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xml" ContentType="application/inkml+xml"/>
  <Override PartName="/ppt/ink/ink790.xml" ContentType="application/inkml+xml"/>
  <Override PartName="/ppt/ink/ink791.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7" r:id="rId3"/>
    <p:sldId id="304" r:id="rId4"/>
    <p:sldId id="298" r:id="rId5"/>
    <p:sldId id="299" r:id="rId6"/>
    <p:sldId id="300" r:id="rId7"/>
    <p:sldId id="301" r:id="rId8"/>
    <p:sldId id="302" r:id="rId9"/>
    <p:sldId id="303" r:id="rId10"/>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weijian26@163.com"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0"/>
    <p:restoredTop sz="93455"/>
  </p:normalViewPr>
  <p:slideViewPr>
    <p:cSldViewPr snapToGrid="0" snapToObjects="1" showGuides="1">
      <p:cViewPr varScale="1">
        <p:scale>
          <a:sx n="59" d="100"/>
          <a:sy n="59" d="100"/>
        </p:scale>
        <p:origin x="69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annotation type="ScanImages2ExtractSignatures">1</annotation>
  <annotation type="ScanImagesWidth">335858383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24"/>
    </inkml:context>
    <inkml:brush xml:id="br0">
      <inkml:brushProperty name="width" value="0.0245907306671143" units="cm"/>
      <inkml:brushProperty name="height" value="0.0245907306671143" units="cm"/>
      <inkml:brushProperty name="color" value="#F2395B"/>
      <inkml:brushProperty name="ignorePressure" value="0"/>
    </inkml:brush>
  </inkml:definitions>
  <inkml:trace contextRef="#ctx0" brushRef="#br0">36900.000000 22000.000000 596,'-63.000000'-129.000000'21,"26.000000"45.000000"0 ,24.000000 43.000000 1,26.000000 45.000000-1,29.000000 24.000000-1,34.000000 6.000000-4,35.000000 7.000000-4,35.000000 6.000000-4,27.000000 3.000000-4,22.000000 0.000000-5,22.000000 0.000000-5,23.000000 0.000000-4,16.000000-2.000000 0,13.000000-3.000000 2,12.000000-3.000000 3,13.000000-2.000000 3,4.000000-5.000000 3,-3.000000-2.000000 4,-3.000000-3.000000 3,-2.000000-3.000000 4,-5.000000-4.000000 2,-2.000000-3.000000 1,-3.000000-3.000000 1,-3.000000-2.000000 2,2.000000-5.000000-1,10.000000-2.000000-2,10.000000-3.000000-2,9.000000-3.000000-2,9.000000-9.000000-1,9.000000-11.000000-1,10.000000-14.000000-1,10.000000-11.000000 0,4.000000-12.000000-2,0.000000-9.000000-2,0.000000-10.000000-2,0.000000-8.000000-1,-4.000000-9.000000-2,-5.000000-6.000000-3,-7.000000-6.000000 0,-5.000000-6.000000-3,-19.000000-9.000000 0,-27.000000-8.000000 1,-28.000000-10.000000 0,-28.000000-9.000000 1,-32.000000-7.000000 1,-34.000000-3.000000 1,-35.000000-3.000000 0,-33.000000-2.000000 1,-28.000000-5.000000 1,-18.000000-2.000000 0,-19.000000-3.000000 2,-18.000000-3.000000 0,-21.000000-6.000000 1,-22.000000-5.000000 0,-22.000000-7.000000 0,-21.000000-5.000000 0,-23.000000 0.000000 0,-21.000000 10.000000 0,-22.000000 10.000000 0,-22.000000 9.000000-1,-29.000000 9.000000 0,-33.000000 9.000000 0,-35.000000 10.000000 1,-34.000000 10.000000-1,-30.000000 13.000000 0,-25.000000 19.000000 0,-25.000000 19.000000 0,-25.000000 19.000000 0,-24.000000 18.000000 0,-21.000000 19.000000-1,-22.000000 19.000000 1,-22.000000 19.000000-1,-21.000000 15.000000 0,-18.000000 13.000000 0,-19.000000 12.000000 0,-18.000000 13.000000 1,-3.000000 12.000000 0,17.000000 13.000000 2,15.000000 12.000000 1,16.000000 13.000000 2,27.000000 10.000000 2,42.000000 10.000000 3,40.000000 10.000000 1,41.000000 9.000000 3,37.000000 12.000000 0,34.000000 16.000000-2,35.000000 15.000000-2,35.000000 17.000000-2,35.000000 8.000000-2,38.000000 4.000000-1,37.000000 3.000000-1,38.000000 3.000000 0,45.000000-8.000000-4,53.000000-19.000000-3,53.000000-18.000000-4,54.000000-19.000000-5,46.000000-21.000000-2,41.000000-21.000000-1,40.000000-22.000000-3,42.000000-22.000000-1,38.000000-18.000000 1,38.000000-11.000000 2,37.000000-14.000000 3,38.000000-11.000000 3,24.000000-15.000000 0,14.000000-16.000000 1,11.000000-15.000000 0,14.000000-15.000000 0,5.000000-17.000000 1,1.000000-15.000000 1,-1.000000-15.000000 1,1.000000-16.000000 2,-23.000000-4.000000 0,-43.000000 10.000000 1,-44.000000 10.000000 0,-43.000000 9.000000 0,-50.000000 9.000000-1,-52.000000 9.000000-4,-53.000000 10.000000-4,-53.000000 10.000000-3,-43.000000 2.000000-3,-31.000000-3.000000-2,-31.000000-3.000000-1,-31.000000-2.000000-2,-21.000000 2.000000 1,-9.000000 9.000000 4,-10.000000 10.000000 3,-8.000000 10.000000 4,-6.000000 2.000000-1,1.000000-3.000000-7,-1.000000-3.000000-5,1.000000-2.000000-5</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8"/>
    </inkml:context>
    <inkml:brush xml:id="br0">
      <inkml:brushProperty name="width" value="0.0332955867052078" units="cm"/>
      <inkml:brushProperty name="height" value="0.0332955867052078" units="cm"/>
      <inkml:brushProperty name="color" value="#F2395B"/>
      <inkml:brushProperty name="ignorePressure" value="0"/>
    </inkml:brush>
  </inkml:definitions>
  <inkml:trace contextRef="#ctx0" brushRef="#br0">49973.000000 13273.000000 440,'-1.000000'-54.000000'3,"-2.000000"4.000000"6 ,-3.000000 5.000000 6,-3.000000 5.000000 6,2.000000 6.000000 4,5.000000 7.000000 5,4.000000 7.000000 4,5.000000 7.000000 4,3.000000 9.000000 2,-1.000000 12.000000 0,1.000000 12.000000-1,-1.000000 12.000000 0,-1.000000 20.000000-2,-2.000000 29.000000-4,-2.000000 27.000000-3,-3.000000 29.000000-4,-4.000000 26.000000-3,-8.000000 23.000000-3,-7.000000 25.000000-2,-7.000000 22.000000-3,-8.000000 21.000000-4,-9.000000 16.000000-2,-10.000000 17.000000-5,-9.000000 17.000000-4,0.000000-9.000000-2,13.000000-33.000000-5,11.000000-33.000000-3,13.000000-33.000000-3,15.000000-37.000000-4,22.000000-40.000000-5,22.000000-40.000000-5,20.000000-40.000000-4,16.000000-33.000000-3,9.000000-26.000000 0,10.000000-26.000000 1,9.000000-26.000000 0,8.000000-21.000000-1,8.000000-17.000000-3,6.000000-16.000000-3,8.000000-17.000000-2,1.000000-9.000000-1,-5.000000-3.000000 4,-5.000000-2.000000 2,-4.000000-2.000000 3,-13.000000 12.000000 5,-22.000000 29.000000 7,-20.000000 29.000000 5,-23.000000 27.000000 8</inkml:trace>
</inkml:ink>
</file>

<file path=ppt/ink/ink100.xml><?xml version="1.0" encoding="utf-8"?>
<inkml:ink xmlns:inkml="http://www.w3.org/2003/InkML">
  <annotation type="ScanImages2ExtractSignatures">1</annotation>
  <annotation type="ScanImagesWidth">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4"/>
    </inkml:context>
    <inkml:brush xml:id="br0">
      <inkml:brushProperty name="width" value="0.0165980774909258" units="cm"/>
      <inkml:brushProperty name="height" value="0.0165980774909258" units="cm"/>
      <inkml:brushProperty name="color" value="#F2395B"/>
      <inkml:brushProperty name="ignorePressure" value="0"/>
    </inkml:brush>
  </inkml:definitions>
  <inkml:trace contextRef="#ctx0" brushRef="#br0">94050.000000 22250.000000 883,'-85.000000'-22.000000'59,"32.000000"6.000000"-20 ,31.000000 7.000000-21,32.000000 6.000000-19</inkml:trace>
</inkml:ink>
</file>

<file path=ppt/ink/ink101.xml><?xml version="1.0" encoding="utf-8"?>
<inkml:ink xmlns:inkml="http://www.w3.org/2003/InkML">
  <annotation type="ScanImages2ExtractSignatures">1</annotation>
  <annotation type="ScanImagesWidth">718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6"/>
    </inkml:context>
    <inkml:brush xml:id="br0">
      <inkml:brushProperty name="width" value="0.0270431246608496" units="cm"/>
      <inkml:brushProperty name="height" value="0.0270431246608496" units="cm"/>
      <inkml:brushProperty name="color" value="#F2395B"/>
      <inkml:brushProperty name="ignorePressure" value="0"/>
    </inkml:brush>
  </inkml:definitions>
  <inkml:trace contextRef="#ctx0" brushRef="#br0">42350.000000 41200.000000 542,'1.000000'-46.000000'2,"4.000000"10.000000"6 ,3.000000 10.000000 5,3.000000 9.000000 6,1.000000 10.000000 2,1.000000 14.000000 2,-1.000000 11.000000 2,1.000000 14.000000 0,-4.000000 25.000000 1,-6.000000 42.000000-1,-6.000000 40.000000 0,-6.000000 41.000000-2,-12.000000 34.000000-1,-15.000000 28.000000-2,-15.000000 28.000000-3,-16.000000 29.000000-2,-13.000000 19.000000-3,-9.000000 14.000000-2,-10.000000 11.000000-3,-8.000000 14.000000-2,0.000000-17.000000-3,14.000000-43.000000-2,11.000000-44.000000-3,14.000000-43.000000-3,13.000000-43.000000-1,16.000000-41.000000-2,15.000000-40.000000-1,17.000000-40.000000-2,11.000000-31.000000 0,10.000000-18.000000-2,10.000000-19.000000 0,9.000000-18.000000 0,9.000000-21.000000-2,9.000000-22.000000 1,10.000000-22.000000 0,10.000000-21.000000 0,7.000000-15.000000 0,6.000000-6.000000 1,7.000000-6.000000 0,6.000000-6.000000 2,-2.000000 4.000000 2,-9.000000 16.000000 4,-10.000000 15.000000 5,-8.000000 17.000000 4,-8.000000 17.000000 4,-2.000000 23.000000 6,-3.000000 22.000000 5,-3.000000 22.000000 5,-6.000000 21.000000 4,-5.000000 22.000000 2,-7.000000 22.000000 1,-5.000000 23.000000 3,-8.000000 19.000000-1,-5.000000 19.000000-2,-7.000000 19.000000-4,-5.000000 19.000000-2,0.000000 2.000000-3,10.000000-11.000000-6,10.000000-14.000000-5,9.000000-11.000000-4,12.000000-17.000000-7,16.000000-18.000000-7,15.000000-19.000000-6,17.000000-18.000000-8,14.000000-32.000000-5,17.000000-44.000000-4,15.000000-43.000000-5,16.000000-44.000000-5,4.000000-24.000000-1,-6.000000-3.000000 2,-6.000000-3.000000 1,-6.000000-2.000000 2,-15.000000 5.000000 2,-21.000000 16.000000 4,-22.000000 15.000000 4,-22.000000 17.000000 3,-21.000000 16.000000 4,-18.000000 19.000000 2,-19.000000 19.000000 3,-18.000000 19.000000 3,-15.000000 16.000000 2,-9.000000 17.000000 4,-10.000000 15.000000 3,-8.000000 16.000000 3,-4.000000 12.000000 4,3.000000 9.000000 7,3.000000 10.000000 6,4.000000 10.000000 7,4.000000 0.000000 2,6.000000-5.000000-1,7.000000-7.000000-1,6.000000-5.000000-1,6.000000-8.000000-1,6.000000-5.000000-2,7.000000-7.000000 0,6.000000-5.000000-2,7.000000-6.000000 0,10.000000-3.000000 0,10.000000-3.000000-1,9.000000-2.000000 0,10.000000-5.000000-1,14.000000-2.000000-3,11.000000-3.000000-2,14.000000-3.000000-2,5.000000-6.000000-2,1.000000-5.000000-2,-1.000000-7.000000-1,1.000000-5.000000-3,-4.000000-4.000000 0,-6.000000 0.000000-1,-6.000000 0.000000-1,-6.000000 0.000000-1,-7.000000 0.000000 0,-6.000000 0.000000-1,-6.000000 0.000000-1,-6.000000 0.000000 0,-9.000000-4.000000-1,-8.000000-5.000000-3,-10.000000-7.000000-2,-9.000000-5.000000-2,-9.000000-8.000000-2,-5.000000-5.000000-1,-7.000000-7.000000-2,-5.000000-5.000000 0,-8.000000-1.000000 0,-5.000000 6.000000 3,-7.000000 7.000000 4,-5.000000 6.000000 3,-8.000000 9.000000 3,-5.000000 13.000000 4,-7.000000 12.000000 3,-5.000000 13.000000 3,-3.000000 16.000000 3,4.000000 23.000000 0,3.000000 22.000000 3,3.000000 22.000000 0,4.000000 15.000000 3,7.000000 9.000000 3,6.000000 10.000000 2,7.000000 10.000000 3,7.000000 2.000000 2,9.000000-3.000000 0,10.000000-3.000000-1,10.000000-2.000000 1,13.000000-9.000000-3,19.000000-12.000000-6,19.000000-13.000000-6,19.000000-12.000000-5,16.000000-15.000000-8,17.000000-15.000000-9,15.000000-15.000000-8,16.000000-16.000000-9,9.000000-16.000000-8,3.000000-16.000000-7,3.000000-15.000000-7,4.000000-15.000000-6,-14.000000-3.000000 1,-27.000000 14.000000 9,-28.000000 11.000000 9,-28.000000 14.000000 10,-17.000000 3.000000 6,-2.000000-2.000000 2,-3.000000-3.000000 3,-3.000000-3.000000 3</inkml:trace>
</inkml:ink>
</file>

<file path=ppt/ink/ink102.xml><?xml version="1.0" encoding="utf-8"?>
<inkml:ink xmlns:inkml="http://www.w3.org/2003/InkML">
  <annotation type="ScanImages2ExtractSignatures">1</annotation>
  <annotation type="ScanImagesWidth">675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6"/>
    </inkml:context>
    <inkml:brush xml:id="br0">
      <inkml:brushProperty name="width" value="0.0241825822740793" units="cm"/>
      <inkml:brushProperty name="height" value="0.0241825822740793" units="cm"/>
      <inkml:brushProperty name="color" value="#F2395B"/>
      <inkml:brushProperty name="ignorePressure" value="0"/>
    </inkml:brush>
  </inkml:definitions>
  <inkml:trace contextRef="#ctx0" brushRef="#br0">46400.000000 43600.000000 606,'-111.000000'-2.000000'5,"28.000000"-3.000000"9 ,28.000000-3.000000 9,29.000000-2.000000 10,18.000000-1.000000 5,9.000000 3.000000 4,10.000000 3.000000 3,10.000000 4.000000 2,13.000000-3.000000-2,19.000000-5.000000-8,19.000000-7.000000-8,19.000000-5.000000-8,12.000000-8.000000-9,6.000000-5.000000-9,7.000000-7.000000-11,6.000000-5.000000-10,-1.000000-1.000000-8,-5.000000 6.000000-8,-7.000000 7.000000-6,-5.000000 6.000000-9,-12.000000 3.000000-1,-16.000000 0.000000 2,-15.000000 0.000000 2,-15.000000 0.000000 2,-14.000000 1.000000 5,-8.000000 4.000000 5,-10.000000 3.000000 7,-9.000000 3.000000 5</inkml:trace>
</inkml:ink>
</file>

<file path=ppt/ink/ink10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6"/>
    </inkml:context>
    <inkml:brush xml:id="br0">
      <inkml:brushProperty name="width" value="0.0278699919581413" units="cm"/>
      <inkml:brushProperty name="height" value="0.0278699919581413" units="cm"/>
      <inkml:brushProperty name="color" value="#F2395B"/>
      <inkml:brushProperty name="ignorePressure" value="0"/>
    </inkml:brush>
  </inkml:definitions>
  <inkml:trace contextRef="#ctx0" brushRef="#br0">46950.000000 42600.000000 526,'-27.000000'23.000000'1,"-3.000000"-3.000000"5 ,-3.000000-3.000000 2,-2.000000-2.000000 5,2.000000 0.000000 3,9.000000 7.000000 7,10.000000 6.000000 6,10.000000 7.000000 5,2.000000 11.000000 4,-3.000000 20.000000 1,-3.000000 18.000000 2,-2.000000 20.000000 1,-5.000000 11.000000-2,-2.000000 7.000000-3,-3.000000 6.000000-4,-3.000000 7.000000-5,-1.000000 0.000000-5,4.000000-2.000000-8,3.000000-3.000000-7,3.000000-3.000000-9,10.000000-15.000000-9,20.000000-24.000000-8,18.000000-26.000000-11,20.000000-24.000000-8,17.000000-31.000000-9,20.000000-33.000000-7,18.000000-35.000000-8,20.000000-34.000000-7,0.000000-15.000000 2,-15.000000 7.000000 11,-15.000000 6.000000 11,-16.000000 7.000000 12,-13.000000 5.000000 7,-9.000000 7.000000 6,-10.000000 6.000000 6,-8.000000 7.000000 4</inkml:trace>
</inkml:ink>
</file>

<file path=ppt/ink/ink10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7"/>
    </inkml:context>
    <inkml:brush xml:id="br0">
      <inkml:brushProperty name="width" value="0.0280139911919832" units="cm"/>
      <inkml:brushProperty name="height" value="0.0280139911919832" units="cm"/>
      <inkml:brushProperty name="color" value="#F2395B"/>
      <inkml:brushProperty name="ignorePressure" value="0"/>
    </inkml:brush>
  </inkml:definitions>
  <inkml:trace contextRef="#ctx0" brushRef="#br0">48100.000000 42750.000000 523,'0.000000'-47.000000'6,"0.000000"6.000000"5 ,0.000000 7.000000 4,0.000000 6.000000 5,-2.000000 12.000000 10,-3.000000 19.000000 14,-3.000000 19.000000 15,-2.000000 19.000000 16,-5.000000 12.000000-2,-2.000000 6.000000-17,-3.000000 7.000000-16,-3.000000 6.000000-17,-4.000000 3.000000-10,-3.000000 0.000000-5,-3.000000 0.000000-5,-2.000000 0.000000-3,0.000000 0.000000-5,7.000000 0.000000-1,6.000000 0.000000-3,7.000000 0.000000-2,4.000000-4.000000-1,3.000000-5.000000 1,3.000000-7.000000 0,4.000000-5.000000 1,10.000000-8.000000 1,19.000000-5.000000 2,19.000000-7.000000 1,19.000000-5.000000 3,12.000000-6.000000 0,6.000000-3.000000 0,7.000000-3.000000 0,6.000000-2.000000-1,3.000000-5.000000 0,0.000000-2.000000-3,0.000000-3.000000-1,0.000000-3.000000-2,-7.000000-2.000000 0,-11.000000 0.000000 2,-14.000000 0.000000 3,-11.000000 0.000000 1,-18.000000 7.000000 1,-22.000000 17.000000 2,-22.000000 15.000000 1,-21.000000 16.000000 1,-23.000000 10.000000 3,-21.000000 7.000000 3,-22.000000 6.000000 3,-22.000000 7.000000 4,-13.000000-1.000000 1,-3.000000-6.000000-4,-3.000000-6.000000-3,-2.000000-6.000000-4,5.000000-9.000000-5,16.000000-8.000000-11,15.000000-10.000000-10,17.000000-9.000000-10,16.000000-13.000000-10,19.000000-16.000000-8,19.000000-15.000000-9,19.000000-15.000000-9</inkml:trace>
</inkml:ink>
</file>

<file path=ppt/ink/ink105.xml><?xml version="1.0" encoding="utf-8"?>
<inkml:ink xmlns:inkml="http://www.w3.org/2003/InkML">
  <annotation type="ScanImages2ExtractSignatures">1</annotation>
  <annotation type="ScanImagesWidth">979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8"/>
    </inkml:context>
    <inkml:brush xml:id="br0">
      <inkml:brushProperty name="width" value="0.0299965851008892" units="cm"/>
      <inkml:brushProperty name="height" value="0.0299965851008892" units="cm"/>
      <inkml:brushProperty name="color" value="#F2395B"/>
      <inkml:brushProperty name="ignorePressure" value="0"/>
    </inkml:brush>
  </inkml:definitions>
  <inkml:trace contextRef="#ctx0" brushRef="#br0">51600.000000 43300.000000 488,'23.000000'-116.000000'4,"-3.000000"19.000000"7 ,-3.000000 19.000000 7,-2.000000 19.000000 7,-3.000000 26.000000 7,1.000000 34.000000 10,-1.000000 35.000000 8,1.000000 35.000000 9,-9.000000 22.000000-2,-15.000000 14.000000-10,-15.000000 11.000000-10,-16.000000 14.000000-11,-10.000000 5.000000-8,-3.000000 1.000000-5,-3.000000-1.000000-5,-2.000000 1.000000-5,2.000000-7.000000-3,9.000000-12.000000 0,10.000000-13.000000-1,10.000000-12.000000-1,10.000000-16.000000-4,13.000000-19.000000-10,12.000000-18.000000-8,13.000000-19.000000-9,18.000000-27.000000-4,26.000000-34.000000 3,24.000000-35.000000 2,26.000000-33.000000 3,10.000000-20.000000 4,-3.000000-3.000000 3,-3.000000-3.000000 5,-2.000000-2.000000 5,-9.000000 2.000000 3,-12.000000 9.000000 1,-13.000000 10.000000 2,-12.000000 10.000000 3,-13.000000 13.000000 2,-12.000000 19.000000 7,-13.000000 19.000000 5,-12.000000 19.000000 5,-10.000000 18.000000 5,-6.000000 19.000000 4,-6.000000 19.000000 4,-6.000000 19.000000 4,-9.000000 16.000000 2,-8.000000 17.000000 0,-10.000000 15.000000 0,-9.000000 16.000000 0,-1.000000 5.000000-4,10.000000-2.000000-5,10.000000-3.000000-7,9.000000-3.000000-5,9.000000-10.000000-7,9.000000-16.000000-7,10.000000-15.000000-5,10.000000-15.000000-7,11.000000-18.000000-5,17.000000-19.000000-5,15.000000-18.000000-6,16.000000-19.000000-4,9.000000-19.000000-3,3.000000-19.000000 1,3.000000-18.000000-1,4.000000-19.000000 0,-6.000000-7.000000 3,-11.000000 7.000000 7,-14.000000 6.000000 6,-11.000000 7.000000 7,-11.000000 7.000000 6,-5.000000 9.000000 6,-7.000000 10.000000 7,-5.000000 10.000000 7,-9.000000 13.000000 4,-9.000000 19.000000 4,-10.000000 19.000000 3,-8.000000 19.000000 3,-9.000000 18.000000 2,-6.000000 19.000000-1,-6.000000 19.000000-1,-6.000000 19.000000-1,-2.000000 7.000000-3,3.000000-3.000000-5,3.000000-3.000000-5,4.000000-2.000000-5,5.000000-6.000000-7,10.000000-6.000000-11,10.000000-6.000000-9,9.000000-6.000000-10,13.000000-13.000000-9,20.000000-19.000000-7,18.000000-18.000000-9,20.000000-19.000000-7,11.000000-19.000000-1,7.000000-19.000000 6,6.000000-18.000000 6,7.000000-19.000000 6,-3.000000-10.000000 7,-8.000000 1.000000 9,-10.000000-1.000000 7,-9.000000 1.000000 8,-10.000000 1.000000 6,-9.000000 3.000000 3,-10.000000 3.000000 3,-8.000000 4.000000 4,-11.000000 7.000000 6,-8.000000 13.000000 6,-10.000000 12.000000 9,-9.000000 13.000000 6,-10.000000 9.000000 7,-9.000000 6.000000 3,-10.000000 7.000000 3,-8.000000 6.000000 5,-8.000000 13.000000-1,-2.000000 23.000000-3,-3.000000 22.000000-4,-3.000000 22.000000-4,1.000000 13.000000-3,6.000000 7.000000-4,7.000000 6.000000-4,6.000000 7.000000-3,7.000000 0.000000-4,10.000000-2.000000-4,10.000000-3.000000-4,9.000000-3.000000-4,13.000000-12.000000-4,20.000000-18.000000-6,18.000000-19.000000-5,20.000000-18.000000-6,14.000000-25.000000-8,14.000000-27.000000-10,11.000000-28.000000-10,14.000000-28.000000-11,-4.000000-18.000000-2,-19.000000-6.000000 7,-18.000000-6.000000 6,-19.000000-6.000000 7,-16.000000-2.000000 6,-12.000000 3.000000 5,-13.000000 3.000000 7,-12.000000 4.000000 5,-19.000000 5.000000 4,-25.000000 10.000000 2,-25.000000 10.000000 2,-25.000000 9.000000 1,-13.000000 10.000000 3,1.000000 14.000000 3,-1.000000 11.000000 4,1.000000 14.000000 2,5.000000 8.000000 2,14.000000 7.000000 2,11.000000 6.000000 1,14.000000 7.000000 2,10.000000 5.000000 0,9.000000 7.000000-3,10.000000 6.000000 0,10.000000 7.000000-3,13.000000-1.000000-1,19.000000-6.000000-1,19.000000-6.000000 0,19.000000-6.000000-1,12.000000-6.000000-2,6.000000-2.000000-1,7.000000-3.000000-2,6.000000-3.000000-1,-1.000000-2.000000-2,-5.000000 0.000000 0,-7.000000 0.000000 0,-5.000000 0.000000-1,-9.000000 4.000000 2,-9.000000 10.000000 5,-10.000000 10.000000 4,-8.000000 9.000000 6,-12.000000 7.000000 4,-12.000000 7.000000 3,-13.000000 6.000000 3,-12.000000 7.000000 4,-10.000000 4.000000 0,-6.000000 3.000000-4,-6.000000 3.000000-3,-6.000000 4.000000-3,-4.000000 1.000000-3,1.000000 0.000000-4,-1.000000 0.000000-4,1.000000 0.000000-4,13.000000-13.000000-9,29.000000-24.000000-15,28.000000-26.000000-14,28.000000-24.000000-15,17.000000-24.000000-4,6.000000-22.000000 7,7.000000-22.000000 7,6.000000-21.000000 8,1.000000-9.000000 6,-3.000000 7.000000 5,-3.000000 6.000000 6,-2.000000 7.000000 5,-9.000000 7.000000 5,-12.000000 9.000000 3,-13.000000 10.000000 4,-12.000000 10.000000 2,-10.000000 11.000000 4,-6.000000 17.000000 4,-6.000000 15.000000 3,-6.000000 16.000000 4,-7.000000 16.000000 2,-6.000000 20.000000 0,-6.000000 18.000000 1,-6.000000 20.000000-1,-1.000000 8.000000-2,7.000000 1.000000-5,6.000000-1.000000-5,7.000000 1.000000-5,11.000000-10.000000-3,20.000000-19.000000-2,18.000000-18.000000-1,20.000000-19.000000-2,13.000000-19.000000-3,9.000000-19.000000-4,10.000000-18.000000-3,10.000000-19.000000-4,2.000000-16.000000-3,-3.000000-12.000000 0,-3.000000-13.000000-1,-2.000000-12.000000 0,-12.000000-7.000000 1,-19.000000 1.000000 3,-18.000000-1.000000 2,-19.000000 1.000000 4,-21.000000 7.000000 3,-21.000000 16.000000 3,-22.000000 15.000000 3,-22.000000 17.000000 3,-22.000000 19.000000 5,-22.000000 26.000000 6,-22.000000 24.000000 6,-21.000000 26.000000 7,-9.000000 21.000000 2,7.000000 19.000000-1,6.000000 19.000000 0,7.000000 19.000000-1,10.000000 10.000000-1,16.000000 4.000000-2,15.000000 3.000000-3,17.000000 3.000000-2,21.000000-1.000000-6,28.000000-2.000000-8,28.000000-3.000000-10,29.000000-3.000000-8,21.000000-12.000000-8,16.000000-18.000000-6,15.000000-19.000000-6,17.000000-18.000000-7,-1.000000-15.000000-3,-16.000000-9.000000-2,-15.000000-10.000000 0,-15.000000-8.000000-2</inkml:trace>
</inkml:ink>
</file>

<file path=ppt/ink/ink106.xml><?xml version="1.0" encoding="utf-8"?>
<inkml:ink xmlns:inkml="http://www.w3.org/2003/InkML">
  <annotation type="ScanImages2ExtractSignatures">1</annotation>
  <annotation type="ScanImagesWidth">-2086854656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9"/>
    </inkml:context>
    <inkml:brush xml:id="br0">
      <inkml:brushProperty name="width" value="0.0291459113359451" units="cm"/>
      <inkml:brushProperty name="height" value="0.0291459113359451" units="cm"/>
      <inkml:brushProperty name="color" value="#F2395B"/>
      <inkml:brushProperty name="ignorePressure" value="0"/>
    </inkml:brush>
  </inkml:definitions>
  <inkml:trace contextRef="#ctx0" brushRef="#br0">59700.000000 43300.000000 503,'-25.000000'-46.000000'3,"0.000000"10.000000"8 ,0.000000 10.000000 7,0.000000 9.000000 6,0.000000 7.000000 5,0.000000 7.000000 2,0.000000 6.000000 0,0.000000 7.000000 1,-2.000000 13.000000 0,-3.000000 22.000000-2,-3.000000 22.000000-4,-2.000000 23.000000-2,2.000000 11.000000-3,9.000000 4.000000-6,10.000000 3.000000-4,10.000000 3.000000-5,10.000000-7.000000-3,13.000000-15.000000-1,12.000000-15.000000-3,13.000000-16.000000 0,13.000000-18.000000-7,17.000000-18.000000-9,15.000000-19.000000-10,16.000000-18.000000-9,7.000000-20.000000-4,1.000000-18.000000 2,-1.000000-19.000000 1,1.000000-18.000000 3,-10.000000-10.000000 4,-19.000000 0.000000 4,-18.000000 0.000000 5,-19.000000 0.000000 5,-15.000000 1.000000 5,-8.000000 4.000000 2,-10.000000 3.000000 3,-9.000000 3.000000 3,-13.000000 6.000000 3,-16.000000 9.000000 0,-15.000000 10.000000 1,-15.000000 10.000000 1,-11.000000 8.000000 2,-2.000000 10.000000 3,-3.000000 10.000000 3,-3.000000 9.000000 3,2.000000 7.000000 2,10.000000 7.000000 1,10.000000 6.000000 3,9.000000 7.000000 2,9.000000 5.000000 0,9.000000 7.000000 1,10.000000 6.000000 0,10.000000 7.000000 0,13.000000 0.000000 0,19.000000-2.000000-3,19.000000-3.000000-1,19.000000-3.000000-3,12.000000-4.000000-2,6.000000-3.000000-3,7.000000-3.000000-2,6.000000-2.000000-3,1.000000-1.000000-1,-3.000000 3.000000 1,-3.000000 3.000000 0,-2.000000 4.000000 0,-8.000000 7.000000 2,-8.000000 13.000000 2,-10.000000 12.000000 1,-9.000000 13.000000 2,-12.000000 7.000000 2,-11.000000 4.000000 0,-14.000000 3.000000 0,-11.000000 3.000000 0,-11.000000-1.000000-1,-5.000000-2.000000-4,-7.000000-3.000000-5,-5.000000-3.000000-3,8.000000-20.000000-6,26.000000-33.000000-8,24.000000-35.000000-9,26.000000-34.000000-7,16.000000-29.000000-4,10.000000-21.000000-1,10.000000-22.000000 0,9.000000-22.000000-1,1.000000-5.000000 3,-6.000000 13.000000 6,-6.000000 12.000000 4,-6.000000 13.000000 6,-9.000000 16.000000 8,-8.000000 23.000000 9,-10.000000 22.000000 9,-9.000000 22.000000 9,-12.000000 21.000000 6,-11.000000 22.000000 2,-14.000000 22.000000 1,-11.000000 23.000000 2,-11.000000 17.000000 1,-5.000000 17.000000 2,-7.000000 15.000000 1,-5.000000 16.000000 2,-6.000000 7.000000-3,-3.000000 1.000000-6,-3.000000-1.000000-7,-2.000000 1.000000-6,0.000000-7.000000-9,7.000000-12.000000-12,6.000000-13.000000-10,7.000000-12.000000-11,11.000000-19.000000-12,20.000000-25.000000-11,18.000000-25.000000-13,20.000000-25.000000-12,3.000000-16.000000 0,-8.000000-6.000000 12,-10.000000-6.000000 12,-9.000000-6.000000 11</inkml:trace>
</inkml:ink>
</file>

<file path=ppt/ink/ink10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9"/>
    </inkml:context>
    <inkml:brush xml:id="br0">
      <inkml:brushProperty name="width" value="0.0220546815544367" units="cm"/>
      <inkml:brushProperty name="height" value="0.0220546815544367" units="cm"/>
      <inkml:brushProperty name="color" value="#F2395B"/>
      <inkml:brushProperty name="ignorePressure" value="0"/>
    </inkml:brush>
  </inkml:definitions>
  <inkml:trace contextRef="#ctx0" brushRef="#br0">64650.000000 43200.000000 665,'-77.000000'-22.000000'8,"47.000000"6.000000"17 ,47.000000 7.000000 18,48.000000 6.000000 16,30.000000 1.000000 2,16.000000-3.000000-11,15.000000-3.000000-11,17.000000-2.000000-13,7.000000-3.000000-10,0.000000 1.000000-9,0.000000-1.000000-8,0.000000 1.000000-9,-7.000000-3.000000-9,-11.000000-2.000000-9,-14.000000-3.000000-9,-11.000000-3.000000-9,-17.000000-2.000000-4,-18.000000 0.000000 3,-19.000000 0.000000 1,-18.000000 0.000000 3,-14.000000 1.000000 3,-5.000000 4.000000 7,-7.000000 3.000000 7,-5.000000 3.000000 6</inkml:trace>
</inkml:ink>
</file>

<file path=ppt/ink/ink108.xml><?xml version="1.0" encoding="utf-8"?>
<inkml:ink xmlns:inkml="http://www.w3.org/2003/InkML">
  <annotation type="ScanImages2ExtractSignatures">1</annotation>
  <annotation type="ScanImagesWidth">-1910150176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0"/>
    </inkml:context>
    <inkml:brush xml:id="br0">
      <inkml:brushProperty name="width" value="0.0315771959722042" units="cm"/>
      <inkml:brushProperty name="height" value="0.0315771959722042" units="cm"/>
      <inkml:brushProperty name="color" value="#F2395B"/>
      <inkml:brushProperty name="ignorePressure" value="0"/>
    </inkml:brush>
  </inkml:definitions>
  <inkml:trace contextRef="#ctx0" brushRef="#br0">66250.000000 42100.000000 464,'-29.000000'23.000000'1,"-5.000000"-3.000000"1 ,-7.000000-3.000000 2,-5.000000-2.000000 2,-4.000000 3.000000 3,0.000000 14.000000 5,0.000000 11.000000 6,0.000000 14.000000 6,0.000000 13.000000 4,0.000000 16.000000 5,0.000000 15.000000 4,0.000000 17.000000 5,-2.000000 10.000000 2,-3.000000 6.000000-2,-3.000000 7.000000-2,-2.000000 6.000000 0,0.000000-1.000000-5,7.000000-5.000000-4,6.000000-7.000000-7,7.000000-5.000000-4,8.000000-15.000000-10,14.000000-22.000000-11,11.000000-22.000000-11,14.000000-21.000000-11,13.000000-20.000000-6,16.000000-15.000000 0,15.000000-15.000000 0,17.000000-16.000000 0,13.000000-19.000000 0,13.000000-22.000000-3,12.000000-22.000000-1,13.000000-21.000000-1,6.000000-12.000000 0,0.000000 1.000000 4,0.000000-1.000000 4,0.000000 1.000000 3,-7.000000 7.000000 5,-11.000000 16.000000 5,-14.000000 15.000000 6,-11.000000 17.000000 4,-15.000000 16.000000 6,-16.000000 19.000000 7,-15.000000 19.000000 5,-15.000000 19.000000 6,-11.000000 18.000000 4,-2.000000 19.000000-1,-3.000000 19.000000 1,-3.000000 19.000000-1,-2.000000 7.000000 0,0.000000-3.000000-2,0.000000-3.000000-2,0.000000-2.000000-1,6.000000-11.000000-5,13.000000-15.000000-8,12.000000-15.000000-6,13.000000-16.000000-7,13.000000-18.000000-8,17.000000-18.000000-6,15.000000-19.000000-8,16.000000-18.000000-6,4.000000-18.000000-3,-6.000000-16.000000 1,-6.000000-15.000000 1,-6.000000-15.000000 2,-12.000000-7.000000 3,-15.000000 3.000000 6,-15.000000 3.000000 5,-16.000000 4.000000 5,-19.000000 2.000000 3,-22.000000 4.000000 0,-22.000000 3.000000-1,-21.000000 3.000000-1,-21.000000 10.000000 4,-19.000000 20.000000 6,-18.000000 18.000000 6,-19.000000 20.000000 6,-8.000000 16.000000 4,3.000000 16.000000-1,3.000000 15.000000-1,4.000000 17.000000 1,8.000000 10.000000-5,17.000000 6.000000-7,15.000000 7.000000-8,16.000000 6.000000-8,15.000000-4.000000-6,16.000000-11.000000-4,15.000000-14.000000-5,17.000000-11.000000-3</inkml:trace>
</inkml:ink>
</file>

<file path=ppt/ink/ink10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0"/>
    </inkml:context>
    <inkml:brush xml:id="br0">
      <inkml:brushProperty name="width" value="0.0226838923990726" units="cm"/>
      <inkml:brushProperty name="height" value="0.0226838923990726" units="cm"/>
      <inkml:brushProperty name="color" value="#F2395B"/>
      <inkml:brushProperty name="ignorePressure" value="0"/>
    </inkml:brush>
  </inkml:definitions>
  <inkml:trace contextRef="#ctx0" brushRef="#br0">70650.000000 43150.000000 646,'-22.000000'-25.000000'-1,"6.000000"0.000000"-1 ,7.000000 0.000000-2,6.000000 0.000000-1,4.000000 0.000000 5,4.000000 0.000000 12,3.000000 0.000000 13,3.000000 0.000000 11,14.000000 1.000000 7,25.000000 4.000000-1,25.000000 3.000000 1,25.000000 3.000000-2,21.000000-1.000000-2,20.000000-2.000000-8,18.000000-3.000000-6,20.000000-3.000000-6,10.000000-2.000000-10,3.000000 0.000000-10,3.000000 0.000000-11,4.000000 0.000000-11,-14.000000 1.000000-7,-27.000000 4.000000-3,-28.000000 3.000000-4,-28.000000 3.000000-4,-26.000000-1.000000-1,-21.000000-2.000000 2,-22.000000-3.000000 0,-22.000000-3.000000 2,-11.000000-1.000000 2,0.000000 4.000000 5,0.000000 3.000000 5,0.000000 3.000000 4</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8"/>
    </inkml:context>
    <inkml:brush xml:id="br0">
      <inkml:brushProperty name="width" value="0.0337838605046272" units="cm"/>
      <inkml:brushProperty name="height" value="0.0337838605046272" units="cm"/>
      <inkml:brushProperty name="color" value="#F2395B"/>
      <inkml:brushProperty name="ignorePressure" value="0"/>
    </inkml:brush>
  </inkml:definitions>
  <inkml:trace contextRef="#ctx0" brushRef="#br0">51635.000000 14142.000000 434,'18.000000'-88.000000'-8,"-3.000000"15.000000"7 ,-2.000000 14.000000 8,-2.000000 14.000000 8,-3.000000 21.000000 8,-2.000000 25.000000 6,-2.000000 26.000000 8,-3.000000 26.000000 7,-4.000000 19.000000 4,-4.000000 12.000000-1,-4.000000 11.000000 0,-6.000000 13.000000-1,-1.000000 12.000000-1,3.000000 15.000000-4,2.000000 14.000000-4,2.000000 13.000000-4,1.000000 14.000000-4,-3.000000 12.000000-7,-3.000000 11.000000-7,-1.000000 13.000000-6,0.000000 14.000000-8,5.000000 20.000000-12,5.000000 18.000000-10,5.000000 20.000000-11,2.000000-21.000000-13,0.000000-59.000000-19,0.000000-59.000000-16,0.000000-59.000000-18</inkml:trace>
</inkml:ink>
</file>

<file path=ppt/ink/ink110.xml><?xml version="1.0" encoding="utf-8"?>
<inkml:ink xmlns:inkml="http://www.w3.org/2003/InkML">
  <annotation type="ScanImages2ExtractSignatures">1</annotation>
  <annotation type="ScanImagesWidth">534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1"/>
    </inkml:context>
    <inkml:brush xml:id="br0">
      <inkml:brushProperty name="width" value="0.0325538106262684" units="cm"/>
      <inkml:brushProperty name="height" value="0.0325538106262684" units="cm"/>
      <inkml:brushProperty name="color" value="#F2395B"/>
      <inkml:brushProperty name="ignorePressure" value="0"/>
    </inkml:brush>
  </inkml:definitions>
  <inkml:trace contextRef="#ctx0" brushRef="#br0">72950.000000 41200.000000 450,'-49.000000'0.000000'0,"4.000000"0.000000"0 ,3.000000 0.000000 0,3.000000 0.000000 0,-1.000000 3.000000 3,-2.000000 6.000000 4,-3.000000 7.000000 5,-3.000000 6.000000 6,-2.000000 15.000000 5,0.000000 26.000000 8,0.000000 24.000000 8,0.000000 26.000000 8,-5.000000 24.000000 1,-9.000000 26.000000-4,-10.000000 24.000000-5,-8.000000 26.000000-3,-6.000000 13.000000-5,1.000000 4.000000-4,-1.000000 3.000000-4,1.000000 3.000000-4,5.000000-8.000000-5,14.000000-19.000000-4,11.000000-18.000000-6,14.000000-19.000000-4,19.000000-27.000000-6,29.000000-34.000000-4,28.000000-35.000000-4,28.000000-33.000000-5,24.000000-34.000000-4,23.000000-31.000000-3,22.000000-31.000000-3,22.000000-31.000000-3,13.000000-27.000000-1,7.000000-22.000000 1,6.000000-22.000000 1,7.000000-21.000000 0,-4.000000-14.000000 3,-12.000000-2.000000 3,-13.000000-3.000000 2,-12.000000-3.000000 4,-10.000000-7.000000 2,-6.000000-9.000000 2,-6.000000-10.000000 2,-6.000000-8.000000 3,-13.000000 7.000000 3,-19.000000 25.000000 5,-18.000000 25.000000 5,-19.000000 25.000000 5,-16.000000 31.000000 4,-12.000000 38.000000 5,-13.000000 37.000000 5,-12.000000 38.000000 5,-13.000000 34.000000 4,-12.000000 31.000000 5,-13.000000 32.000000 6,-12.000000 31.000000 4,-9.000000 23.000000 1,-2.000000 16.000000-5,-3.000000 15.000000-4,-3.000000 17.000000-5,-1.000000 2.000000-4,4.000000-9.000000-4,3.000000-10.000000-2,3.000000-8.000000-5,7.000000-11.000000-4,14.000000-8.000000-8,11.000000-10.000000-6,14.000000-9.000000-8,16.000000-18.000000-6,22.000000-24.000000-5,22.000000-26.000000-6,23.000000-24.000000-6,14.000000-31.000000-4,10.000000-33.000000-3,10.000000-35.000000-1,9.000000-34.000000-3,-1.000000-20.000000 1,-8.000000-2.000000 3,-10.000000-3.000000 3,-9.000000-3.000000 4,-10.000000 5.000000 5,-9.000000 17.000000 6,-10.000000 15.000000 6,-8.000000 16.000000 6,-18.000000 30.000000 11,-25.000000 48.000000 14,-25.000000 47.000000 14,-25.000000 47.000000 14,-10.000000 23.000000 3,7.000000 0.000000-7,6.000000 0.000000-8,7.000000 0.000000-7,7.000000-7.000000-6,9.000000-11.000000-6,10.000000-14.000000-4,10.000000-11.000000-5,10.000000-14.000000-7,13.000000-11.000000-9,12.000000-14.000000-10,13.000000-11.000000-8,12.000000-18.000000-7,13.000000-22.000000-5,12.000000-22.000000-6,13.000000-21.000000-4,1.000000-15.000000 0,-9.000000-6.000000 7,-10.000000-6.000000 6,-8.000000-6.000000 7,-8.000000-2.000000 5,-2.000000 3.000000 6,-3.000000 3.000000 6,-3.000000 4.000000 6,-9.000000 5.000000 3,-11.000000 10.000000 4,-14.000000 10.000000 1,-11.000000 9.000000 3,-7.000000 7.000000 4,0.000000 7.000000 3,0.000000 6.000000 5,0.000000 7.000000 4,0.000000 7.000000 5,0.000000 9.000000 5,0.000000 10.000000 6,0.000000 10.000000 5,4.000000 4.000000 0,10.000000 0.000000-6,10.000000 0.000000-7,9.000000 0.000000-7,7.000000-2.000000-4,7.000000-3.000000-4,6.000000-3.000000-4,7.000000-2.000000-3,4.000000-5.000000-3,3.000000-2.000000-2,3.000000-3.000000 0,4.000000-3.000000-1,1.000000-10.000000-4,0.000000-16.000000-5,0.000000-15.000000-5,0.000000-15.000000-4,-7.000000-12.000000-5,-11.000000-6.000000 0,-14.000000-6.000000-3,-11.000000-6.000000-1,-20.000000 1.000000 2,-24.000000 9.000000 3,-26.000000 10.000000 5,-24.000000 10.000000 4,-21.000000 14.000000 7,-16.000000 23.000000 11,-15.000000 22.000000 11,-15.000000 22.000000 11,-6.000000 21.000000 5,7.000000 22.000000 0,6.000000 22.000000 2,7.000000 23.000000 0,13.000000 13.000000-1,22.000000 6.000000-1,22.000000 7.000000-1,23.000000 6.000000-2,25.000000-1.000000-5,32.000000-5.000000-9,31.000000-7.000000-9,32.000000-5.000000-9,29.000000-19.000000-9,28.000000-27.000000-9,28.000000-28.000000-10,29.000000-28.000000-8,-6.000000-18.000000-2,-36.000000-6.000000 6,-39.000000-6.000000 8,-36.000000-6.000000 6,-20.000000-6.000000 2,1.000000-2.000000-5,-1.000000-3.000000-4,1.000000-3.000000-4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2"/>
    </inkml:context>
    <inkml:brush xml:id="br0">
      <inkml:brushProperty name="width" value="0.0286214053630829" units="cm"/>
      <inkml:brushProperty name="height" value="0.0286214053630829" units="cm"/>
      <inkml:brushProperty name="color" value="#F2395B"/>
      <inkml:brushProperty name="ignorePressure" value="0"/>
    </inkml:brush>
  </inkml:definitions>
  <inkml:trace contextRef="#ctx0" brushRef="#br0">80750.000000 41300.000000 512,'0.000000'-138.000000'0,"0.000000"26.000000"0 ,0.000000 24.000000 0,0.000000 26.000000 0,0.000000 4.000000 3,0.000000-16.000000 5,0.000000-15.000000 5,0.000000-15.000000 6,1.000000 0.000000 4,4.000000 20.000000 0,3.000000 18.000000 2,3.000000 20.000000 1,-4.000000 14.000000 0,-8.000000 14.000000 0,-10.000000 11.000000 0,-9.000000 14.000000-1,-10.000000 21.000000-1,-9.000000 31.000000-4,-10.000000 32.000000-2,-8.000000 31.000000-3,-8.000000 32.000000-2,-2.000000 35.000000 2,-3.000000 35.000000 0,-3.000000 34.000000 0,-1.000000 24.000000 1,4.000000 17.000000 1,3.000000 15.000000 0,3.000000 16.000000 2,3.000000 15.000000-3,3.000000 16.000000-4,3.000000 15.000000-3,4.000000 17.000000-6,-1.000000-12.000000-5,-3.000000-37.000000-8,-3.000000-38.000000-8,-2.000000-37.000000-8,2.000000-44.000000-5,9.000000-50.000000 1,10.000000-50.000000-1,10.000000-50.000000 0,7.000000-35.000000 1,6.000000-18.000000 3,7.000000-19.000000 1,6.000000-18.000000 3,3.000000-21.000000 1,0.000000-22.000000-1,0.000000-22.000000 1,0.000000-21.000000 0,0.000000-18.000000 0,0.000000-12.000000 0,0.000000-13.000000 1,0.000000-12.000000-1,-2.000000-12.000000 1,-3.000000-8.000000 0,-3.000000-10.000000 0,-2.000000-9.000000 1,-5.000000-13.000000 2,-2.000000-16.000000 3,-3.000000-15.000000 4,-3.000000-15.000000 4,-1.000000 14.000000 2,4.000000 48.000000 2,3.000000 47.000000 0,3.000000 47.000000 1,3.000000 29.000000 3,3.000000 13.000000 4,3.000000 12.000000 3,4.000000 13.000000 5,2.000000 9.000000 6,4.000000 6.000000 8,3.000000 7.000000 8,3.000000 6.000000 10,9.000000 3.000000 0,16.000000 0.000000-4,15.000000 0.000000-5,17.000000 0.000000-6,16.000000 0.000000-4,19.000000 0.000000-5,19.000000 0.000000-4,19.000000 0.000000-4,10.000000 0.000000-5,4.000000 0.000000-5,3.000000 0.000000-5,3.000000 0.000000-4,-5.000000 0.000000-6,-12.000000 0.000000-6,-13.000000 0.000000-7,-12.000000 0.000000-7,-16.000000 0.000000-3,-19.000000 0.000000-2,-18.000000 0.000000-2,-19.000000 0.000000-2,-16.000000 0.000000 3,-12.000000 0.000000 7,-13.000000 0.000000 7,-12.000000 0.000000 8,-7.000000 4.000000 4,1.000000 10.000000 4,-1.000000 10.000000 4,1.000000 9.000000 4,-1.000000 9.000000 9,1.000000 9.000000 15,-1.000000 10.000000 14,1.000000 10.000000 16,-1.000000 2.000000 4,1.000000-3.000000-6,-1.000000-3.000000-5,1.000000-2.000000-6,1.000000-3.000000-6,3.000000 1.000000-6,3.000000-1.000000-6,4.000000 1.000000-5,4.000000-15.000000-17,6.000000-28.000000-25,7.000000-28.000000-26,6.000000-27.000000-25,1.000000-14.000000-6,-3.000000 4.000000 17,-3.000000 3.000000 16,-2.000000 3.000000 16</inkml:trace>
</inkml:ink>
</file>

<file path=ppt/ink/ink112.xml><?xml version="1.0" encoding="utf-8"?>
<inkml:ink xmlns:inkml="http://www.w3.org/2003/InkML">
  <annotation type="ScanImages2ExtractSignatures">1</annotation>
  <annotation type="ScanImagesWidth">724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2"/>
    </inkml:context>
    <inkml:brush xml:id="br0">
      <inkml:brushProperty name="width" value="0.0282227508723736" units="cm"/>
      <inkml:brushProperty name="height" value="0.0282227508723736" units="cm"/>
      <inkml:brushProperty name="color" value="#F2395B"/>
      <inkml:brushProperty name="ignorePressure" value="0"/>
    </inkml:brush>
  </inkml:definitions>
  <inkml:trace contextRef="#ctx0" brushRef="#br0">81550.000000 41500.000000 519,'-40.000000'-43.000000'7,"23.000000"17.000000"14 ,22.000000 15.000000 14,22.000000 16.000000 14,8.000000 15.000000-1,-2.000000 16.000000-16,-3.000000 15.000000-16,-3.000000 17.000000-17,-1.000000 8.000000-12,4.000000 4.000000-10,3.000000 3.000000-8,3.000000 3.000000-9,1.000000-2.000000-3,1.000000-6.000000 5,-1.000000-6.000000 4,1.000000-6.000000 5,-3.000000-6.000000 4,-2.000000-2.000000 6,-3.000000-3.000000 6,-3.000000-3.000000 4,-6.000000-7.000000 8,-5.000000-9.000000 6,-7.000000-10.000000 7,-5.000000-8.000000 7,-8.000000-4.000000 9,-5.000000 3.000000 8,-7.000000 3.000000 10,-5.000000 4.000000 8,-6.000000 4.000000 4,-3.000000 6.000000-3,-3.000000 7.000000-2,-2.000000 6.000000-3,-1.000000 6.000000-4,3.000000 6.000000-7,3.000000 7.000000-7,4.000000 6.000000-7,2.000000 3.000000-6,4.000000 0.000000-8,3.000000 0.000000-8,3.000000 0.000000-6,3.000000-7.000000-7,3.000000-11.000000-3,3.000000-14.000000-5,4.000000-11.000000-3,5.000000-12.000000-3,10.000000-9.000000-1,10.000000-10.000000-1,9.000000-8.000000 0,9.000000-15.000000-1,9.000000-19.000000 0,10.000000-18.000000-1,10.000000-19.000000 0,4.000000-12.000000 1,0.000000-2.000000 3,0.000000-3.000000 2,0.000000-3.000000 3,-2.000000 2.000000 3,-3.000000 10.000000 2,-3.000000 10.000000 4,-2.000000 9.000000 2,-5.000000 9.000000 4,-2.000000 9.000000 4,-3.000000 10.000000 3,-3.000000 10.000000 4,-7.000000 10.000000 3,-9.000000 13.000000 1,-10.000000 12.000000 1,-8.000000 13.000000 1,-3.000000 9.000000 0,7.000000 6.000000-3,6.000000 7.000000-2,7.000000 6.000000-2,5.000000-1.000000-3,7.000000-5.000000-3,6.000000-7.000000-4,7.000000-5.000000-3,2.000000-9.000000-2,1.000000-9.000000-2,-1.000000-10.000000 0,1.000000-8.000000 0,-4.000000-11.000000-1,-6.000000-8.000000 2,-6.000000-10.000000 1,-6.000000-9.000000 2,-7.000000-10.000000 1,-6.000000-9.000000 0,-6.000000-10.000000 2,-6.000000-8.000000 0,-10.000000-6.000000 2,-12.000000 1.000000 2,-13.000000-1.000000 3,-12.000000 1.000000 3,-10.000000 4.000000 2,-6.000000 9.000000 2,-6.000000 10.000000 1,-6.000000 10.000000 3,-4.000000 10.000000 1,1.000000 13.000000 2,-1.000000 12.000000 2,1.000000 13.000000 3,1.000000 16.000000 0,3.000000 23.000000 1,3.000000 22.000000-1,4.000000 22.000000 0,7.000000 7.000000-1,13.000000-6.000000-4,12.000000-6.000000-4,13.000000-6.000000-2,9.000000-1.000000-4,6.000000 7.000000-1,7.000000 6.000000-2,6.000000 7.000000-2,6.000000 0.000000-3,6.000000-2.000000-3,7.000000-3.000000-4,6.000000-3.000000-3,1.000000-1.000000-3,-3.000000 4.000000 0,-3.000000 3.000000-2,-2.000000 3.000000 0,-6.000000-4.000000 0,-6.000000-8.000000 3,-6.000000-10.000000 2,-6.000000-9.000000 2,-6.000000-7.000000 1,-2.000000-3.000000 2,-3.000000-3.000000 0,-3.000000-2.000000 1,-9.000000-8.000000 1,-11.000000-8.000000 1,-14.000000-10.000000 2,-11.000000-9.000000 0,-7.000000-7.000000 1,0.000000-3.000000-1,0.000000-3.000000-1,0.000000-2.000000-2,4.000000-9.000000-1,10.000000-12.000000-2,10.000000-13.000000-2,9.000000-12.000000-2,7.000000-7.000000 0,7.000000 1.000000 1,6.000000-1.000000 1,7.000000 1.000000 1,8.000000 1.000000 0,14.000000 3.000000 1,11.000000 3.000000 0,14.000000 4.000000 0,10.000000 2.000000 0,9.000000 4.000000 2,10.000000 3.000000 0,10.000000 3.000000 2,8.000000 3.000000 1,10.000000 3.000000 0,10.000000 3.000000 2,9.000000 4.000000 1,2.000000 1.000000 0,-2.000000 0.000000 1,-3.000000 0.000000 0,-3.000000 0.000000 0,-10.000000 1.000000-2,-16.000000 4.000000-3,-15.000000 3.000000-4,-15.000000 3.000000-4,-14.000000 1.000000-2,-8.000000 1.000000-2,-10.000000-1.000000-2,-9.000000 1.000000-2,-9.000000-1.000000 0,-5.000000 1.000000 3,-7.000000-1.000000 3,-5.000000 1.000000 1,-6.000000-1.000000 3,-3.000000 1.000000 2,-3.000000-1.000000 2,-2.000000 1.000000 2</inkml:trace>
</inkml:ink>
</file>

<file path=ppt/ink/ink113.xml><?xml version="1.0" encoding="utf-8"?>
<inkml:ink xmlns:inkml="http://www.w3.org/2003/InkML">
  <annotation type="ScanImages2ExtractSignatures">1</annotation>
  <annotation type="ScanImagesWidth">-1910060176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3"/>
    </inkml:context>
    <inkml:brush xml:id="br0">
      <inkml:brushProperty name="width" value="0.0272946730256081" units="cm"/>
      <inkml:brushProperty name="height" value="0.0272946730256081" units="cm"/>
      <inkml:brushProperty name="color" value="#F2395B"/>
      <inkml:brushProperty name="ignorePressure" value="0"/>
    </inkml:brush>
  </inkml:definitions>
  <inkml:trace contextRef="#ctx0" brushRef="#br0">84950.000000 41550.000000 537,'-71.000000'0.000000'2,"10.000000"0.000000"6 ,10.000000 0.000000 5,9.000000 0.000000 5,4.000000 10.000000 4,1.000000 23.000000 7,-1.000000 22.000000 4,1.000000 22.000000 5,-1.000000 16.000000 4,1.000000 14.000000-1,-1.000000 11.000000 1,1.000000 14.000000 0,1.000000 11.000000-3,3.000000 14.000000-6,3.000000 11.000000-5,4.000000 14.000000-7,1.000000 3.000000-9,0.000000-2.000000-16,0.000000-3.000000-14,0.000000-3.000000-16,3.000000-15.000000-3,6.000000-24.000000 4,7.000000-26.000000 5,6.000000-24.000000 6,3.000000-20.000000-5,0.000000-11.000000-14,0.000000-14.000000-14,0.000000-11.000000-13</inkml:trace>
</inkml:ink>
</file>

<file path=ppt/ink/ink114.xml><?xml version="1.0" encoding="utf-8"?>
<inkml:ink xmlns:inkml="http://www.w3.org/2003/InkML">
  <annotation type="ScanImages2ExtractSignatures">1</annotation>
  <annotation type="ScanImagesWidth">16908291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3"/>
    </inkml:context>
    <inkml:brush xml:id="br0">
      <inkml:brushProperty name="width" value="0.0263654105365276" units="cm"/>
      <inkml:brushProperty name="height" value="0.0263654105365276" units="cm"/>
      <inkml:brushProperty name="color" value="#F2395B"/>
      <inkml:brushProperty name="ignorePressure" value="0"/>
    </inkml:brush>
  </inkml:definitions>
  <inkml:trace contextRef="#ctx0" brushRef="#br0">87500.000000 42750.000000 556,'0.000000'-50.000000'1,"0.000000"0.000000"2 ,0.000000 0.000000 1,0.000000 0.000000 3,-2.000000 3.000000 4,-3.000000 6.000000 6,-3.000000 7.000000 7,-2.000000 6.000000 7,-6.000000 10.000000 1,-6.000000 17.000000-2,-6.000000 15.000000-3,-6.000000 16.000000-3,-7.000000 20.000000-2,-6.000000 25.000000-3,-6.000000 25.000000-3,-6.000000 25.000000-3,2.000000 12.000000-2,14.000000 1.000000-4,11.000000-1.000000-2,14.000000 1.000000-3,11.000000-10.000000-5,14.000000-19.000000-7,11.000000-18.000000-6,14.000000-19.000000-8,13.000000-22.000000-4,16.000000-25.000000-4,15.000000-25.000000-4,17.000000-25.000000-3,3.000000-21.000000-1,-5.000000-15.000000 2,-7.000000-15.000000 4,-5.000000-16.000000 2,-12.000000-10.000000 5,-16.000000-3.000000 6,-15.000000-3.000000 6,-15.000000-2.000000 7,-14.000000-1.000000 5,-8.000000 3.000000 2,-10.000000 3.000000 3,-9.000000 4.000000 3,-9.000000 4.000000 4,-5.000000 6.000000 6,-7.000000 7.000000 6,-5.000000 6.000000 5,-1.000000 10.000000 4,6.000000 17.000000 1,7.000000 15.000000 1,6.000000 16.000000 1,10.000000 9.000000-1,17.000000 3.000000-2,15.000000 3.000000-1,16.000000 4.000000-3,18.000000 1.000000-2,22.000000 0.000000-3,22.000000 0.000000-4,23.000000 0.000000-2,11.000000 0.000000-4,4.000000 0.000000-3,3.000000 0.000000-2,3.000000 0.000000-3,-8.000000 7.000000-3,-19.000000 17.000000-3,-18.000000 15.000000-1,-19.000000 16.000000-3,-18.000000 13.000000 0,-15.000000 14.000000 3,-15.000000 11.000000 2,-16.000000 14.000000 2,-18.000000 7.000000 3,-18.000000 3.000000 5,-19.000000 3.000000 3,-18.000000 4.000000 4,-9.000000-6.000000 1,4.000000-11.000000-2,3.000000-14.000000 0,3.000000-11.000000-2,9.000000-14.000000-4,16.000000-11.000000-6,15.000000-14.000000-5,17.000000-11.000000-6,21.000000-20.000000-4,28.000000-24.000000-4,28.000000-26.000000-3,29.000000-24.000000-4,16.000000-20.000000-2,7.000000-11.000000-1,6.000000-14.000000-2,7.000000-11.000000-1,-1.000000-7.000000 0,-6.000000 0.000000 3,-6.000000 0.000000 4,-6.000000 0.000000 2,-9.000000 6.000000 5,-8.000000 13.000000 3,-10.000000 12.000000 6,-9.000000 13.000000 4,-15.000000 26.000000 12,-18.000000 41.000000 17,-19.000000 40.000000 20,-18.000000 42.000000 17,-14.000000 22.000000 3,-5.000000 7.000000-11,-7.000000 6.000000-13,-5.000000 7.000000-11,-1.000000-3.000000-10,6.000000-8.000000-7,7.000000-10.000000-7,6.000000-9.000000-6,6.000000-10.000000-9,6.000000-9.000000-7,7.000000-10.000000-9,6.000000-8.000000-8,9.000000-14.000000-7,13.000000-15.000000-5,12.000000-15.000000-5,13.000000-16.000000-5,2.000000-10.000000 0,-5.000000-3.000000 5,-7.000000-3.000000 7,-5.000000-2.000000 6,-8.000000-3.000000 5,-5.000000 1.000000 5,-7.000000-1.000000 5,-5.000000 1.000000 5</inkml:trace>
</inkml:ink>
</file>

<file path=ppt/ink/ink1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4"/>
    </inkml:context>
    <inkml:brush xml:id="br0">
      <inkml:brushProperty name="width" value="0.0250794310122728" units="cm"/>
      <inkml:brushProperty name="height" value="0.0250794310122728" units="cm"/>
      <inkml:brushProperty name="color" value="#F2395B"/>
      <inkml:brushProperty name="ignorePressure" value="0"/>
    </inkml:brush>
  </inkml:definitions>
  <inkml:trace contextRef="#ctx0" brushRef="#br0">91250.000000 42600.000000 584,'-46.000000'-2.000000'4,"10.000000"-3.000000"8 ,10.000000-3.000000 7,9.000000-2.000000 8,9.000000 2.000000 8,9.000000 9.000000 5,10.000000 10.000000 7,10.000000 10.000000 7,7.000000 2.000000-2,6.000000-3.000000-10,7.000000-3.000000-10,6.000000-2.000000-10,4.000000-5.000000-7,4.000000-2.000000-5,3.000000-3.000000-5,3.000000-3.000000-6,1.000000-4.000000-5,1.000000-3.000000-6,-1.000000-3.000000-6,1.000000-2.000000-7,-6.000000-5.000000-2,-8.000000-2.000000 1,-10.000000-3.000000-1,-9.000000-3.000000 2,-7.000000-6.000000-1,-3.000000-5.000000 2,-3.000000-7.000000-1,-2.000000-5.000000 1,-14.000000 2.000000 4,-21.000000 13.000000 6,-22.000000 12.000000 7,-22.000000 13.000000 6,-11.000000 13.000000 5,0.000000 17.000000 1,0.000000 15.000000 3,0.000000 16.000000 2,1.000000 16.000000 4,4.000000 20.000000 9,3.000000 18.000000 6,3.000000 20.000000 9,10.000000 8.000000-1,20.000000 1.000000-5,18.000000-1.000000-8,20.000000 1.000000-6,22.000000-12.000000-13,29.000000-21.000000-18,28.000000-22.000000-18,28.000000-22.000000-18,3.000000-18.000000-4,-22.000000-11.000000 8,-22.000000-14.000000 10,-21.000000-11.000000 10,-10.000000-9.000000 1,3.000000-3.000000-4,3.000000-3.000000-5,4.000000-2.000000-6</inkml:trace>
</inkml:ink>
</file>

<file path=ppt/ink/ink11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14"/>
    </inkml:context>
    <inkml:brush xml:id="br0">
      <inkml:brushProperty name="width" value="0.0173030309379101" units="cm"/>
      <inkml:brushProperty name="height" value="0.0173030309379101" units="cm"/>
      <inkml:brushProperty name="color" value="#F2395B"/>
      <inkml:brushProperty name="ignorePressure" value="0"/>
    </inkml:brush>
  </inkml:definitions>
  <inkml:trace contextRef="#ctx0" brushRef="#br0">94700.000000 43850.000000 847,'-36.000000'45.000000'7,"28.000000"-9.000000"14 ,28.000000-10.000000 14,29.000000-8.000000 14,7.000000-9.000000-11,-12.000000-6.000000-35,-13.000000-6.000000-36,-12.000000-6.000000-35</inkml:trace>
</inkml:ink>
</file>

<file path=ppt/ink/ink117.xml><?xml version="1.0" encoding="utf-8"?>
<inkml:ink xmlns:inkml="http://www.w3.org/2003/InkML">
  <annotation type="ScanImages2ExtractSignatures">1</annotation>
  <annotation type="ScanImagesWidth">-1062166974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3:58:28"/>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32600.000000 18650.000000 999,'-2.000000'-46.000000'-5,"-3.000000"10.000000"-10 ,-3.000000 10.000000-10,-2.000000 9.000000-10,3.000000 7.000000 0,14.000000 7.000000 11,11.000000 6.000000 10,14.000000 7.000000 11,11.000000 2.000000 5,14.000000 1.000000-1,11.000000-1.000000 0,14.000000 1.000000-1,11.000000-3.000000 0,14.000000-2.000000 2,11.000000-3.000000 2,14.000000-3.000000 1,16.000000-2.000000 2,22.000000 0.000000 0,22.000000 0.000000 2,23.000000 0.000000 1,19.000000-2.000000 0,19.000000-3.000000-2,19.000000-3.000000-1,19.000000-2.000000-1,13.000000-1.000000-1,10.000000 3.000000-1,10.000000 3.000000-1,9.000000 4.000000-1,4.000000 1.000000-1,1.000000 0.000000 1,-1.000000 0.000000 0,1.000000 0.000000 0,-3.000000-2.000000 0,-2.000000-3.000000 0,-3.000000-3.000000-1,-3.000000-2.000000 0,-10.000000-3.000000-1,-16.000000 1.000000 0,-15.000000-1.000000-1,-15.000000 1.000000 1,-15.000000-1.000000 0,-12.000000 1.000000-1,-13.000000-1.000000 1,-12.000000 1.000000 0,-19.000000-1.000000 0,-25.000000 1.000000 0,-25.000000-1.000000 0,-25.000000 1.000000 0,-22.000000 1.000000-1,-19.000000 3.000000 1,-18.000000 3.000000-1,-19.000000 4.000000 1,-15.000000-1.000000-1,-8.000000-3.000000 0,-10.000000-3.000000 1,-9.000000-2.000000 0,-10.000000-1.000000-1,-9.000000 3.000000 0,-10.000000 3.000000-1,-8.000000 4.000000-1,-14.000000 1.000000-1,-15.000000 0.000000-2,-15.000000 0.000000 0,-16.000000 0.000000-2,1.000000 0.000000 0,19.000000 0.000000 0,19.000000 0.000000 1,19.000000 0.000000 1,7.000000 1.000000-2,-3.000000 4.000000-4,-3.000000 3.000000-5,-2.000000 3.000000-4</inkml:trace>
</inkml:ink>
</file>

<file path=ppt/ink/ink11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3:59:26"/>
    </inkml:context>
    <inkml:brush xml:id="br0">
      <inkml:brushProperty name="width" value="0.0151207903400064" units="cm"/>
      <inkml:brushProperty name="height" value="0.0151207903400064" units="cm"/>
      <inkml:brushProperty name="color" value="#F2395B"/>
      <inkml:brushProperty name="ignorePressure" value="0"/>
    </inkml:brush>
  </inkml:definitions>
  <inkml:trace contextRef="#ctx0" brushRef="#br0">105200.000000 23300.000000 969,'343.000000'-111.000000'0,"-11.000000"28.000000"0 ,-14.000000 28.000000 0,-11.000000 29.000000 0,-7.000000 24.000000 0,0.000000 22.000000 0,0.000000 22.000000 0,0.000000 23.000000 0,0.000000 5.000000 0,0.000000-9.000000 0,0.000000-10.000000 0,0.000000-8.000000 0,0.000000-9.000000 1,0.000000-6.000000 0,0.000000-6.000000 0,0.000000-6.000000 1,-7.000000-2.000000 1,-11.000000 3.000000 0,-14.000000 3.000000 2,-11.000000 4.000000 1,-18.000000-1.000000-1,-22.000000-3.000000-2,-22.000000-3.000000-2,-21.000000-2.000000-2,-20.000000-3.000000-1,-15.000000 1.000000-1,-15.000000-1.000000 1,-16.000000 1.000000 0,-26.000000-3.000000-3,-33.000000-2.000000-7,-35.000000-3.000000-8,-34.000000-3.000000-6,-21.000000-2.000000-1,-6.000000 0.000000 3,-6.000000 0.000000 5,-6.000000 0.000000 3,-1.000000-2.000000 1,7.000000-3.000000 0,6.000000-3.000000 0,7.000000-2.000000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18"/>
    </inkml:context>
    <inkml:brush xml:id="br0">
      <inkml:brushProperty name="width" value="0.0174858942627907" units="cm"/>
      <inkml:brushProperty name="height" value="0.0174858942627907" units="cm"/>
      <inkml:brushProperty name="color" value="#F2395B"/>
      <inkml:brushProperty name="ignorePressure" value="0"/>
    </inkml:brush>
  </inkml:definitions>
  <inkml:trace contextRef="#ctx0" brushRef="#br0">101355.000000 11296.000000 838,'-49.000000'-31.000000'17,"1.000000"3.000000"-5 ,3.000000 5.000000-4,2.000000 4.000000-5,0.000000 4.000000-1,1.000000 5.000000 1,0.000000 3.000000 3,0.000000 5.000000 1,-5.000000 9.000000 0,-8.000000 12.000000-1,-8.000000 12.000000-2,-9.000000 14.000000-2,-11.000000 13.000000-1,-15.000000 15.000000-2,-15.000000 14.000000-1,-15.000000 16.000000-2,-9.000000 5.000000-1,-5.000000-1.000000 1,-3.000000-3.000000-1,-5.000000-1.000000 0,1.000000-4.000000 0,7.000000-4.000000 3,5.000000-4.000000 1,8.000000-5.000000 2,14.000000-10.000000 3,23.000000-17.000000 2,23.000000-16.000000 3,24.000000-18.000000 3,19.000000-8.000000 0,18.000000 0.000000-1,16.000000 0.000000 0,18.000000-1.000000-2,15.000000 6.000000-1,15.000000 7.000000-1,15.000000 9.000000-2,14.000000 9.000000 0,14.000000 4.000000-1,13.000000 3.000000 0,13.000000 2.000000-1,12.000000 2.000000 0,8.000000 3.000000-1,1.000000 5.000000-1,3.000000 3.000000-1,2.000000 5.000000 0,-1.000000-2.000000-2,-4.000000-9.000000-1,-5.000000-8.000000-2,-4.000000-8.000000-1,-9.000000-9.000000 0,-15.000000-9.000000 0,-15.000000-8.000000 0,-15.000000-8.000000 1,-15.000000-7.000000-1,-17.000000-4.000000 1,-18.000000-4.000000-1,-16.000000-4.000000 1,-16.000000-1.000000 0,-14.000000 1.000000-1,-16.000000 3.000000 2,-14.000000 2.000000-1,-9.000000 4.000000-2,-2.000000 7.000000-4,-2.000000 6.000000-5,-2.000000 6.000000-4,2.000000 1.000000-5,7.000000-4.000000-2,5.000000-4.000000-5,7.000000-5.000000-3</inkml:trace>
</inkml:ink>
</file>

<file path=ppt/ink/ink1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8"/>
    </inkml:context>
    <inkml:brush xml:id="br0">
      <inkml:brushProperty name="width" value="0.0230478439480066" units="cm"/>
      <inkml:brushProperty name="height" value="0.0230478439480066" units="cm"/>
      <inkml:brushProperty name="color" value="#F2395B"/>
      <inkml:brushProperty name="ignorePressure" value="0"/>
    </inkml:brush>
  </inkml:definitions>
  <inkml:trace contextRef="#ctx0" brushRef="#br0">37130.000000 13537.000000 636,'0.000000'-121.000000'1,"0.000000"20.000000"3 ,0.000000 22.000000 1,0.000000 22.000000 4,0.000000 13.000000 3,0.000000 7.000000 4,0.000000 8.000000 5,0.000000 6.000000 5,2.000000 19.000000 2,1.000000 27.000000-2,3.000000 29.000000-2,2.000000 28.000000-1,1.000000 33.000000-1,-4.000000 34.000000 0,-1.000000 36.000000 0,-3.000000 35.000000-1,-6.000000 35.000000 0,-9.000000 33.000000-3,-9.000000 32.000000-2,-10.000000 34.000000-2,-4.000000 22.000000-5,3.000000 12.000000-6,2.000000 12.000000-5,2.000000 12.000000-6,8.000000-21.000000-8,11.000000-51.000000-9,13.000000-52.000000-10,11.000000-53.000000-10,5.000000-38.000000-5,1.000000-26.000000-2,0.000000-26.000000-3,0.000000-26.000000-2</inkml:trace>
</inkml:ink>
</file>

<file path=ppt/ink/ink120.xml><?xml version="1.0" encoding="utf-8"?>
<inkml:ink xmlns:inkml="http://www.w3.org/2003/InkML">
  <annotation type="ScanImages2ExtractSignatures">1</annotation>
  <annotation type="ScanImagesWidth">50529025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1"/>
    </inkml:context>
    <inkml:brush xml:id="br0">
      <inkml:brushProperty name="width" value="0.0234545450657606" units="cm"/>
      <inkml:brushProperty name="height" value="0.0234545450657606" units="cm"/>
      <inkml:brushProperty name="color" value="#F2395B"/>
      <inkml:brushProperty name="ignorePressure" value="0"/>
    </inkml:brush>
  </inkml:definitions>
  <inkml:trace contextRef="#ctx0" brushRef="#br0">84100.000000 11359.000000 625,'-10.000000'-37.000000'3,"2.000000"5.000000"6 ,1.000000 4.000000 6,1.000000 6.000000 6,0.000000 3.000000 3,-2.000000 5.000000-1,-4.000000 3.000000 0,-1.000000 5.000000 0,-4.000000 3.000000 0,-2.000000 6.000000 0,-2.000000 4.000000-1,-2.000000 5.000000 0,-5.000000 9.000000-1,-5.000000 8.000000-1,-4.000000 12.000000-2,-5.000000 9.000000-2,-3.000000 8.000000-1,-1.000000 6.000000-2,2.000000 7.000000-3,-1.000000 5.000000-1,3.000000 3.000000-2,8.000000-5.000000-1,8.000000-3.000000-2,8.000000-5.000000-1,6.000000-7.000000-1,6.000000-13.000000-3,7.000000-12.000000-1,6.000000-13.000000-3,6.000000-9.000000 0,9.000000-6.000000-2,6.000000-7.000000 0,9.000000-5.000000-1,5.000000-10.000000-1,5.000000-11.000000-1,6.000000-11.000000-1,5.000000-11.000000-1,1.000000-8.000000-1,2.000000-4.000000-1,-2.000000-3.000000 1,1.000000-4.000000-1,-1.000000-2.000000 1,-5.000000 2.000000 0,-3.000000 1.000000 2,-4.000000 2.000000 0,-8.000000 5.000000 2,-9.000000 12.000000 3,-10.000000 11.000000 2,-9.000000 11.000000 4,-9.000000 12.000000 3,-4.000000 11.000000 3,-6.000000 11.000000 4,-4.000000 11.000000 3,-5.000000 11.000000 3,-4.000000 8.000000 0,-3.000000 9.000000 2,-5.000000 9.000000 1,1.000000 3.000000 0,4.000000-1.000000-2,3.000000-1.000000-2,5.000000-2.000000-2,2.000000-2.000000-4,5.000000-6.000000-6,3.000000-4.000000-7,4.000000-5.000000-5,9.000000-8.000000-8,11.000000-8.000000-8,14.000000-9.000000-8,11.000000-9.000000-8,3.000000-4.000000-1,-9.000000-2.000000 7,-9.000000-1.000000 6,-8.000000-2.000000 8,-4.000000-1.000000 0,2.000000-3.000000-7,4.000000-2.000000-5,2.000000-3.000000-7</inkml:trace>
</inkml:ink>
</file>

<file path=ppt/ink/ink121.xml><?xml version="1.0" encoding="utf-8"?>
<inkml:ink xmlns:inkml="http://www.w3.org/2003/InkML">
  <annotation type="ScanImages2ExtractSignatures">1</annotation>
  <annotation type="ScanImagesWidth">885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2"/>
    </inkml:context>
    <inkml:brush xml:id="br0">
      <inkml:brushProperty name="width" value="0.0256686955690384" units="cm"/>
      <inkml:brushProperty name="height" value="0.0256686955690384" units="cm"/>
      <inkml:brushProperty name="color" value="#F2395B"/>
      <inkml:brushProperty name="ignorePressure" value="0"/>
    </inkml:brush>
  </inkml:definitions>
  <inkml:trace contextRef="#ctx0" brushRef="#br0">86339.000000 10619.000000 571,'0.000000'-30.000000'-1,"-2.000000"-2.000000"-1 ,-1.000000-1.000000-2,-1.000000-1.000000-1,-1.000000-1.000000 2,2.000000-1.000000 6,1.000000 1.000000 7,1.000000 1.000000 5,1.000000 0.000000 5,0.000000 5.000000 3,0.000000 3.000000 2,0.000000 5.000000 3,-1.000000 3.000000-1,-5.000000 5.000000-2,-3.000000 6.000000-3,-5.000000 5.000000-3,-2.000000 7.000000-1,-3.000000 12.000000 1,-2.000000 11.000000 1,-2.000000 12.000000 1,-4.000000 12.000000 0,-1.000000 15.000000-2,-4.000000 16.000000-1,-2.000000 15.000000-1,-1.000000 14.000000-2,0.000000 16.000000 0,1.000000 14.000000-1,-1.000000 16.000000-1,2.000000 13.000000-3,5.000000 15.000000-4,6.000000 13.000000-5,5.000000 15.000000-5,3.000000-7.000000-3,5.000000-25.000000-2,3.000000-24.000000-3,4.000000-25.000000-1,3.000000-26.000000-2,1.000000-24.000000 1,1.000000-26.000000 0,2.000000-24.000000-1,-1.000000-17.000000-3,-1.000000-7.000000-8,-1.000000-8.000000-9,-2.000000-7.000000-8,-2.000000-9.000000-2,-6.000000-8.000000 4,-4.000000-9.000000 3,-5.000000-9.000000 4,-5.000000-7.000000 3,-4.000000-6.000000 2,-3.000000-7.000000 3,-5.000000-5.000000 2,-1.000000-8.000000 4,0.000000-8.000000 3,1.000000-6.000000 5,-1.000000-8.000000 4,-1.000000-3.000000 3,-1.000000 3.000000 2,-1.000000 2.000000 2,-1.000000 2.000000 2,1.000000 11.000000 3,6.000000 15.000000 1,4.000000 17.000000 4,6.000000 16.000000 1,3.000000 12.000000 3,5.000000 9.000000 4,3.000000 9.000000 2,5.000000 8.000000 4,2.000000 6.000000 2,5.000000-1.000000 0,3.000000 0.000000 0,4.000000 0.000000 1,8.000000-2.000000-1,8.000000-2.000000-1,12.000000-2.000000-2,9.000000-3.000000-1,7.000000-1.000000-3,6.000000-2.000000-2,4.000000-1.000000-2,6.000000-2.000000-4,3.000000-2.000000-4,5.000000-5.000000-7,3.000000-6.000000-7,5.000000-4.000000-7,-1.000000-5.000000-6,-1.000000-2.000000-5,-4.000000-2.000000-4,-1.000000-2.000000-6,-6.000000-1.000000-1,-7.000000 5.000000 2,-8.000000 3.000000 2,-8.000000 4.000000 1,-6.000000 3.000000 4,-8.000000-2.000000 7,-8.000000 2.000000 5,-8.000000-1.000000 7,-4.000000 1.000000 3,-5.000000 5.000000 2,-3.000000 3.000000 1,-5.000000 5.000000 1,-2.000000 1.000000 2,-5.000000 2.000000 2,-3.000000 1.000000 2,-5.000000 2.000000 3,0.000000 0.000000 2,1.000000 0.000000 4,1.000000 0.000000 2,1.000000 0.000000 4,0.000000 0.000000 2,-3.000000 2.000000 3,-2.000000 1.000000 2,-2.000000 2.000000 3,-2.000000 2.000000 2,-1.000000 5.000000-1,1.000000 6.000000 2,1.000000 5.000000 0,-1.000000 4.000000-2,2.000000 5.000000-2,1.000000 6.000000-4,2.000000 5.000000-3,1.000000 2.000000-3,2.000000 2.000000-3,4.000000 1.000000-4,1.000000 2.000000-3,4.000000-4.000000-2,4.000000-5.000000-3,3.000000-7.000000-3,5.000000-5.000000-3,4.000000-8.000000-3,6.000000-7.000000-7,7.000000-8.000000-5,5.000000-8.000000-5,5.000000-8.000000-3,-2.000000-10.000000 1,2.000000-10.000000 2,-1.000000-10.000000 1,-3.000000-4.000000 1,-5.000000-2.000000 2,-4.000000 2.000000 1,-5.000000-1.000000 2,-5.000000 0.000000 1,-4.000000 2.000000 3,-3.000000 1.000000 3,-4.000000 1.000000 1,-5.000000 5.000000 4,-4.000000 5.000000 2,-6.000000 7.000000 2,-5.000000 5.000000 4,-1.000000 6.000000 3,1.000000 4.000000 3,1.000000 3.000000 5,2.000000 5.000000 3,2.000000 2.000000 3,6.000000 5.000000 2,4.000000 3.000000 2,6.000000 4.000000 1,6.000000 1.000000 1,9.000000-3.000000-2,9.000000-2.000000-2,8.000000-2.000000-1,7.000000-3.000000-4,2.000000-1.000000-2,2.000000-1.000000-4,3.000000-2.000000-4,0.000000-1.000000-4,-1.000000-3.000000-5,-1.000000-2.000000-4,-2.000000-2.000000-5,-3.000000-1.000000-4,-6.000000 3.000000-2,-7.000000 2.000000-2,-6.000000 2.000000-2,-6.000000 5.000000 0,-6.000000 4.000000 0,-7.000000 6.000000 2,-5.000000 4.000000 0,-7.000000 3.000000 0,-5.000000 1.000000-1,-4.000000-2.000000-2,-6.000000 2.000000-2,-2.000000-1.000000 0,-2.000000 0.000000-1,-1.000000 0.000000 0,-1.000000-1.000000-1,0.000000 0.000000 0,5.000000-2.000000 2,3.000000-4.000000 2,4.000000-1.000000 1,4.000000-4.000000 3,1.000000-2.000000 4,4.000000-2.000000 3,2.000000-2.000000 5,0.000000-2.000000 1,1.000000 0.000000 2,1.000000 0.000000 0,-1.000000 0.000000 1</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3"/>
    </inkml:context>
    <inkml:brush xml:id="br0">
      <inkml:brushProperty name="width" value="0.025028683245182" units="cm"/>
      <inkml:brushProperty name="height" value="0.025028683245182" units="cm"/>
      <inkml:brushProperty name="color" value="#F2395B"/>
      <inkml:brushProperty name="ignorePressure" value="0"/>
    </inkml:brush>
  </inkml:definitions>
  <inkml:trace contextRef="#ctx0" brushRef="#br0">87460.000000 11059.000000 585,'-27.000000'1.000000'0,"6.000000"1.000000"0 ,7.000000 1.000000 0,5.000000 1.000000 0,4.000000 1.000000 1,-2.000000-2.000000 1,-1.000000-1.000000 0,-1.000000-1.000000 2,0.000000 0.000000 5,3.000000 3.000000 9,2.000000 2.000000 8,2.000000 3.000000 10,3.000000 0.000000 8,1.000000-1.000000 8,1.000000-1.000000 6,2.000000-1.000000 9,-1.000000-1.000000-13,-1.000000 2.000000-29,-1.000000 1.000000-31,-1.000000 1.000000-30,-3.000000 0.000000-15,-4.000000-2.000000-2,-3.000000-4.000000-1,-4.000000-1.000000 0,-2.000000-3.000000 2,2.000000-1.000000 8,1.000000-1.000000 7,2.000000-2.000000 8,-1.000000 0.000000 5,-1.000000 0.000000 3,-1.000000 1.000000 2,-1.000000-1.000000 3,-1.000000 0.000000 3,2.000000 2.000000 3,1.000000 1.000000 3,2.000000 2.000000 2,0.000000 0.000000 3,0.000000 0.000000 0,0.000000 0.000000 2,-1.000000 0.000000 1,3.000000 0.000000 8,4.000000 2.000000 14,3.000000 1.000000 14,5.000000 2.000000 15,1.000000 1.000000 4,-1.000000 3.000000-6,1.000000 2.000000-6,1.000000 3.000000-7,-2.000000 2.000000-4,-1.000000 3.000000-3,-1.000000 2.000000-4,-1.000000 2.000000-2,-3.000000 5.000000-2,-4.000000 4.000000-2,-3.000000 6.000000-2,-4.000000 4.000000-2,-4.000000 4.000000-2,-4.000000-1.000000-2,-3.000000-1.000000-2,-5.000000 2.000000-2,-1.000000-2.000000-3,1.000000-1.000000-2,-1.000000-1.000000-2,-1.000000-2.000000-2,3.000000-3.000000-2,4.000000-6.000000-2,3.000000-7.000000-3,5.000000-6.000000-1,4.000000-6.000000-2,8.000000-8.000000 0,8.000000-8.000000-2,8.000000-8.000000 0,6.000000-5.000000 0,9.000000-5.000000 4,6.000000-6.000000 1,9.000000-5.000000 4,3.000000-3.000000 1,2.000000-5.000000-1,1.000000-3.000000 1,1.000000-4.000000 0,1.000000-1.000000-1,0.000000 5.000000 2,0.000000 3.000000-1,0.000000 5.000000 1,-1.000000 2.000000 0,-3.000000 3.000000-1,-2.000000 2.000000 0,-3.000000 2.000000-1,-4.000000 6.000000 0,-8.000000 5.000000-2,-8.000000 7.000000 0,-8.000000 5.000000-2</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3"/>
    </inkml:context>
    <inkml:brush xml:id="br0">
      <inkml:brushProperty name="width" value="0.0264156777411699" units="cm"/>
      <inkml:brushProperty name="height" value="0.0264156777411699" units="cm"/>
      <inkml:brushProperty name="color" value="#F2395B"/>
      <inkml:brushProperty name="ignorePressure" value="0"/>
    </inkml:brush>
  </inkml:definitions>
  <inkml:trace contextRef="#ctx0" brushRef="#br0">87800.000000 11180.000000 555,'-1.000000'-19.000000'39,"-1.000000"5.000000"4 ,-1.000000 3.000000 4,-2.000000 5.000000 2,-1.000000 2.000000 0,-5.000000 5.000000-7,-3.000000 3.000000-6,-5.000000 5.000000-6,-2.000000 4.000000-4,-2.000000 6.000000-6,-4.000000 7.000000-3,-2.000000 6.000000-5,0.000000 4.000000-3,1.000000 5.000000-2,1.000000 3.000000 0,2.000000 5.000000-2,3.000000 1.000000-1,9.000000 0.000000-2,6.000000 0.000000-2,8.000000 0.000000-1,10.000000-5.000000-3,9.000000-8.000000-5,10.000000-9.000000-4,9.000000-8.000000-4,10.000000-9.000000-4,5.000000-8.000000-2,7.000000-6.000000-3,5.000000-8.000000-2,4.000000-8.000000-3,-2.000000-5.000000-1,-1.000000-7.000000-3,-2.000000-6.000000 0,-3.000000-3.000000-2,-6.000000-2.000000 2,-7.000000-1.000000 0,-5.000000-1.000000 1,-8.000000-1.000000 2,-5.000000 2.000000 3,-7.000000 1.000000 5,-5.000000 2.000000 3,-8.000000 2.000000 4,-5.000000 5.000000 4,-7.000000 6.000000 3,-6.000000 4.000000 5,-4.000000 5.000000 1,-2.000000 2.000000 1,-4.000000 2.000000 2,-1.000000 3.000000-1,-2.000000 2.000000 3,-1.000000 3.000000 4,2.000000 2.000000 4,-1.000000 3.000000 3,1.000000 3.000000 4,2.000000 6.000000 4,4.000000 4.000000 4,1.000000 5.000000 5,3.000000 4.000000 1,1.000000 1.000000 0,1.000000 1.000000-1,1.000000 1.000000-1,3.000000 1.000000 1,2.000000 0.000000 1,2.000000 0.000000 3,2.000000 0.000000 0,5.000000-1.000000 0,5.000000-5.000000-4,4.000000-3.000000-4,6.000000-4.000000-3,5.000000-4.000000-3,6.000000-4.000000-3,7.000000-3.000000-2,6.000000-4.000000-3,3.000000-6.000000-4,0.000000-7.000000-4,0.000000-8.000000-6,0.000000-8.000000-5,-3.000000-2.000000-3,-5.000000-2.000000-3,-4.000000 2.000000-3,-5.000000-2.000000-2,-7.000000 3.000000-1,-7.000000 2.000000 1,-8.000000 2.000000 1,-8.000000 3.000000 1,-8.000000 3.000000 2,-9.000000 5.000000 1,-11.000000 6.000000 3,-11.000000 5.000000 1,-7.000000 4.000000 2,-9.000000 6.000000 2,-6.000000 4.000000 2,-9.000000 5.000000 1,-2.000000 9.000000 4,-2.000000 8.000000 3,2.000000 12.000000 6,-2.000000 9.000000 3,5.000000 6.000000 3,8.000000 5.000000 1,6.000000 3.000000-1,8.000000 5.000000 2,12.000000-1.000000 0,14.000000-4.000000 2,16.000000-3.000000 0,15.000000-4.000000 2,14.000000-7.000000-2,16.000000-8.000000-2,14.000000-9.000000-3,16.000000-8.000000-4,9.000000-10.000000-12,6.000000-11.000000-22,4.000000-8.000000-22,5.000000-11.000000-23,-7.000000-4.000000-5,-22.000000 5.000000 11,-21.000000 3.000000 10,-22.000000 5.000000 11,-10.000000-1.000000 6,1.000000-2.000000 4,-2.000000-2.000000 2,2.000000-3.000000 2</inkml:trace>
</inkml:ink>
</file>

<file path=ppt/ink/ink124.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5"/>
    </inkml:context>
    <inkml:brush xml:id="br0">
      <inkml:brushProperty name="width" value="0.0236522238701582" units="cm"/>
      <inkml:brushProperty name="height" value="0.0236522238701582" units="cm"/>
      <inkml:brushProperty name="color" value="#F2395B"/>
      <inkml:brushProperty name="ignorePressure" value="0"/>
    </inkml:brush>
  </inkml:definitions>
  <inkml:trace contextRef="#ctx0" brushRef="#br0">90400.000000 11080.000000 620,'-27.000000'-9.000000'-12,"6.000000"3.000000"2 ,7.000000 2.000000 2,6.000000 2.000000 3,2.000000 2.000000 1,-1.000000-2.000000 1,-1.000000-1.000000 1,-1.000000-1.000000 2,0.000000-2.000000 2,2.000000-1.000000 4,4.000000-1.000000 4,2.000000-2.000000 4,1.000000 1.000000 2,0.000000-1.000000 2,0.000000 0.000000 2,0.000000 0.000000 1,0.000000 0.000000 1,0.000000-1.000000 0,0.000000 2.000000 0,0.000000-1.000000 1,0.000000 0.000000-1,2.000000 2.000000 0,1.000000 1.000000-2,1.000000 1.000000 1,2.000000 5.000000-2,-1.000000 5.000000 0,0.000000 7.000000-2,0.000000 6.000000 1,-2.000000 8.000000-3,-2.000000 12.000000-3,-2.000000 11.000000-2,-2.000000 11.000000-3,-4.000000 7.000000-1,-4.000000 1.000000-1,-3.000000 1.000000 1,-4.000000 2.000000-1,0.000000-4.000000-2,6.000000-5.000000-2,4.000000-7.000000-4,5.000000-6.000000-2,5.000000-7.000000-2,2.000000-11.000000 0,2.000000-10.000000-1,2.000000-11.000000 0,6.000000-9.000000-1,5.000000-9.000000-1,7.000000-12.000000 0,6.000000-8.000000 0,4.000000-10.000000-2,2.000000-7.000000 1,4.000000-8.000000-2,1.000000-7.000000 0,2.000000-3.000000 0,-2.000000 5.000000 2,-1.000000 3.000000 2,-1.000000 4.000000 1,-4.000000 3.000000 1,-4.000000 1.000000 2,-6.000000 1.000000 1,-4.000000 2.000000 1,-5.000000 5.000000 2,-4.000000 10.000000 0,-3.000000 10.000000 3,-4.000000 10.000000 0,-5.000000 9.000000 3,-5.000000 9.000000 3,-4.000000 9.000000 2,-5.000000 9.000000 2,-5.000000 7.000000 2,-1.000000 6.000000-1,-4.000000 7.000000-1,-1.000000 6.000000-2,-1.000000 2.000000 1,5.000000 2.000000-2,3.000000-2.000000-1,5.000000 1.000000 0,4.000000-3.000000-3,6.000000-6.000000-2,7.000000-7.000000-3,5.000000-5.000000-3,8.000000-8.000000-2,5.000000-8.000000-1,7.000000-6.000000 0,6.000000-8.000000-2,4.000000-10.000000-1,2.000000-8.000000 0,4.000000-12.000000-1,2.000000-9.000000 0,-2.000000-6.000000-1,-4.000000-3.000000-1,-6.000000-2.000000-2,-5.000000-2.000000 0,-3.000000-2.000000 0,-5.000000 2.000000 0,-3.000000 1.000000 0,-4.000000 2.000000 1,-4.000000 1.000000 0,-4.000000 5.000000 2,-3.000000 3.000000-1,-5.000000 5.000000 2,-3.000000 4.000000 0,-6.000000 6.000000 1,-4.000000 7.000000 1,-5.000000 6.000000 0,-3.000000 4.000000 0,2.000000 5.000000-4,1.000000 3.000000-2,2.000000 5.000000-4,1.000000 1.000000-2,2.000000 2.000000-2,4.000000 1.000000-2,1.000000 2.000000-1,4.000000-2.000000 1,2.000000-2.000000 6,2.000000-2.000000 5,2.000000-2.000000 5</inkml:trace>
</inkml:ink>
</file>

<file path=ppt/ink/ink12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5"/>
    </inkml:context>
    <inkml:brush xml:id="br0">
      <inkml:brushProperty name="width" value="0.0236125215888023" units="cm"/>
      <inkml:brushProperty name="height" value="0.0236125215888023" units="cm"/>
      <inkml:brushProperty name="color" value="#F2395B"/>
      <inkml:brushProperty name="ignorePressure" value="0"/>
    </inkml:brush>
  </inkml:definitions>
  <inkml:trace contextRef="#ctx0" brushRef="#br0">91660.000000 11080.000000 621,'0.000000'18.000000'1,"2.000000"-1.000000"4 ,1.000000-4.000000 4,1.000000-1.000000 3,1.000000-2.000000 4,-2.000000 2.000000 5,-1.000000 1.000000 4,-1.000000 2.000000 6,-3.000000 0.000000 1,-1.000000 2.000000 0,-4.000000 1.000000 0,-1.000000 1.000000 0,-4.000000 3.000000-2,-1.000000 4.000000-2,-4.000000 3.000000-3,-1.000000 4.000000-2,-3.000000 2.000000-6,-1.000000 1.000000-9,-1.000000-1.000000-9,-1.000000-1.000000-9,0.000000 0.000000-9,3.000000-2.000000-8,2.000000-4.000000-9,3.000000-1.000000-8,3.000000-4.000000-5,6.000000-4.000000 0,4.000000-3.000000-1,6.000000-4.000000 1,2.000000-4.000000 3,-1.000000-4.000000 7,2.000000-3.000000 9,-1.000000-5.000000 7</inkml:trace>
</inkml:ink>
</file>

<file path=ppt/ink/ink126.xml><?xml version="1.0" encoding="utf-8"?>
<inkml:ink xmlns:inkml="http://www.w3.org/2003/InkML">
  <annotation type="ScanImages2ExtractSignatures">1</annotation>
  <annotation type="ScanImagesWidth">-2057830400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6"/>
    </inkml:context>
    <inkml:brush xml:id="br0">
      <inkml:brushProperty name="width" value="0.0282451584935188" units="cm"/>
      <inkml:brushProperty name="height" value="0.0282451584935188" units="cm"/>
      <inkml:brushProperty name="color" value="#F2395B"/>
      <inkml:brushProperty name="ignorePressure" value="0"/>
    </inkml:brush>
  </inkml:definitions>
  <inkml:trace contextRef="#ctx0" brushRef="#br0">92100.000000 9759.000000 519,'-10.000000'10.000000'4,"2.000000"-2.000000"10 ,1.000000-1.000000 10,1.000000-1.000000 8,3.000000 0.000000 4,2.000000 5.000000-4,2.000000 3.000000-3,2.000000 5.000000-4,2.000000 3.000000-2,-2.000000 6.000000-2,-1.000000 4.000000-1,-1.000000 5.000000-1,-3.000000 8.000000-1,-1.000000 8.000000-1,-4.000000 9.000000-1,-1.000000 9.000000 0,-6.000000 10.000000-2,-7.000000 13.000000-2,-8.000000 12.000000-2,-7.000000 13.000000-3,-7.000000 8.000000-2,-4.000000 6.000000-5,-6.000000 4.000000-4,-4.000000 6.000000-4,0.000000-5.000000-2,6.000000-14.000000 1,7.000000-13.000000-1,5.000000-14.000000 2,9.000000-16.000000 0,8.000000-18.000000 2,9.000000-16.000000 2,9.000000-19.000000 2,9.000000-16.000000 0,9.000000-16.000000 0,12.000000-17.000000-1,9.000000-16.000000 1,5.000000-9.000000-2,2.000000-5.000000 0,1.000000-3.000000-1,2.000000-5.000000-2,-1.000000-2.000000 0,-1.000000-3.000000-3,-1.000000-2.000000-1,-2.000000-2.000000-2,0.000000-1.000000-1,-2.000000 5.000000 0,-1.000000 3.000000 1,-2.000000 5.000000-1,-2.000000 6.000000 3,-5.000000 9.000000 3,-6.000000 12.000000 3,-5.000000 8.000000 3,-3.000000 13.000000 4,-5.000000 12.000000 2,-3.000000 12.000000 3,-4.000000 13.000000 3,-4.000000 9.000000 2,-4.000000 6.000000 1,-3.000000 7.000000 2,-5.000000 6.000000 2,-1.000000 2.000000 0,0.000000-1.000000-1,1.000000-1.000000 0,-1.000000-2.000000-1,1.000000-4.000000-1,5.000000-9.000000-2,3.000000-9.000000-1,5.000000-9.000000-3,1.000000-4.000000-2,0.000000-2.000000-2,0.000000-1.000000-2,0.000000-1.000000-3,0.000000-2.000000-2,0.000000-1.000000-1,0.000000-1.000000-3,0.000000-1.000000-1,2.000000-4.000000-5,6.000000-4.000000-7,4.000000-6.000000-8,5.000000-4.000000-8,4.000000-7.000000-5,1.000000-5.000000-4,1.000000-7.000000-4,2.000000-5.000000-4,0.000000-6.000000 3,2.000000-1.000000 9,1.000000-4.000000 10,1.000000-1.000000 10,2.000000-1.000000 6,-2.000000 3.000000 3,2.000000 2.000000 4,-2.000000 3.000000 3,0.000000 3.000000 4,-5.000000 5.000000 4,-3.000000 6.000000 4,-4.000000 5.000000 4,-4.000000 5.000000 6,-1.000000 6.000000 7,-4.000000 7.000000 6,-2.000000 5.000000 7,-2.000000 8.000000 4,-2.000000 8.000000 2,-4.000000 6.000000 2,-2.000000 8.000000 1,-2.000000 5.000000 0,-2.000000 1.000000-4,-4.000000 1.000000-3,-1.000000 2.000000-4,-2.000000-1.000000-3,0.000000 2.000000-5,0.000000-1.000000-5,-1.000000-1.000000-4,2.000000-2.000000-4,1.000000-6.000000-4,1.000000-7.000000-4,1.000000-5.000000-3,5.000000-11.000000-15,5.000000-12.000000-26,7.000000-12.000000-24,6.000000-12.000000-26,1.000000-5.000000-5,-1.000000 6.000000 19,-4.000000 4.000000 16,-2.000000 6.000000 17,0.000000 0.000000 12,1.000000-1.000000 3,1.000000-4.000000 4,2.000000-1.000000 5</inkml:trace>
</inkml:ink>
</file>

<file path=ppt/ink/ink12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6"/>
    </inkml:context>
    <inkml:brush xml:id="br0">
      <inkml:brushProperty name="width" value="0.0218577291816473" units="cm"/>
      <inkml:brushProperty name="height" value="0.0218577291816473" units="cm"/>
      <inkml:brushProperty name="color" value="#F2395B"/>
      <inkml:brushProperty name="ignorePressure" value="0"/>
    </inkml:brush>
  </inkml:definitions>
  <inkml:trace contextRef="#ctx0" brushRef="#br0">92800.000000 10619.000000 671,'-1.000000'-19.000000'2,"-1.000000"1.000000"5 ,-1.000000 1.000000 4,-2.000000 2.000000 5,1.000000 3.000000 7,1.000000 8.000000 8,1.000000 8.000000 9,2.000000 8.000000 9,0.000000 4.000000-1,0.000000 5.000000-9,0.000000 3.000000-9,0.000000 5.000000-10,0.000000 1.000000-9,0.000000 0.000000-9,0.000000 0.000000-11,0.000000-1.000000-9,0.000000-1.000000-7,0.000000-6.000000-4,0.000000-4.000000-3,0.000000-5.000000-5,0.000000-3.000000-3,2.000000 0.000000-4,1.000000-1.000000-4,1.000000 2.000000-3</inkml:trace>
</inkml:ink>
</file>

<file path=ppt/ink/ink128.xml><?xml version="1.0" encoding="utf-8"?>
<inkml:ink xmlns:inkml="http://www.w3.org/2003/InkML">
  <annotation type="ScanImages2ExtractSignatures">1</annotation>
  <annotation type="ScanImagesWidth">-860980764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6"/>
    </inkml:context>
    <inkml:brush xml:id="br0">
      <inkml:brushProperty name="width" value="0.0305445455014706" units="cm"/>
      <inkml:brushProperty name="height" value="0.0305445455014706" units="cm"/>
      <inkml:brushProperty name="color" value="#F2395B"/>
      <inkml:brushProperty name="ignorePressure" value="0"/>
    </inkml:brush>
  </inkml:definitions>
  <inkml:trace contextRef="#ctx0" brushRef="#br0">93400.000000 11119.000000 480,'-12.000000'-9.000000'4,"-4.000000"-1.000000"8 ,-3.000000 0.000000 8,-4.000000 0.000000 9,-4.000000 1.000000 3,-4.000000 3.000000-3,-3.000000 2.000000-2,-4.000000 2.000000-2,-5.000000 8.000000-2,-4.000000 8.000000-2,-6.000000 12.000000-2,-4.000000 9.000000-2,0.000000 6.000000-4,8.000000 3.000000-3,8.000000 2.000000-4,7.000000 2.000000-4,10.000000 1.000000-4,11.000000-5.000000-2,11.000000-3.000000-4,11.000000-4.000000-3,13.000000-8.000000-2,11.000000-11.000000-2,14.000000-11.000000-1,12.000000-11.000000-2,7.000000-12.000000-1,2.000000-8.000000-1,4.000000-12.000000 0,2.000000-9.000000 0,0.000000-6.000000-2,-1.000000-5.000000-2,-1.000000-3.000000-1,-2.000000-4.000000-2,-1.000000-5.000000 1,-5.000000-4.000000 3,-3.000000-6.000000 3,-5.000000-4.000000 3,-3.000000-5.000000 3,-6.000000-2.000000 3,-4.000000-2.000000 2,-5.000000-2.000000 3,-5.000000-2.000000 2,-4.000000 0.000000 2,-3.000000-1.000000 1,-4.000000 2.000000 2,-4.000000 7.000000 4,-4.000000 16.000000 8,-3.000000 17.000000 7,-4.000000 16.000000 8,-4.000000 13.000000 4,-4.000000 9.000000 2,-3.000000 12.000000 2,-4.000000 8.000000 1,-4.000000 11.000000 0,-4.000000 8.000000-2,-3.000000 9.000000-2,-4.000000 8.000000-2,-3.000000 10.000000-2,-1.000000 8.000000-2,-1.000000 9.000000-1,-2.000000 8.000000-3,1.000000 6.000000-1,1.000000 1.000000 0,1.000000 1.000000-2,2.000000 2.000000 0,1.000000 1.000000-2,3.000000 3.000000 0,2.000000 2.000000-3,3.000000 2.000000 0,4.000000-2.000000-3,6.000000-9.000000-3,7.000000-9.000000-2,5.000000-9.000000-5,9.000000-11.000000-1,8.000000-16.000000-4,9.000000-14.000000-3,9.000000-15.000000-3,8.000000-15.000000-2,11.000000-14.000000-3,11.000000-13.000000-3,8.000000-14.000000-3,7.000000-9.000000-1,-2.000000-1.000000-1,2.000000-4.000000 0,-1.000000-1.000000-1,-5.000000 2.000000 2,-8.000000 12.000000 4,-9.000000 8.000000 5,-8.000000 11.000000 4,-11.000000 12.000000 4,-8.000000 14.000000 6,-12.000000 13.000000 5,-9.000000 14.000000 5,-7.000000 13.000000 4,-5.000000 11.000000 2,-6.000000 11.000000 0,-5.000000 12.000000 3,-2.000000 4.000000-1,-2.000000-1.000000-3,-1.000000-1.000000-3,-2.000000-2.000000-3,0.000000-1.000000-6,0.000000-5.000000-10,1.000000-3.000000-10,-1.000000-5.000000-10,0.000000-2.000000-7,0.000000-5.000000-4,-1.000000-3.000000-5,2.000000-5.000000-3,-1.000000-5.000000-3,2.000000-9.000000-3,1.000000-9.000000-2,2.000000-8.000000-2</inkml:trace>
</inkml:ink>
</file>

<file path=ppt/ink/ink12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7"/>
    </inkml:context>
    <inkml:brush xml:id="br0">
      <inkml:brushProperty name="width" value="0.0258275289088488" units="cm"/>
      <inkml:brushProperty name="height" value="0.0258275289088488" units="cm"/>
      <inkml:brushProperty name="color" value="#F2395B"/>
      <inkml:brushProperty name="ignorePressure" value="0"/>
    </inkml:brush>
  </inkml:definitions>
  <inkml:trace contextRef="#ctx0" brushRef="#br0">83960.000000 13280.000000 567,'-1.000000'-20.000000'0,"-1.000000"2.000000"0 ,-1.000000 1.000000 0,-1.000000 2.000000 0,-2.000000 0.000000 2,1.000000 2.000000 3,1.000000 1.000000 3,-1.000000 2.000000 4,-1.000000 0.000000 3,-1.000000-1.000000 3,-1.000000 1.000000 2,-1.000000 0.000000 3,-2.000000 2.000000 1,-1.000000 2.000000 2,-1.000000 2.000000 0,-1.000000 3.000000 1,-4.000000 1.000000 0,-4.000000 2.000000 1,-6.000000 1.000000-1,-4.000000 2.000000-1,-5.000000 4.000000-1,-4.000000 11.000000-3,-3.000000 10.000000-4,-4.000000 11.000000-3,-2.000000 5.000000-2,2.000000 5.000000-3,1.000000 3.000000-2,1.000000 4.000000-2,5.000000 4.000000-5,8.000000 1.000000-6,6.000000 4.000000-9,8.000000 2.000000-6,11.000000-3.000000-5,11.000000-5.000000-1,14.000000-7.000000-3,12.000000-5.000000-1,11.000000-9.000000-1,10.000000-8.000000-2,10.000000-9.000000 0,10.000000-9.000000-2,7.000000-9.000000 0,6.000000-12.000000-1,4.000000-11.000000 0,5.000000-12.000000 0,-5.000000-1.000000 2,-18.000000 5.000000 6,-18.000000 7.000000 5,-17.000000 6.000000 6</inkml:trace>
</inkml:ink>
</file>

<file path=ppt/ink/ink13.xml><?xml version="1.0" encoding="utf-8"?>
<inkml:ink xmlns:inkml="http://www.w3.org/2003/InkML">
  <annotation type="ScanImages2ExtractSignatures">1</annotation>
  <annotation type="ScanImagesWidth">1869836407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6:32"/>
    </inkml:context>
    <inkml:brush xml:id="br0">
      <inkml:brushProperty name="width" value="0.0277285780757666" units="cm"/>
      <inkml:brushProperty name="height" value="0.0277285780757666" units="cm"/>
      <inkml:brushProperty name="color" value="#F2395B"/>
      <inkml:brushProperty name="ignorePressure" value="0"/>
    </inkml:brush>
  </inkml:definitions>
  <inkml:trace contextRef="#ctx0" brushRef="#br0">44118.000000 6058.000000 528,'-51.000000'-53.000000'3,"8.000000"7.000000"5 ,10.000000 7.000000 5,9.000000 7.000000 5,8.000000 3.000000 4,4.000000-3.000000 4,5.000000-2.000000 3,5.000000-3.000000 4,4.000000 0.000000-1,5.000000 3.000000-2,5.000000 2.000000-5,4.000000 3.000000-2,3.000000 3.000000-4,0.000000 5.000000-1,0.000000 4.000000-2,0.000000 5.000000-3,2.000000 5.000000 0,5.000000 5.000000 0,5.000000 4.000000 0,4.000000 5.000000 1,2.000000 11.000000-1,-3.000000 16.000000 0,-2.000000 17.000000-2,-3.000000 16.000000-1,-3.000000 21.000000-1,-4.000000 23.000000-1,-6.000000 23.000000-2,-4.000000 24.000000-1,-5.000000 15.000000 0,-5.000000 4.000000-2,-4.000000 5.000000 0,-5.000000 4.000000-1,-1.000000-2.000000 0,2.000000-9.000000-2,2.000000-10.000000 0,3.000000-9.000000 0,3.000000-23.000000-2,6.000000-35.000000 1,3.000000-35.000000-1,6.000000-36.000000 1,8.000000-30.000000 0,11.000000-27.000000 1,13.000000-25.000000 1,11.000000-27.000000 1,8.000000-23.000000-1,6.000000-21.000000-2,3.000000-22.000000-2,6.000000-21.000000-2,0.000000-9.000000-2,-5.000000 2.000000-1,-5.000000 3.000000-1,-5.000000 2.000000 0,-8.000000 9.000000 0,-11.000000 17.000000 1,-13.000000 16.000000 1,-11.000000 17.000000 1,-7.000000 19.000000 2,-3.000000 21.000000-1,-2.000000 21.000000 0,-2.000000 21.000000 0,-5.000000 14.000000 2,-7.000000 4.000000 3,-8.000000 5.000000 3,-6.000000 5.000000 3,-5.000000 4.000000 1,-3.000000 5.000000-1,-1.000000 5.000000-3,-3.000000 4.000000 0,1.000000 3.000000-5,4.000000 0.000000-5,6.000000 0.000000-6,4.000000 0.000000-6,4.000000 0.000000-8,2.000000 0.000000-10,2.000000 0.000000-11,3.000000-1.000000-11</inkml:trace>
</inkml:ink>
</file>

<file path=ppt/ink/ink130.xml><?xml version="1.0" encoding="utf-8"?>
<inkml:ink xmlns:inkml="http://www.w3.org/2003/InkML">
  <annotation type="ScanImages2ExtractSignatures">1</annotation>
  <annotation type="ScanImagesWidth">662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8"/>
    </inkml:context>
    <inkml:brush xml:id="br0">
      <inkml:brushProperty name="width" value="0.028031762689352" units="cm"/>
      <inkml:brushProperty name="height" value="0.028031762689352" units="cm"/>
      <inkml:brushProperty name="color" value="#F2395B"/>
      <inkml:brushProperty name="ignorePressure" value="0"/>
    </inkml:brush>
  </inkml:definitions>
  <inkml:trace contextRef="#ctx0" brushRef="#br0">84880.000000 13380.000000 523,'-12.000000'-10.000000'1,"-1.000000"2.000000"4 ,-4.000000 1.000000 3,-2.000000 2.000000 3,0.000000 0.000000 3,-2.000000 2.000000 4,2.000000 1.000000 3,-2.000000 1.000000 3,0.000000 2.000000 1,-5.000000 1.000000-1,-3.000000 1.000000-2,-4.000000 2.000000-2,-5.000000 3.000000-1,-4.000000 9.000000-2,-6.000000 6.000000-3,-4.000000 9.000000-1,-2.000000 4.000000-2,5.000000 2.000000-2,3.000000 4.000000 0,5.000000 1.000000-1,4.000000 2.000000-3,9.000000-2.000000-2,6.000000-1.000000-2,9.000000-1.000000-4,6.000000-5.000000-2,9.000000-5.000000-3,6.000000-7.000000-3,9.000000-6.000000-3,6.000000-6.000000-1,9.000000-6.000000 0,6.000000-7.000000 0,8.000000-5.000000 0,6.000000-9.000000 1,4.000000-8.000000-1,3.000000-9.000000-1,5.000000-9.000000 0,-1.000000-3.000000 0,-1.000000-2.000000 0,-4.000000 2.000000 1,-2.000000-2.000000 1,-4.000000 3.000000 2,-6.000000 2.000000 3,-7.000000 2.000000 4,-5.000000 3.000000 4,-8.000000 3.000000 3,-5.000000 5.000000 2,-7.000000 6.000000 3,-5.000000 5.000000 3,-8.000000 7.000000 1,-7.000000 9.000000 1,-8.000000 12.000000 0,-8.000000 9.000000 1,-4.000000 10.000000 1,-5.000000 9.000000 3,-3.000000 12.000000 2,-4.000000 9.000000 2,-1.000000 4.000000 2,3.000000-1.000000 0,2.000000-1.000000 1,2.000000-1.000000 0,6.000000-5.000000-1,8.000000-5.000000-5,6.000000-7.000000-3,9.000000-6.000000-4,9.000000-9.000000-5,15.000000-13.000000-4,13.000000-12.000000-6,14.000000-12.000000-5,9.000000-13.000000-4,4.000000-11.000000-3,3.000000-11.000000-4,4.000000-11.000000-4,3.000000-7.000000-2,1.000000-1.000000 2,1.000000-1.000000 0,2.000000-1.000000 0,-3.000000 0.000000 2,-4.000000 3.000000 2,-6.000000 2.000000 0,-5.000000 2.000000 3,-6.000000 6.000000 1,-9.000000 5.000000 4,-9.000000 7.000000 3,-9.000000 6.000000 3,-7.000000 6.000000 4,-6.000000 6.000000 5,-7.000000 7.000000 5,-5.000000 6.000000 5,-7.000000 5.000000 2,-5.000000 6.000000 1,-4.000000 4.000000 1,-6.000000 6.000000-1,-2.000000 5.000000 3,-2.000000 8.000000 3,-1.000000 8.000000 2,-1.000000 7.000000 4,-2.000000 7.000000 1,-1.000000 5.000000-1,-1.000000 4.000000 0,-1.000000 5.000000 0,1.000000 3.000000-3,5.000000-2.000000-2,6.000000-1.000000-3,5.000000-2.000000-3,3.000000-3.000000-3,5.000000-6.000000-3,3.000000-7.000000-2,4.000000-5.000000-3,8.000000-10.000000-3,11.000000-11.000000-8,11.000000-11.000000-5,12.000000-11.000000-6,7.000000-13.000000-4,5.000000-11.000000-3,6.000000-14.000000-3,5.000000-12.000000-2,2.000000-8.000000-1,2.000000-5.000000 0,1.000000-6.000000-1,2.000000-4.000000 1,-4.000000-2.000000 2,-5.000000 5.000000 2,-7.000000 3.000000 3,-5.000000 4.000000 3,-9.000000 8.000000 3,-8.000000 11.000000 2,-9.000000 11.000000 2,-9.000000 12.000000 2,-7.000000 10.000000 3,-9.000000 12.000000 0,-6.000000 11.000000 2,-9.000000 12.000000 2,-4.000000 9.000000 4,-5.000000 12.000000 6,-3.000000 9.000000 7,-4.000000 9.000000 6,-1.000000 6.000000 4,5.000000 0.000000 3,3.000000 1.000000 3,5.000000-1.000000 2,3.000000-4.000000 0,6.000000-5.000000-2,4.000000-7.000000-3,6.000000-5.000000-2,6.000000-8.000000-6,12.000000-7.000000-9,9.000000-8.000000-10,9.000000-7.000000-8,9.000000-11.000000-6,4.000000-11.000000 0,6.000000-14.000000-2,4.000000-11.000000-1,4.000000-9.000000-1,-2.000000-4.000000 0,2.000000-3.000000-1,-1.000000-4.000000-1,-1.000000-3.000000 1,-1.000000-1.000000-1,-1.000000-1.000000 2,-1.000000-1.000000 0,-6.000000-2.000000 1,-10.000000 2.000000 3,-11.000000-1.000000 2,-8.000000-1.000000 3,-9.000000 5.000000 3,-5.000000 5.000000 4,-4.000000 7.000000 3,-6.000000 6.000000 3,-6.000000 7.000000 4,-9.000000 9.000000 3,-9.000000 9.000000 2,-8.000000 9.000000 4,-7.000000 8.000000 0,-4.000000 9.000000-1,-3.000000 9.000000-1,-5.000000 9.000000-2,1.000000 5.000000 0,2.000000 3.000000 3,2.000000 2.000000 1,2.000000 3.000000 2,5.000000 0.000000 0,5.000000-1.000000-2,4.000000-1.000000-3,6.000000-1.000000-3,7.000000-4.000000-3,9.000000-4.000000-3,12.000000-6.000000-4,9.000000-4.000000-4,10.000000-5.000000-1,12.000000-1.000000-1,11.000000-4.000000 1,12.000000-1.000000-1,6.000000-3.000000-1,2.000000-1.000000-3,4.000000-1.000000-2,1.000000-2.000000-2,-1.000000 2.000000-3,-9.000000 2.000000 1,-6.000000 2.000000-2,-8.000000 3.000000 0,-8.000000 2.000000 0,-5.000000 5.000000 0,-7.000000 3.000000 1,-6.000000 4.000000 0,-8.000000 4.000000 1,-9.000000 2.000000 3,-12.000000 2.000000 3,-8.000000 3.000000 3,-9.000000 1.000000 2,-5.000000-1.000000 1,-4.000000 1.000000-1,-5.000000 0.000000 2,-5.000000-1.000000 0,-2.000000-5.000000 2,-2.000000-3.000000 1,-2.000000-4.000000 2,1.000000-6.000000-1,6.000000-5.000000-2,7.000000-7.000000-4,5.000000-5.000000-3,9.000000-10.000000-4,11.000000-11.000000-4,9.000000-11.000000-4,10.000000-11.000000-5,9.000000-9.000000-1,9.000000-4.000000 1,9.000000-6.000000 3,9.000000-5.000000 2,0.000000 4.000000 2,-5.000000 11.000000 4,-7.000000 11.000000 4,-6.000000 11.000000 4</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28"/>
    </inkml:context>
    <inkml:brush xml:id="br0">
      <inkml:brushProperty name="width" value="0.0250177197158337" units="cm"/>
      <inkml:brushProperty name="height" value="0.0250177197158337" units="cm"/>
      <inkml:brushProperty name="color" value="#F2395B"/>
      <inkml:brushProperty name="ignorePressure" value="0"/>
    </inkml:brush>
  </inkml:definitions>
  <inkml:trace contextRef="#ctx0" brushRef="#br0">87200.000000 13139.000000 586,'0.000000'30.000000'2,"0.000000"-2.000000"5 ,0.000000-1.000000 6,0.000000-1.000000 4,-1.000000-1.000000 5,-1.000000 0.000000 6,-1.000000 0.000000 5,-2.000000 0.000000 6,1.000000-2.000000 2,1.000000-2.000000-3,1.000000-2.000000-1,2.000000-2.000000-3,1.000000-4.000000-4,5.000000-1.000000-5,3.000000-4.000000-6,5.000000-2.000000-6,2.000000-4.000000-4,5.000000-6.000000-4,3.000000-7.000000-4,5.000000-6.000000-2,2.000000-6.000000-6,2.000000-6.000000-4,4.000000-7.000000-4,1.000000-5.000000-6,1.000000-5.000000-3,-5.000000-1.000000-1,-3.000000-1.000000-1,-5.000000-2.000000-2,-4.000000 2.000000 0,-6.000000 4.000000 2,-7.000000 3.000000 0,-6.000000 5.000000 1,-9.000000 5.000000 3,-15.000000 9.000000 6,-13.000000 9.000000 5,-14.000000 9.000000 5,-11.000000 11.000000 6,-8.000000 16.000000 6,-6.000000 14.000000 5,-8.000000 16.000000 5,-1.000000 10.000000 5,6.000000 6.000000 4,7.000000 7.000000 3,5.000000 5.000000 4,10.000000 4.000000 1,11.000000-2.000000-3,11.000000-1.000000-1,11.000000-2.000000-2,13.000000-5.000000-5,14.000000-12.000000-7,13.000000-11.000000-8,14.000000-11.000000-8,12.000000-11.000000-9,10.000000-8.000000-11,11.000000-9.000000-11,9.000000-9.000000-11,0.000000-6.000000-2,-11.000000-6.000000 6,-8.000000-4.000000 6,-12.000000-5.000000 5,-5.000000-3.000000 1,-5.000000 2.000000-6,-3.000000 1.000000-6,-4.000000 2.000000-6</inkml:trace>
</inkml:ink>
</file>

<file path=ppt/ink/ink132.xml><?xml version="1.0" encoding="utf-8"?>
<inkml:ink xmlns:inkml="http://www.w3.org/2003/InkML">
  <annotation type="ScanImages2ExtractSignatures">1</annotation>
  <annotation type="ScanImagesWidth">672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34"/>
    </inkml:context>
    <inkml:brush xml:id="br0">
      <inkml:brushProperty name="width" value="0.0280564650893211" units="cm"/>
      <inkml:brushProperty name="height" value="0.0280564650893211" units="cm"/>
      <inkml:brushProperty name="color" value="#F2395B"/>
      <inkml:brushProperty name="ignorePressure" value="0"/>
    </inkml:brush>
  </inkml:definitions>
  <inkml:trace contextRef="#ctx0" brushRef="#br0">89160.000000 13080.000000 522,'9.000000'-12.000000'20,"-1.000000"-1.000000"-1 ,-1.000000-4.000000-2,-2.000000-2.000000-2,1.000000 0.000000-1,-1.000000-2.000000 1,0.000000 2.000000-1,0.000000-2.000000 1,-2.000000 2.000000-1,-2.000000 1.000000-2,-2.000000 1.000000-1,-2.000000 1.000000-1,-5.000000 2.000000-2,-5.000000 1.000000-1,-4.000000 1.000000-2,-5.000000 1.000000-1,-5.000000 4.000000 0,-2.000000 5.000000-1,-2.000000 4.000000-1,-2.000000 5.000000 0,-2.000000 5.000000-1,0.000000 4.000000 1,0.000000 3.000000-1,-1.000000 4.000000 1,5.000000 3.000000-1,5.000000 1.000000-1,7.000000 1.000000 0,6.000000 2.000000-1,5.000000-1.000000 0,5.000000-1.000000 0,6.000000-1.000000 0,5.000000-1.000000 0,5.000000-2.000000 0,9.000000-1.000000-2,6.000000-1.000000-2,9.000000-1.000000-1,3.000000-2.000000 0,-1.000000 1.000000 0,2.000000 1.000000 2,-1.000000-1.000000 0,-4.000000 0.000000-1,-5.000000 0.000000 0,-7.000000-1.000000 0,-6.000000 2.000000-2,-5.000000 0.000000 1,-6.000000 3.000000 2,-4.000000 2.000000 3,-6.000000 3.000000 2,-6.000000 1.000000 2,-9.000000 2.000000-1,-9.000000 1.000000 0,-8.000000 1.000000 0,-6.000000 0.000000 0,-1.000000-2.000000 1,-1.000000-4.000000 1,-1.000000-1.000000 1,1.000000-5.000000 1,6.000000-4.000000-2,4.000000-6.000000 1,5.000000-5.000000-1,8.000000-5.000000 0,8.000000-6.000000-2,9.000000-7.000000-1,9.000000-6.000000 0,9.000000-6.000000-2,10.000000-8.000000-2,10.000000-8.000000-1,10.000000-7.000000-2,6.000000-5.000000-1,5.000000-1.000000 0,3.000000-1.000000-1,5.000000-2.000000 1,0.000000 2.000000-1,-1.000000 2.000000-1,-1.000000 2.000000 1,-1.000000 2.000000-1,-5.000000 5.000000 0,-8.000000 5.000000 2,-6.000000 4.000000 1,-9.000000 6.000000 0,-8.000000 10.000000 5,-12.000000 19.000000 8,-11.000000 16.000000 6,-12.000000 18.000000 8,-6.000000 11.000000 4,-2.000000 4.000000-2,-4.000000 3.000000 0,-2.000000 5.000000-2,1.000000 0.000000 1,1.000000-1.000000 1,4.000000-1.000000 1,2.000000-1.000000 1,3.000000-5.000000-1,5.000000-7.000000-5,6.000000-8.000000-3,4.000000-8.000000-4,7.000000-6.000000-4,8.000000-8.000000-3,6.000000-8.000000-2,8.000000-7.000000-3,6.000000-10.000000-1,1.000000-8.000000 2,4.000000-12.000000 1,2.000000-8.000000 1,0.000000-7.000000-4,-1.000000-1.000000-9,-1.000000-1.000000-10,-1.000000-2.000000-9,-5.000000 2.000000-4,-5.000000 1.000000-2,-7.000000 4.000000 0,-5.000000 2.000000-1,-8.000000 2.000000 3,-5.000000 3.000000 7,-7.000000 2.000000 6,-6.000000 2.000000 7,-6.000000 5.000000 5,-8.000000 5.000000 4,-8.000000 4.000000 3,-8.000000 5.000000 4,-3.000000 5.000000 4,-2.000000 2.000000 2,-1.000000 2.000000 3,-1.000000 2.000000 2,1.000000 4.000000 2,6.000000 4.000000 1,4.000000 3.000000 1,6.000000 5.000000 1,10.000000-1.000000-1,19.000000-1.000000-1,16.000000-4.000000-2,19.000000-2.000000-2,9.000000-2.000000-3,2.000000-5.000000-4,4.000000-3.000000-5,2.000000-4.000000-5,0.000000-2.000000-3,-1.000000 2.000000-1,-1.000000 1.000000-3,-1.000000 2.000000-2,-4.000000 1.000000 0,-4.000000 5.000000 3,-6.000000 3.000000 1,-5.000000 5.000000 3,-5.000000 4.000000 3,-9.000000 9.000000 3,-6.000000 6.000000 5,-8.000000 9.000000 3,-6.000000 3.000000 2,-4.000000 2.000000 1,-3.000000 1.000000 1,-4.000000 2.000000 1,-3.000000-2.000000-1,-1.000000-4.000000 1,-1.000000-3.000000 1,-1.000000-4.000000 0,0.000000-5.000000-2,5.000000-5.000000-1,3.000000-4.000000-2,5.000000-5.000000-2,3.000000-7.000000-2,6.000000-5.000000-1,4.000000-7.000000 0,6.000000-5.000000-2,5.000000-8.000000-2,6.000000-7.000000-3,7.000000-8.000000-3,6.000000-7.000000-3,2.000000-5.000000-2,2.000000-1.000000-3,-2.000000-1.000000-2,1.000000-2.000000-1,-1.000000 3.000000-1,-5.000000 5.000000 2,-3.000000 4.000000 3,-4.000000 6.000000 2,-4.000000 5.000000 2,-2.000000 6.000000 4,-2.000000 7.000000 3,-2.000000 6.000000 3,-6.000000 7.000000 3,-5.000000 9.000000 1,-7.000000 9.000000 4,-6.000000 9.000000 1,-4.000000 5.000000 2,-3.000000 5.000000 2,-2.000000 3.000000 2,-2.000000 5.000000 1,-1.000000-1.000000 1,2.000000-2.000000-3,4.000000-2.000000 0,1.000000-3.000000-2,4.000000-3.000000-3,4.000000-5.000000-3,3.000000-6.000000-3,5.000000-5.000000-4,4.000000-5.000000-2,6.000000-8.000000-3,7.000000-8.000000-3,6.000000-8.000000-1,4.000000-5.000000-2,2.000000-5.000000-1,4.000000-6.000000 0,1.000000-5.000000-1,3.000000-3.000000 0,1.000000-2.000000-1,1.000000-4.000000-1,1.000000-1.000000 0,-1.000000-1.000000 0,-6.000000 3.000000 5,-4.000000 2.000000 2,-5.000000 3.000000 5,-8.000000 7.000000 5,-8.000000 15.000000 11,-9.000000 13.000000 8,-8.000000 14.000000 10,-7.000000 11.000000 3,-1.000000 8.000000-4,-4.000000 6.000000-3,-1.000000 9.000000-4,-1.000000 1.000000-4,2.000000-1.000000-3,4.000000-4.000000-4,1.000000-2.000000-3,5.000000-2.000000-5,4.000000-5.000000-10,6.000000-3.000000-8,4.000000-5.000000-9,6.000000-3.000000-6,4.000000-6.000000-5,6.000000-4.000000-5,4.000000-5.000000-4,5.000000-8.000000-2,2.000000-11.000000 0,2.000000-8.000000 3,3.000000-12.000000 0,-1.000000-5.000000 3,-4.000000-2.000000 5,-3.000000-4.000000 6,-5.000000-1.000000 3,-2.000000-1.000000 6,-5.000000 3.000000 4,-3.000000 2.000000 4,-4.000000 3.000000 5,-4.000000 2.000000 4,-1.000000 3.000000 2,-4.000000 2.000000 3,-1.000000 3.000000 3,-3.000000 4.000000 9,-1.000000 9.000000 13,-1.000000 6.000000 15,-2.000000 8.000000 13,1.000000 6.000000 4,1.000000 2.000000-10,1.000000 2.000000-9,2.000000 3.000000-8,1.000000 0.000000-7,3.000000 2.000000-5,2.000000-1.000000-4,3.000000-1.000000-6,2.000000 0.000000-2,5.000000-5.000000-3,3.000000-3.000000-1,5.000000-5.000000-3,2.000000-2.000000-1,3.000000-3.000000-4,2.000000-2.000000-2,2.000000-2.000000-2,2.000000-4.000000-2,0.000000-4.000000-1,1.000000-3.000000 0,-1.000000-4.000000-2,-4.000000-2.000000 1,-5.000000 2.000000 1,-7.000000 1.000000 1,-5.000000 1.000000 2,-7.000000 2.000000 0,-4.000000 1.000000 1,-6.000000 1.000000 0,-4.000000 1.000000 0,-8.000000 3.000000 2,-8.000000 4.000000 2,-9.000000 3.000000 2,-9.000000 4.000000 3,-3.000000 7.000000 3,-1.000000 8.000000 3,0.000000 9.000000 4,0.000000 9.000000 3,1.000000 6.000000 2,5.000000 5.000000 0,3.000000 6.000000 0,5.000000 4.000000 1,3.000000 3.000000-1,5.000000 1.000000-1,6.000000-1.000000 0,5.000000 0.000000-1,8.000000-4.000000-3,15.000000-5.000000-5,13.000000-7.000000-5,15.000000-5.000000-6,11.000000-10.000000-6,12.000000-11.000000-7,11.000000-11.000000-5,11.000000-11.000000-7,10.000000-10.000000-7,5.000000-8.000000-8,7.000000-6.000000-7,6.000000-9.000000-8,-4.000000-1.000000-1,-11.000000 2.000000 5,-14.000000 2.000000 6,-12.000000 3.000000 6,-11.000000 3.000000 6,-9.000000 5.000000 9,-12.000000 6.000000 7,-9.000000 5.000000 8</inkml:trace>
</inkml:ink>
</file>

<file path=ppt/ink/ink133.xml><?xml version="1.0" encoding="utf-8"?>
<inkml:ink xmlns:inkml="http://www.w3.org/2003/InkML">
  <annotation type="ScanImages2ExtractSignatures">1</annotation>
  <annotation type="ScanImagesWidth">611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35"/>
    </inkml:context>
    <inkml:brush xml:id="br0">
      <inkml:brushProperty name="width" value="0.0287060514092445" units="cm"/>
      <inkml:brushProperty name="height" value="0.0287060514092445" units="cm"/>
      <inkml:brushProperty name="color" value="#F2395B"/>
      <inkml:brushProperty name="ignorePressure" value="0"/>
    </inkml:brush>
  </inkml:definitions>
  <inkml:trace contextRef="#ctx0" brushRef="#br0">92200.000000 12780.000000 510,'-27.000000'9.000000'2,"6.000000"-1.000000"3 ,7.000000-1.000000 3,6.000000-1.000000 4,6.000000-2.000000 3,6.000000-1.000000 3,7.000000-1.000000 5,6.000000-2.000000 3,6.000000 0.000000 0,8.000000 0.000000-2,8.000000 0.000000-3,8.000000 0.000000-3,4.000000-1.000000-3,3.000000-3.000000-3,2.000000-2.000000-4,2.000000-2.000000-3,2.000000-4.000000-2,-2.000000-4.000000 3,-1.000000-3.000000 2,-1.000000-4.000000 2,-5.000000-4.000000-7,-5.000000-1.000000-15,-7.000000-4.000000-15,-6.000000-2.000000-16,-6.000000 1.000000-6,-6.000000 1.000000 1,-7.000000 4.000000 3,-6.000000 2.000000 3,-6.000000 2.000000 4,-6.000000 5.000000 9,-7.000000 3.000000 8,-5.000000 4.000000 9,-5.000000 3.000000 4,-1.000000 1.000000 2,-1.000000 1.000000 2,-2.000000 2.000000 2,0.000000 1.000000 2,-2.000000 2.000000 5,-1.000000 4.000000 4,-1.000000 2.000000 5,-1.000000 2.000000 4,2.000000 3.000000 5,1.000000 2.000000 4,2.000000 3.000000 5,0.000000 2.000000 2,0.000000 5.000000-1,0.000000 3.000000 0,0.000000 4.000000 0,1.000000 7.000000-2,3.000000 8.000000-3,2.000000 9.000000-3,2.000000 8.000000-3,3.000000 9.000000-1,1.000000 8.000000-2,1.000000 6.000000 0,1.000000 9.000000-2,3.000000 0.000000-2,2.000000-4.000000-4,2.000000-6.000000-4,3.000000-5.000000-4,4.000000-8.000000-6,8.000000-13.000000-7,8.000000-12.000000-8,8.000000-13.000000-8,5.000000-12.000000-4,6.000000-15.000000 0,4.000000-13.000000 0,5.000000-14.000000-1,6.000000-12.000000 1,4.000000-10.000000 1,6.000000-10.000000 1,5.000000-10.000000 1,-1.000000-7.000000 2,-5.000000-2.000000 4,-4.000000-2.000000 4,-5.000000-2.000000 3,-5.000000-2.000000 3,-2.000000 0.000000 2,-2.000000-1.000000 2,-2.000000 2.000000 2,-5.000000-2.000000 2,-4.000000-1.000000 2,-6.000000-1.000000 1,-4.000000-2.000000 1,-5.000000 7.000000 3,-1.000000 14.000000 3,-4.000000 13.000000 2,-1.000000 15.000000 3,-7.000000 15.000000 8,-8.000000 22.000000 13,-9.000000 18.000000 13,-8.000000 21.000000 13,-7.000000 14.000000 4,-1.000000 5.000000-8,-4.000000 7.000000-8,-1.000000 5.000000-6,-3.000000 7.000000-7,2.000000 4.000000-5,-2.000000 6.000000-4,1.000000 5.000000-6,2.000000 2.000000-4,2.000000 0.000000-5,2.000000-1.000000-5,3.000000 1.000000-6,4.000000-6.000000-2,8.000000-12.000000-2,8.000000-14.000000-1,8.000000-12.000000-2,6.000000-11.000000-3,9.000000-12.000000-5,6.000000-11.000000-5,8.000000-11.000000-5,6.000000-11.000000-2,4.000000-10.000000-2,3.000000-10.000000 0,5.000000-10.000000 0,1.000000-7.000000 0,0.000000-4.000000 1,0.000000-3.000000 2,0.000000-5.000000 2,-2.000000 2.000000 3,-4.000000 4.000000 4,-3.000000 6.000000 4,-4.000000 5.000000 5,-6.000000 5.000000 4,-5.000000 6.000000 2,-7.000000 7.000000 4,-6.000000 5.000000 2,-4.000000 9.000000 4,-5.000000 8.000000 6,-3.000000 9.000000 6,-4.000000 9.000000 5,-4.000000 5.000000 3,-2.000000 5.000000 0,-2.000000 3.000000 0,-3.000000 5.000000 0,0.000000 0.000000-2,1.000000 2.000000-4,1.000000-1.000000-4,1.000000-1.000000-4,3.000000-1.000000-6,2.000000-5.000000-7,2.000000-6.000000-9,2.000000-4.000000-7,6.000000-7.000000-4,5.000000-5.000000-1,7.000000-7.000000 0,5.000000-6.000000-1,7.000000-7.000000-2,4.000000-9.000000-4,6.000000-9.000000-5,5.000000-8.000000-3,1.000000-7.000000-1,-1.000000-2.000000 5,-1.000000-2.000000 4,-1.000000-3.000000 5,-3.000000 2.000000 4,-1.000000 4.000000 6,-4.000000 6.000000 5,-2.000000 5.000000 6,-2.000000 5.000000 6,-5.000000 6.000000 9,-3.000000 7.000000 9,-4.000000 5.000000 8,-4.000000 8.000000 5,-4.000000 7.000000 0,-3.000000 8.000000 2,-5.000000 8.000000 0,-2.000000 3.000000 0,-3.000000 2.000000-3,-2.000000 1.000000-4,-3.000000 1.000000-3,0.000000 0.000000-4,1.000000-3.000000-8,1.000000-2.000000-6,1.000000-3.000000-7,3.000000-4.000000-14,2.000000-9.000000-19,2.000000-6.000000-19,2.000000-8.000000-20,4.000000-8.000000-3,4.000000-7.000000 12,3.000000-8.000000 13,4.000000-7.000000 11,3.000000-6.000000 10,1.000000-1.000000 6,1.000000-4.000000 6,2.000000-1.000000 6,-1.000000-4.000000 3,-1.000000-1.000000 2,-1.000000-4.000000 1,-2.000000-2.000000 1,-1.000000 3.000000 3,-5.000000 5.000000 2,-3.000000 7.000000 4,-5.000000 5.000000 3,-2.000000 8.000000 5,-2.000000 8.000000 8,-4.000000 6.000000 8,-2.000000 9.000000 7,-1.000000 6.000000 4,-2.000000 8.000000-2,-1.000000 8.000000-2,-2.000000 8.000000-1,0.000000 4.000000-2,0.000000 3.000000 0,1.000000 2.000000-2,-1.000000 3.000000-1,-1.000000 2.000000-3,-1.000000 3.000000-2,-1.000000 2.000000-4,-1.000000 3.000000-4,0.000000 0.000000-3,3.000000-1.000000-3,2.000000-1.000000-5,3.000000-1.000000-3,1.000000-3.000000-4,2.000000-4.000000-4,1.000000-3.000000-5,2.000000-4.000000-5,1.000000-6.000000-1,5.000000-5.000000-1,3.000000-7.000000 0,5.000000-5.000000 0,3.000000-6.000000 0,5.000000-4.000000-2,6.000000-3.000000-2,5.000000-4.000000 0,2.000000-4.000000-2,2.000000-4.000000 0,1.000000-3.000000-1,2.000000-5.000000 1,-2.000000 0.000000 0,-4.000000 1.000000 3,-3.000000 1.000000 3,-4.000000 2.000000 3,-4.000000 2.000000 4,-4.000000 6.000000 3,-3.000000 4.000000 5,-4.000000 5.000000 3,-4.000000 6.000000 4,-4.000000 5.000000 1,-3.000000 4.000000 2,-5.000000 5.000000 1,-1.000000 5.000000 2,-2.000000 4.000000 2,-1.000000 3.000000 2,-1.000000 5.000000 2,0.000000-1.000000 0,3.000000-2.000000-3,2.000000-2.000000-3,2.000000-2.000000-2,3.000000-4.000000-3,1.000000-2.000000-1,1.000000-2.000000-2,2.000000-3.000000-2,3.000000-2.000000-2,6.000000-2.000000-2,7.000000-4.000000-2,5.000000-1.000000-3,8.000000-6.000000-1,5.000000-5.000000 0,7.000000-7.000000-1,5.000000-5.000000 1,5.000000-5.000000-1,1.000000-1.000000-1,1.000000-1.000000 1,1.000000-1.000000-1,-2.000000-2.000000-1,-6.000000-1.000000-1,-7.000000-1.000000-2,-5.000000-2.000000-2,-8.000000 0.000000 1,-8.000000-2.000000 2,-6.000000-1.000000 1,-9.000000-2.000000 1,-7.000000 4.000000 3,-11.000000 8.000000 2,-10.000000 6.000000 3,-10.000000 8.000000 1,-7.000000 9.000000 3,-4.000000 11.000000 2,-3.000000 9.000000 2,-4.000000 9.000000 2,-1.000000 7.000000 3,5.000000 1.000000 4,3.000000 1.000000 4,4.000000 2.000000 4,6.000000-1.000000 2,5.000000-1.000000 1,7.000000-1.000000 0,6.000000-2.000000 0,8.000000-2.000000-2,12.000000-6.000000-7,11.000000-4.000000-5,12.000000-5.000000-7,9.000000-6.000000-6,9.000000-4.000000-5,9.000000-6.000000-5,9.000000-4.000000-6,5.000000-8.000000-5,2.000000-10.000000-8,4.000000-10.000000-5,2.000000-10.000000-8,-2.000000-5.000000 1,-4.000000 0.000000 4,-6.000000 0.000000 7,-5.000000 0.000000 4,-6.000000 1.000000 6,-12.000000 3.000000 2,-8.000000 2.000000 4,-11.000000 3.000000 4,-10.000000 4.000000 2,-8.000000 6.000000 2,-9.000000 7.000000 3,-8.000000 6.000000 2,-8.000000 7.000000 4,-4.000000 9.000000 7,-6.000000 9.000000 7,-4.000000 9.000000 6,-4.000000 7.000000 4,2.000000 6.000000-1,-2.000000 7.000000 1,1.000000 6.000000 0,1.000000 4.000000 1,1.000000 5.000000 3,1.000000 3.000000 4,1.000000 5.000000 2,2.000000 3.000000-1,1.000000 5.000000-5,1.000000 6.000000-6,2.000000 4.000000-6,-1.000000 14.000000-5,-1.000000 21.000000-5,-1.000000 21.000000-5,-2.000000 22.000000-5,2.000000 3.000000-4,2.000000-14.000000-2,2.000000-13.000000-3,2.000000-14.000000-2,-1.000000-7.000000-3,-9.000000 2.000000-4,-6.000000 1.000000-4,-8.000000 2.000000-3,-4.000000-10.000000 0,2.000000-20.000000 5,1.000000-21.000000 4,1.000000-18.000000 5,-2.000000-15.000000 3,-6.000000-5.000000 2,-7.000000-7.000000 2,-5.000000-5.000000 1,-11.000000-9.000000-2,-12.000000-8.000000-9,-12.000000-9.000000-8,-12.000000-9.000000-8,3.000000-2.000000-3,22.000000 2.000000 3,21.000000 2.000000 2,21.000000 2.000000 3</inkml:trace>
</inkml:ink>
</file>

<file path=ppt/ink/ink134.xml><?xml version="1.0" encoding="utf-8"?>
<inkml:ink xmlns:inkml="http://www.w3.org/2003/InkML">
  <annotation type="ScanImages2ExtractSignatures">1</annotation>
  <annotation type="ScanImagesWidth">723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36"/>
    </inkml:context>
    <inkml:brush xml:id="br0">
      <inkml:brushProperty name="width" value="0.0232861544936895" units="cm"/>
      <inkml:brushProperty name="height" value="0.0232861544936895" units="cm"/>
      <inkml:brushProperty name="color" value="#F2395B"/>
      <inkml:brushProperty name="ignorePressure" value="0"/>
    </inkml:brush>
  </inkml:definitions>
  <inkml:trace contextRef="#ctx0" brushRef="#br0">83019.000000 15219.000000 629,'-36.000000'11.000000'1,"8.000000"-2.000000"2 ,6.000000 2.000000 1,8.000000-1.000000 3,8.000000 0.000000 4,5.000000 0.000000 8,7.000000-1.000000 9,6.000000 2.000000 8,8.000000-3.000000 3,10.000000-2.000000-3,10.000000-2.000000-1,9.000000-3.000000-3,11.000000-1.000000-3,8.000000-2.000000-3,9.000000-1.000000-5,9.000000-1.000000-4,7.000000-3.000000-5,6.000000-4.000000-3,7.000000-3.000000-4,5.000000-4.000000-4,1.000000-5.000000-6,-6.000000-4.000000-4,-7.000000-6.000000-6,-5.000000-5.000000-6,-12.000000-1.000000-3,-14.000000 1.000000-3,-16.000000 1.000000-2,-15.000000 1.000000-2,-10.000000 3.000000-4,-9.000000 2.000000-3,-6.000000 2.000000-3,-8.000000 2.000000-4,-7.000000 4.000000 2,-4.000000 2.000000 6,-6.000000 2.000000 6,-5.000000 2.000000 5,-3.000000 3.000000 6,-5.000000 1.000000 5,-3.000000 1.000000 4,-4.000000 1.000000 4,-2.000000 1.000000 3,0.000000 0.000000 1,0.000000 1.000000 1,-1.000000-1.000000 0,3.000000 0.000000 2,2.000000 0.000000-1,2.000000 0.000000 0,2.000000 0.000000 1,4.000000 0.000000 2,2.000000 2.000000 5,2.000000 1.000000 4,2.000000 2.000000 5,4.000000 3.000000 6,4.000000 6.000000 8,3.000000 7.000000 7,5.000000 6.000000 7,-1.000000 7.000000 3,-1.000000 11.000000-4,-4.000000 10.000000-4,-2.000000 10.000000-3,-2.000000 10.000000-3,-3.000000 8.000000-2,-2.000000 9.000000-2,-2.000000 9.000000-2,-2.000000 3.000000-3,-1.000000-1.000000-6,1.000000-1.000000-7,1.000000-1.000000-6,1.000000-7.000000-4,6.000000-11.000000-2,4.000000-11.000000-4,6.000000-12.000000-2,6.000000-11.000000-2,12.000000-12.000000-4,9.000000-14.000000-2,9.000000-11.000000-3,10.000000-13.000000-3,5.000000-9.000000 0,7.000000-10.000000-2,6.000000-9.000000-2,2.000000-9.000000 1,-1.000000-4.000000 0,-1.000000-6.000000 0,-1.000000-4.000000 1,-3.000000-3.000000 3,-4.000000 2.000000 3,-3.000000 1.000000 6,-4.000000 2.000000 4,-6.000000 4.000000 2,-5.000000 9.000000 2,-7.000000 9.000000 1,-6.000000 9.000000 2,-6.000000 10.000000 1,-6.000000 13.000000 5,-7.000000 12.000000 5,-6.000000 13.000000 3,-4.000000 10.000000 5,-5.000000 12.000000 3,-3.000000 9.000000 3,-5.000000 9.000000 4,1.000000 6.000000 1,2.000000 0.000000-3,2.000000 1.000000-2,3.000000-1.000000-2,3.000000-4.000000-5,6.000000-5.000000-4,4.000000-7.000000-7,6.000000-5.000000-5,5.000000-8.000000-3,9.000000-7.000000-2,6.000000-8.000000-2,9.000000-7.000000 0,4.000000-11.000000-3,5.000000-11.000000-2,3.000000-14.000000-3,5.000000-11.000000-1,-2.000000-9.000000-2,-4.000000-2.000000-2,-6.000000-2.000000-2,-4.000000-3.000000-2,-6.000000 1.000000-1,-5.000000 2.000000 1,-4.000000 2.000000 1,-5.000000 2.000000 0,-7.000000 5.000000 1,-8.000000 4.000000 2,-6.000000 6.000000 2,-8.000000 4.000000 3,-9.000000 5.000000 0,-8.000000 2.000000 1,-9.000000 2.000000 0,-8.000000 3.000000 1,-6.000000 2.000000 0,-1.000000 5.000000 0,-1.000000 3.000000 2,-2.000000 5.000000 0,0.000000 3.000000 0,1.000000 6.000000 1,-1.000000 4.000000 1,-1.000000 6.000000 0,5.000000 2.000000 1,5.000000 2.000000-2,7.000000 1.000000 0,6.000000 1.000000-2,6.000000-2.000000 2,6.000000-6.000000 1,7.000000-7.000000 2,6.000000-6.000000 2,3.000000-2.000000 2,0.000000-1.000000-1,-1.000000 0.000000 1,2.000000 0.000000 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37"/>
    </inkml:context>
    <inkml:brush xml:id="br0">
      <inkml:brushProperty name="width" value="0.0251974295824766" units="cm"/>
      <inkml:brushProperty name="height" value="0.0251974295824766" units="cm"/>
      <inkml:brushProperty name="color" value="#F2395B"/>
      <inkml:brushProperty name="ignorePressure" value="0"/>
    </inkml:brush>
  </inkml:definitions>
  <inkml:trace contextRef="#ctx0" brushRef="#br0">86360.000000 15039.000000 582,'17.000000'34.000000'48,"-5.000000"5.000000"-6 ,-4.000000 7.000000-9,-5.000000 6.000000-6,-5.000000 6.000000-6,-4.000000 9.000000-2,-3.000000 6.000000-2,-5.000000 8.000000-4,-1.000000 2.000000-1,0.000000-5.000000-2,1.000000-6.000000-2,-1.000000-5.000000-2,1.000000-8.000000-2,3.000000-13.000000-3,2.000000-12.000000-2,2.000000-12.000000-3,4.000000-11.000000-3,4.000000-8.000000-1,3.000000-6.000000-1,5.000000-8.000000-1,5.000000-11.000000-2,9.000000-12.000000 0,9.000000-12.000000 0,8.000000-13.000000 0,7.000000-5.000000 0,2.000000-1.000000 2,2.000000 0.000000 2,2.000000 0.000000 2,1.000000 0.000000 1,-2.000000 2.000000 0,-4.000000 1.000000 1,-2.000000 2.000000 2,-3.000000 5.000000-1,-6.000000 10.000000-1,-4.000000 9.000000 0,-5.000000 11.000000-1,-5.000000 9.000000-2,-4.000000 7.000000-2,-3.000000 8.000000-3,-4.000000 8.000000-2,-4.000000 5.000000-2,-1.000000 6.000000 2,-4.000000 4.000000 0,-2.000000 6.000000 1,1.000000 1.000000 1,2.000000-1.000000 0,2.000000-1.000000 1,2.000000-2.000000 0,4.000000-1.000000 0,4.000000-3.000000-1,3.000000-2.000000-1,5.000000-3.000000-2,2.000000-2.000000 2,3.000000-5.000000 2,2.000000-3.000000 4,3.000000-4.000000 3,-1.000000-5.000000 3,-2.000000-5.000000 2,-2.000000-4.000000 1,-2.000000-5.000000 3,-3.000000-4.000000 2,-1.000000-1.000000 2,-1.000000-1.000000 4,-2.000000-2.000000 2,-2.000000 1.000000 3,-6.000000 1.000000 1,-4.000000 1.000000 3,-5.000000 2.000000 1,-3.000000 1.000000 1,0.000000 2.000000 2,0.000000 4.000000 1,0.000000 1.000000 2,-3.000000 3.000000-1,-4.000000 1.000000 1,-6.000000 1.000000 0,-5.000000 1.000000 0,-4.000000 5.000000-2,-5.000000 5.000000-2,-6.000000 7.000000-3,-5.000000 5.000000-3,-2.000000 8.000000-2,-2.000000 8.000000-1,-1.000000 6.000000-3,-1.000000 9.000000-2,0.000000 5.000000-2,5.000000 6.000000 0,3.000000 4.000000-2,5.000000 6.000000-2,4.000000-4.000000 0,8.000000-9.000000-3,8.000000-10.000000-1,7.000000-9.000000-1,6.000000-6.000000-1,1.000000 0.000000-1,4.000000-1.000000 1,2.000000 1.000000-1,3.000000-3.000000-1,5.000000-6.000000 1,6.000000-7.000000-1,4.000000-6.000000-1,5.000000-3.000000-1,2.000000-2.000000-1,2.000000-1.000000-2,3.000000-1.000000-3,1.000000-5.000000 0,0.000000-5.000000 2,0.000000-7.000000 1,-1.000000-5.000000 0,1.000000-5.000000 1,0.000000-1.000000-3,1.000000-1.000000-1,-1.000000-2.000000-3,-1.000000-1.000000 0,-1.000000-2.000000 1,-1.000000-4.000000 1,-1.000000-1.000000 2,-2.000000-3.000000-1,-1.000000-1.000000-2,-1.000000-1.000000-1,-1.000000-1.000000-2,-2.000000-5.000000 0,-1.000000-5.000000 1,-1.000000-7.000000 1,-2.000000-5.000000 1,-3.000000-1.000000 1,-9.000000 9.000000 1,-6.000000 6.000000 1,-8.000000 9.000000 0,-10.000000 7.000000 2,-8.000000 9.000000 0,-11.000000 9.000000 1,-10.000000 8.000000 0,-7.000000 10.000000 2,-2.000000 8.000000 0,-2.000000 9.000000 3,-2.000000 8.000000 0,-2.000000 7.000000 2,0.000000 2.000000 1,-1.000000 2.000000 0,2.000000 3.000000 1,2.000000 0.000000-1,6.000000-1.000000-2,7.000000-1.000000-4,5.000000-1.000000-3,10.000000-5.000000-2,11.000000-5.000000-4,11.000000-7.000000-2,12.000000-6.000000-4,4.000000-4.000000 1,-1.000000-2.000000 2,-1.000000-4.000000 4,-1.000000-2.000000 2,-1.000000-1.000000 2,2.000000 0.000000 0,1.000000 0.000000 1,2.000000 0.000000 1</inkml:trace>
</inkml:ink>
</file>

<file path=ppt/ink/ink136.xml><?xml version="1.0" encoding="utf-8"?>
<inkml:ink xmlns:inkml="http://www.w3.org/2003/InkML">
  <annotation type="ScanImages2ExtractSignatures">1</annotation>
  <annotation type="ScanImagesWidth">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39"/>
    </inkml:context>
    <inkml:brush xml:id="br0">
      <inkml:brushProperty name="width" value="0.0286793597042561" units="cm"/>
      <inkml:brushProperty name="height" value="0.0286793597042561" units="cm"/>
      <inkml:brushProperty name="color" value="#F2395B"/>
      <inkml:brushProperty name="ignorePressure" value="0"/>
    </inkml:brush>
  </inkml:definitions>
  <inkml:trace contextRef="#ctx0" brushRef="#br0">88119.000000 15000.000000 511,'-18.000000'0.000000'0,"4.000000"2.000000"-1 ,3.000000 1.000000 1,4.000000 2.000000-1,4.000000 0.000000 4,2.000000-1.000000 6,2.000000 2.000000 6,2.000000-1.000000 8,6.000000 0.000000 3,7.000000-1.000000 1,8.000000 1.000000 0,8.000000 1.000000 2,4.000000-2.000000-3,5.000000-1.000000-5,3.000000-1.000000-5,4.000000-1.000000-6,2.000000-4.000000-5,0.000000-4.000000-3,0.000000-6.000000-3,0.000000-5.000000-4,-1.000000-3.000000-5,-3.000000-5.000000-5,-2.000000-3.000000-6,-2.000000-4.000000-6,-6.000000-2.000000-3,-8.000000-1.000000-1,-6.000000 1.000000-1,-8.000000 0.000000-1,-7.000000 2.000000 2,-4.000000 4.000000 4,-6.000000 3.000000 3,-4.000000 5.000000 4,-5.000000 2.000000 4,-4.000000 3.000000 3,-3.000000 2.000000 4,-4.000000 3.000000 4,-2.000000 1.000000 2,0.000000 2.000000 0,0.000000 1.000000 1,0.000000 1.000000 1,0.000000 1.000000 0,0.000000 1.000000 1,0.000000-1.000000 0,0.000000 0.000000-1,1.000000 0.000000 1,5.000000 2.000000 0,3.000000 1.000000 0,5.000000 1.000000 0,2.000000 3.000000 9,3.000000 1.000000 18,2.000000 4.000000 17,2.000000 2.000000 18,2.000000 5.000000 5,0.000000 9.000000-8,0.000000 9.000000-10,0.000000 8.000000-8,-2.000000 10.000000-6,-6.000000 11.000000-2,-4.000000 9.000000-3,-5.000000 10.000000-2,-5.000000 9.000000-4,-4.000000 9.000000-3,-3.000000 9.000000-4,-5.000000 8.000000-4,1.000000 2.000000-3,4.000000-9.000000-4,3.000000-6.000000-3,5.000000-8.000000-4,7.000000-12.000000-4,12.000000-14.000000-3,14.000000-16.000000-3,12.000000-14.000000-4,9.000000-15.000000-4,6.000000-14.000000-8,7.000000-13.000000-7,5.000000-14.000000-7,6.000000-11.000000-1,4.000000-7.000000 4,3.000000-8.000000 6,4.000000-7.000000 4,2.000000-5.000000 2,1.000000-1.000000 1,-1.000000-1.000000 1,0.000000-2.000000 0,-2.000000 0.000000 2,-4.000000 1.000000 6,-3.000000-2.000000 4,-4.000000 2.000000 5,-6.000000 1.000000 2,-5.000000 5.000000 3,-7.000000 6.000000 0,-6.000000 5.000000 2,-6.000000 3.000000 3,-9.000000 2.000000 4,-6.000000 4.000000 5,-8.000000 1.000000 4,-8.000000 6.000000 4,-7.000000 5.000000 2,-8.000000 7.000000 2,-8.000000 5.000000 3,-4.000000 6.000000 0,-5.000000 4.000000 1,-3.000000 3.000000 0,-5.000000 5.000000-1,-2.000000 5.000000 1,-5.000000 9.000000-3,-3.000000 9.000000 0,-4.000000 8.000000-3,-1.000000 7.000000-1,5.000000 4.000000-2,3.000000 3.000000-3,5.000000 5.000000-2,5.000000 0.000000-2,9.000000-1.000000-1,9.000000-1.000000-1,8.000000-1.000000 0,10.000000-5.000000-3,10.000000-5.000000-3,11.000000-7.000000-3,9.000000-5.000000-3,10.000000-10.000000-6,9.000000-11.000000-5,11.000000-11.000000-7,11.000000-11.000000-6,4.000000-11.000000-4,0.000000-11.000000 0,-1.000000-9.000000-1,2.000000-10.000000-1,-4.000000-6.000000 1,-5.000000-2.000000 2,-4.000000-4.000000 3,-5.000000-1.000000 2,-7.000000-1.000000 4,-7.000000 3.000000 3,-8.000000 2.000000 5,-8.000000 3.000000 4,-6.000000 6.000000 5,-6.000000 12.000000 4,-7.000000 11.000000 5,-6.000000 12.000000 5,-4.000000 8.000000 3,-5.000000 9.000000 4,-3.000000 6.000000 2,-5.000000 9.000000 3,-2.000000 8.000000 3,-2.000000 10.000000 1,-4.000000 9.000000 4,-2.000000 12.000000 1,1.000000 2.000000 0,2.000000-4.000000-2,2.000000-3.000000-3,2.000000-5.000000-2,5.000000-2.000000-4,4.000000-2.000000-2,6.000000-4.000000-3,5.000000-1.000000-3,6.000000-6.000000-9,9.000000-7.000000-12,9.000000-8.000000-15,9.000000-7.000000-13,5.000000-9.000000-8,3.000000-8.000000 0,2.000000-9.000000-1,3.000000-8.000000-2,0.000000-7.000000 3,2.000000-4.000000 4,-2.000000-3.000000 4,1.000000-4.000000 5,-1.000000-2.000000 4,-5.000000-1.000000 3,-3.000000 2.000000 2,-5.000000-1.000000 5,-4.000000 2.000000 2,-6.000000 6.000000 4,-7.000000 4.000000 3,-5.000000 5.000000 3,-5.000000 5.000000 5,-1.000000 4.000000 4,-1.000000 3.000000 5,-2.000000 4.000000 5,3.000000 4.000000 7,4.000000 2.000000 11,6.000000 2.000000 11,5.000000 3.000000 10,5.000000 2.000000 2,8.000000 3.000000-10,8.000000 2.000000-9,8.000000 2.000000-9,4.000000 1.000000-8,5.000000-2.000000-7,3.000000-4.000000-6,5.000000-2.000000-7,0.000000-4.000000-7,-1.000000-6.000000-5,-1.000000-7.000000-6,-1.000000-6.000000-6,-5.000000-4.000000-4,-5.000000-3.000000-1,-7.000000-2.000000-2,-6.000000-3.000000-1,-6.000000-1.000000 0,-6.000000-2.000000 2,-7.000000-1.000000 1,-5.000000-2.000000 2,-8.000000 1.000000 2,-5.000000 1.000000 3,-7.000000 1.000000 2,-5.000000 1.000000 3,-6.000000 1.000000 3,-4.000000 1.000000 2,-3.000000-1.000000 3,-4.000000 0.000000 3,-3.000000 0.000000 2,2.000000 2.000000 2,-2.000000 1.000000 0,1.000000 2.000000 1,1.000000 2.000000 4,1.000000 6.000000 4,1.000000 4.000000 6,2.000000 5.000000 6,1.000000 5.000000 3,5.000000 2.000000 5,3.000000 2.000000 4,5.000000 3.000000 4,0.000000 6.000000 1,2.000000 9.000000 1,-2.000000 12.000000-1,1.000000 9.000000 0,1.000000 8.000000-1,1.000000 9.000000 0,1.000000 6.000000 0,1.000000 9.000000-1,0.000000 7.000000-1,-2.000000 9.000000-1,-4.000000 9.000000-2,-1.000000 9.000000-2,-3.000000 3.000000-4,2.000000-1.000000-6,-2.000000-1.000000-7,1.000000-1.000000-7,1.000000-5.000000-5,1.000000-7.000000-5,1.000000-8.000000-4,1.000000-7.000000-6,5.000000-10.000000-3,8.000000-9.000000-4,6.000000-10.000000-3,9.000000-9.000000-3,5.000000-12.000000-4,5.000000-11.000000-4,6.000000-11.000000-4,5.000000-11.000000-4,4.000000-12.000000 1,5.000000-11.000000 7,6.000000-11.000000 7,5.000000-11.000000 6,2.000000-8.000000 4,2.000000-1.000000 0,1.000000-4.000000 1,2.000000-2.000000-1,-4.000000 2.000000 4,-5.000000 4.000000 6,-7.000000 6.000000 6,-6.000000 5.000000 7,-6.000000 5.000000 4,-6.000000 6.000000 4,-7.000000 7.000000 3,-5.000000 6.000000 3,-7.000000 7.000000 4,-5.000000 9.000000 4,-4.000000 9.000000 4,-6.000000 9.000000 4,-3.000000 7.000000 3,-2.000000 6.000000 1,-4.000000 7.000000 1,-1.000000 5.000000 0,-1.000000 5.000000 0,2.000000-1.000000-5,4.000000 0.000000-3,1.000000 0.000000-4,4.000000-3.000000-4,4.000000-5.000000-5,3.000000-4.000000-6,5.000000-5.000000-5,4.000000-5.000000-3,9.000000-4.000000-4,6.000000-3.000000-2,9.000000-4.000000-4,4.000000-7.000000-1,5.000000-10.000000-1,3.000000-10.000000-1,4.000000-10.000000-1,1.000000-7.000000-2,-2.000000-2.000000-3,-4.000000-2.000000-4,-2.000000-2.000000-4,-6.000000-1.000000-1,-9.000000 3.000000 3,-11.000000 2.000000 3,-11.000000 2.000000 2,-11.000000 5.000000 2,-15.000000 5.000000 4,-16.000000 4.000000 3,-15.000000 6.000000 3,-12.000000 8.000000 2,-9.000000 15.000000 1,-11.000000 13.000000 0,-11.000000 15.000000 2,-1.000000 11.000000 2,5.000000 12.000000 8,4.000000 11.000000 7,6.000000 12.000000 6,6.000000 8.000000 5,9.000000 9.000000 2,9.000000 6.000000 4,8.000000 8.000000 2,14.000000 2.000000 0,15.000000-5.000000-4,17.000000-6.000000-4,15.000000-5.000000-3,16.000000-10.000000-6,14.000000-16.000000-9,13.000000-17.000000-10,15.000000-16.000000-9,7.000000-13.000000-9,2.000000-9.000000-13,4.000000-11.000000-10,1.000000-11.000000-12,1.000000-9.000000-4,-5.000000-12.000000 4,-3.000000-11.000000 3,-5.000000-12.000000 3,-8.000000 0.000000 6,-16.000000 10.000000 5,-14.000000 11.000000 7,-15.000000 9.000000 7</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40"/>
    </inkml:context>
    <inkml:brush xml:id="br0">
      <inkml:brushProperty name="width" value="0.0211487133055925" units="cm"/>
      <inkml:brushProperty name="height" value="0.0211487133055925" units="cm"/>
      <inkml:brushProperty name="color" value="#F2395B"/>
      <inkml:brushProperty name="ignorePressure" value="0"/>
    </inkml:brush>
  </inkml:definitions>
  <inkml:trace contextRef="#ctx0" brushRef="#br0">84439.000000 16739.000000 693,'-53.000000'0.000000'1,"14.000000"-2.000000"2 ,13.000000-1.000000 1,15.000000-1.000000 2,6.000000-2.000000 3,2.000000-1.000000 1,1.000000-1.000000 1,2.000000-1.000000 3,3.000000-1.000000-2,6.000000 0.000000-5,7.000000 0.000000-5,6.000000 0.000000-5,4.000000 1.000000-2,5.000000 2.000000 2,3.000000 4.000000 0,5.000000 1.000000 2,7.000000 2.000000 3,13.000000 0.000000 5,12.000000 0.000000 5,12.000000 0.000000 4,20.000000 2.000000 3,24.000000 1.000000 1,26.000000 4.000000 2,25.000000 2.000000 0,30.000000 0.000000 1,36.000000-1.000000-2,37.000000-1.000000-2,36.000000-2.000000-2,17.000000-1.000000-2,2.000000-5.000000-4,-2.000000-3.000000-2,1.000000-4.000000-4,-6.000000-3.000000-2,-15.000000-1.000000-4,-13.000000-1.000000-3,-15.000000-1.000000-3,-11.000000-2.000000-4,-12.000000-1.000000-5,-11.000000-1.000000-5,-11.000000-1.000000-6,-19.000000-2.000000-1,-24.000000-1.000000 0,-26.000000-1.000000 2,-25.000000-2.000000 1,-23.000000 2.000000 2,-25.000000 4.000000 2,-23.000000 3.000000 1,-25.000000 5.000000 3,-11.000000 1.000000 1,-2.000000 0.000000 2,-1.000000 0.000000 1,-2.000000 0.000000 2,4.000000-2.000000 0,5.000000-1.000000-1,7.000000-4.000000-1,6.000000-1.000000-2,-2.000000-1.000000 0,-11.000000 2.000000 0,-9.000000 4.000000 2,-10.000000 1.000000-1</inkml:trace>
</inkml:ink>
</file>

<file path=ppt/ink/ink138.xml><?xml version="1.0" encoding="utf-8"?>
<inkml:ink xmlns:inkml="http://www.w3.org/2003/InkML">
  <annotation type="ScanImages2ExtractSignatures">1</annotation>
  <annotation type="ScanImagesWidth">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40"/>
    </inkml:context>
    <inkml:brush xml:id="br0">
      <inkml:brushProperty name="width" value="0.018321804702282" units="cm"/>
      <inkml:brushProperty name="height" value="0.018321804702282" units="cm"/>
      <inkml:brushProperty name="color" value="#F2395B"/>
      <inkml:brushProperty name="ignorePressure" value="0"/>
    </inkml:brush>
  </inkml:definitions>
  <inkml:trace contextRef="#ctx0" brushRef="#br0">92019.000000 16339.000000 800,'-22.000000'0.000000'5,"15.000000"-2.000000"11 ,14.000000-1.000000 11,15.000000-1.000000 10,7.000000-1.000000 2,-5.000000 2.000000-7,-3.000000 1.000000-7,-4.000000 1.000000-8,-3.000000 1.000000-16,-1.000000 0.000000-23,-1.000000 0.000000-26,-1.000000 0.000000-23</inkml:trace>
</inkml:ink>
</file>

<file path=ppt/ink/ink1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0:56"/>
    </inkml:context>
    <inkml:brush xml:id="br0">
      <inkml:brushProperty name="width" value="0.0180022362619638" units="cm"/>
      <inkml:brushProperty name="height" value="0.0180022362619638" units="cm"/>
      <inkml:brushProperty name="color" value="#F2395B"/>
      <inkml:brushProperty name="ignorePressure" value="0"/>
    </inkml:brush>
  </inkml:definitions>
  <inkml:trace contextRef="#ctx0" brushRef="#br0">85775.000000 15377.000000 814,'-36.000000'-1.000000'7,"12.000000"-2.000000"3 ,13.000000-1.000000 6,12.000000-2.000000 3,7.000000 0.000000 2,5.000000 1.000000-2,3.000000 3.000000-2,3.000000 1.000000-2,2.000000 1.000000-3,0.000000 0.000000-1,1.000000 0.000000-2,-1.000000 0.000000-1,1.000000 0.000000-2,2.000000 0.000000-1,1.000000 0.000000-1,3.000000 0.000000-1,2.000000-3.000000-1,3.000000-5.000000-1,4.000000-5.000000-1,4.000000-6.000000 0,2.000000-5.000000-2,2.000000-5.000000-1,2.000000-5.000000-2,1.000000-6.000000-2,0.000000-1.000000 0,-4.000000 1.000000 3,-3.000000 2.000000 1,-4.000000 2.000000 1,-5.000000 3.000000 2,-4.000000 6.000000-1,-6.000000 5.000000 0,-5.000000 5.000000-1,-8.000000 7.000000-2,-8.000000 9.000000-6,-9.000000 9.000000-4,-8.000000 9.000000-7,-6.000000 4.000000-4,1.000000 0.000000-5,0.000000 1.000000-6,0.000000-1.000000-4,1.000000-2.000000 0,5.000000-3.000000 7,2.000000-4.000000 7,4.000000-3.000000 7</inkml:trace>
</inkml:ink>
</file>

<file path=ppt/ink/ink1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6:32"/>
    </inkml:context>
    <inkml:brush xml:id="br0">
      <inkml:brushProperty name="width" value="0.0293624941259623" units="cm"/>
      <inkml:brushProperty name="height" value="0.0293624941259623" units="cm"/>
      <inkml:brushProperty name="color" value="#F2395B"/>
      <inkml:brushProperty name="ignorePressure" value="0"/>
    </inkml:brush>
  </inkml:definitions>
  <inkml:trace contextRef="#ctx0" brushRef="#br0">46611.000000 5492.000000 499,'5.000000'-30.000000'51,"9.000000"17.000000"4 ,10.000000 17.000000 2,9.000000 16.000000 4,7.000000 18.000000-3,5.000000 18.000000-9,5.000000 20.000000-7,4.000000 18.000000-9,-2.000000 25.000000-6,-10.000000 31.000000-5,-9.000000 31.000000-5,-9.000000 30.000000-4,-13.000000 5.000000-4,-17.000000-21.000000-4,-17.000000-21.000000-3,-16.000000-22.000000-5,-16.000000-8.000000-3,-17.000000 5.000000-5,-17.000000 4.000000-5,-16.000000 5.000000-4,-9.000000-6.000000-4,-3.000000-16.000000-3,-2.000000-17.000000-3,-3.000000-16.000000-4,5.000000-16.000000-2,12.000000-13.000000 0,12.000000-15.000000 0,11.000000-14.000000 0,10.000000-12.000000 1,8.000000-10.000000 4,6.000000-9.000000 2,7.000000-9.000000 5,7.000000-6.000000 0,8.000000-3.000000-1,6.000000-2.000000-2,8.000000-2.000000 0</inkml:trace>
</inkml:ink>
</file>

<file path=ppt/ink/ink140.xml><?xml version="1.0" encoding="utf-8"?>
<inkml:ink xmlns:inkml="http://www.w3.org/2003/InkML">
  <annotation type="ScanImages2ExtractSignatures">1</annotation>
  <annotation type="ScanImagesWidth">961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1:17"/>
    </inkml:context>
    <inkml:brush xml:id="br0">
      <inkml:brushProperty name="width" value="0.0178885143250227" units="cm"/>
      <inkml:brushProperty name="height" value="0.0178885143250227" units="cm"/>
      <inkml:brushProperty name="color" value="#F2395B"/>
      <inkml:brushProperty name="ignorePressure" value="0"/>
    </inkml:brush>
  </inkml:definitions>
  <inkml:trace contextRef="#ctx0" brushRef="#br0">74186.000000 27530.000000 819,'46.000000'-21.000000'14,"-7.000000"6.000000"-3 ,-6.000000 6.000000-2,-6.000000 6.000000-1,-2.000000 4.000000-4,-1.000000 4.000000-2,0.000000 2.000000-5,0.000000 4.000000-2,0.000000 1.000000-1,1.000000 0.000000 3,-1.000000 0.000000 3,0.000000 0.000000 3,0.000000 2.000000 2,1.000000 3.000000 1,-1.000000 2.000000 1,0.000000 4.000000 2,0.000000 3.000000 0,0.000000 3.000000-1,1.000000 2.000000-1,-1.000000 4.000000-1,0.000000 2.000000 1,0.000000-1.000000-1,0.000000 0.000000-1,1.000000 0.000000 1,0.000000 1.000000-2,4.000000-1.000000-1,3.000000 0.000000-1,3.000000 1.000000-3,6.000000-5.000000 0,8.000000-10.000000 0,11.000000-8.000000-1,8.000000-10.000000 0,10.000000-8.000000-1,13.000000-10.000000-1,12.000000-8.000000-1,12.000000-10.000000-1,11.000000-9.000000-1,8.000000-9.000000-1,10.000000-9.000000-1,9.000000-9.000000-1,4.000000-5.000000-1,1.000000 1.000000 2,-1.000000-1.000000 1,0.000000 0.000000 2,-10.000000 7.000000 0,-21.000000 11.000000 3,-22.000000 13.000000 1,-21.000000 12.000000 1,-17.000000 11.000000 2,-17.000000 13.000000 1,-14.000000 12.000000 2,-15.000000 13.000000 0,-11.000000 8.000000 2,-6.000000 6.000000 1,-6.000000 6.000000 2,-6.000000 7.000000 1,-2.000000 1.000000 2,4.000000-3.000000 0,2.000000-3.000000 0,4.000000-4.000000 1,5.000000 0.000000 0,10.000000-1.000000-2,9.000000 0.000000 0,8.000000 1.000000-1,10.000000-3.000000-1,9.000000-2.000000-2,9.000000-3.000000-2,9.000000-3.000000-3,8.000000-7.000000-1,6.000000-8.000000-1,5.000000-10.000000-1,7.000000-8.000000-2,6.000000-10.000000 0,6.000000-8.000000-2,6.000000-10.000000 0,6.000000-9.000000-2,5.000000-8.000000 0,2.000000-5.000000-1,4.000000-7.000000-1,3.000000-5.000000 0,-2.000000-2.000000-1,-6.000000 2.000000 0,-6.000000 4.000000 0,-6.000000 3.000000 1,-12.000000 8.000000 1,-19.000000 12.000000 0,-17.000000 11.000000 2,-19.000000 13.000000-1,-14.000000 12.000000 3,-13.000000 12.000000 2,-12.000000 12.000000 2,-12.000000 13.000000 3,-6.000000 9.000000 1,0.000000 10.000000 2,-1.000000 9.000000 1,1.000000 9.000000 1,2.000000 5.000000 1,2.000000 0.000000 0,4.000000-1.000000 2,2.000000 1.000000 0,8.000000-3.000000 0,12.000000-7.000000-1,13.000000-5.000000-1,11.000000-7.000000-2,14.000000-7.000000-1,15.000000-9.000000-2,15.000000-9.000000-2,16.000000-10.000000 0,10.000000-8.000000-3,6.000000-10.000000 0,6.000000-8.000000-1,6.000000-10.000000-1,3.000000-6.000000-1,0.000000-3.000000 0,0.000000-2.000000-1,1.000000-4.000000 0,-10.000000 2.000000 1,-18.000000 5.000000 1,-19.000000 7.000000 1,-17.000000 6.000000 2,-12.000000 4.000000 1,-7.000000 4.000000 1,-6.000000 2.000000 0,-5.000000 4.000000 1,-7.000000 2.000000 0,-6.000000 4.000000 0,-6.000000 2.000000 0,-5.000000 4.000000 0,0.000000 1.000000 0,10.000000 0.000000 0,9.000000 0.000000 0,9.000000 0.000000 0,10.000000-2.000000-2,13.000000-7.000000-1,11.000000-6.000000-2,13.000000-7.000000-2,9.000000-3.000000-2,6.000000-4.000000-1,6.000000-2.000000-2,6.000000-4.000000-1,-1.000000 0.000000-2,-10.000000 3.000000-2,-9.000000 4.000000-1,-8.000000 2.000000-2,-12.000000 2.000000-1,-11.000000 0.000000-3,-13.000000 0.000000-1,-11.000000 0.000000-2,-10.000000 0.000000-2,-6.000000 0.000000 0,-6.000000-1.000000 0,-5.000000 1.000000-1</inkml:trace>
</inkml:ink>
</file>

<file path=ppt/ink/ink141.xml><?xml version="1.0" encoding="utf-8"?>
<inkml:ink xmlns:inkml="http://www.w3.org/2003/InkML">
  <annotation type="ScanImages2ExtractSignatures">1</annotation>
  <annotation type="ScanImagesWidth">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1:19"/>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94573.000000 28015.000000 999,'-45.000000'-69.000000'-6,"5.000000"10.000000"-12 ,7.000000 9.000000-12,6.000000 10.000000-12,7.000000 6.000000 0,9.000000 7.000000 15,10.000000 6.000000 13,8.000000 6.000000 14,10.000000 4.000000 7,9.000000 4.000000 0,9.000000 2.000000-2,8.000000 4.000000 0,9.000000 1.000000-1,5.000000 0.000000 1,7.000000 0.000000 1,6.000000 0.000000 0,7.000000 0.000000 1,9.000000 0.000000-1,9.000000 0.000000-1,10.000000 0.000000-1,11.000000 0.000000 0,16.000000 0.000000 2,15.000000 0.000000 0,15.000000 0.000000 1,12.000000 0.000000 0,9.000000 0.000000 1,9.000000 0.000000 0,9.000000 0.000000 0,10.000000 1.000000 1,8.000000 4.000000-2,10.000000 2.000000 1,8.000000 4.000000-1,8.000000 1.000000-1,6.000000 0.000000-1,7.000000 0.000000 0,5.000000 0.000000-1,3.000000-1.000000-2,1.000000-4.000000-1,-1.000000-2.000000-1,0.000000-4.000000-2,2.000000 1.000000-1,3.000000 2.000000 1,3.000000 4.000000 0,3.000000 3.000000 1,1.000000-1.000000-1,1.000000-2.000000 1,-1.000000-4.000000-1,1.000000-2.000000 1,-2.000000-2.000000 0,-3.000000 0.000000 0,-4.000000 0.000000 1,-2.000000 0.000000-1,-6.000000 0.000000 0,-9.000000 0.000000 1,-10.000000 0.000000-1,-8.000000 0.000000 1,-10.000000 0.000000 0,-8.000000 0.000000 0,-10.000000 0.000000 0,-9.000000 0.000000 0,-10.000000 0.000000 0,-12.000000 0.000000-1,-13.000000 0.000000 1,-12.000000 0.000000 0,-10.000000 0.000000-1,-9.000000 0.000000-1,-10.000000 0.000000-2,-8.000000 0.000000-2,-13.000000 0.000000-1,-15.000000 0.000000-1,-14.000000 0.000000-1,-16.000000 0.000000 0,-13.000000 0.000000-2,-8.000000 0.000000-2,-9.000000 0.000000-2,-9.000000 0.000000-1</inkml:trace>
</inkml:ink>
</file>

<file path=ppt/ink/ink142.xml><?xml version="1.0" encoding="utf-8"?>
<inkml:ink xmlns:inkml="http://www.w3.org/2003/InkML">
  <annotation type="ScanImages2ExtractSignatures">1</annotation>
  <annotation type="ScanImagesWidth">942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1:23"/>
    </inkml:context>
    <inkml:brush xml:id="br0">
      <inkml:brushProperty name="width" value="0.0168558806180954" units="cm"/>
      <inkml:brushProperty name="height" value="0.0168558806180954" units="cm"/>
      <inkml:brushProperty name="color" value="#F2395B"/>
      <inkml:brushProperty name="ignorePressure" value="0"/>
    </inkml:brush>
  </inkml:definitions>
  <inkml:trace contextRef="#ctx0" brushRef="#br0">32831.000000 31646.000000 870,'0.000000'44.000000'-48,"0.000000"-9.000000"14 ,0.000000-9.000000 12,0.000000-10.000000 13,0.000000-3.000000 8,0.000000-1.000000 2,0.000000 0.000000 2,0.000000 0.000000 3,0.000000 1.000000 0,0.000000 4.000000 0,0.000000 3.000000 1,0.000000 2.000000-1,2.000000 1.000000 0,2.000000-3.000000 0,4.000000-3.000000 1,3.000000-4.000000-1,4.000000-1.000000 1,6.000000 0.000000-2,6.000000 0.000000 0,7.000000 1.000000-1,8.000000 0.000000-1,12.000000 4.000000 1,13.000000 2.000000-1,12.000000 4.000000 1,8.000000 0.000000-1,7.000000-3.000000 0,6.000000-4.000000 0,6.000000-2.000000-1,1.000000-1.000000 1,-2.000000 4.000000-1,-4.000000 3.000000 0,-2.000000 2.000000 0,1.000000 3.000000 1,5.000000-1.000000-1,7.000000 0.000000 1,6.000000 0.000000 0,4.000000-3.000000 0,-1.000000-5.000000 0,0.000000-7.000000 0,0.000000-6.000000 1,1.000000-3.000000-1,4.000000 0.000000 0,3.000000 0.000000 0,2.000000 0.000000 0,2.000000-2.000000-1,0.000000-2.000000 1,1.000000-4.000000-1,-1.000000-2.000000 0,1.000000-3.000000 0,4.000000 1.000000 0,3.000000 0.000000 0,3.000000 0.000000-1,1.000000 2.000000 0,0.000000 2.000000 0,1.000000 3.000000-2,-1.000000 4.000000 0,2.000000-1.000000 0,2.000000-2.000000 0,4.000000-4.000000 2,3.000000-2.000000 0,0.000000-2.000000 0,-3.000000-1.000000 0,-3.000000 1.000000 0,-4.000000 0.000000-1,0.000000-1.000000 0,-1.000000-4.000000 1,0.000000-3.000000 0,1.000000-2.000000 1,0.000000-3.000000 0,4.000000 1.000000-1,3.000000 0.000000 0,3.000000 0.000000 0,1.000000 1.000000-2,1.000000 3.000000 1,-1.000000 4.000000-2,0.000000 2.000000 0,-1.000000 1.000000 0,-3.000000-4.000000 1,-3.000000-3.000000 1,-3.000000-3.000000 0,1.000000-1.000000 2,6.000000 0.000000 2,7.000000 0.000000 1,5.000000 0.000000 2,4.000000 1.000000-1,-1.000000 3.000000-1,1.000000 4.000000-3,-1.000000 2.000000-2,1.000000 3.000000 0,-1.000000 4.000000 1,1.000000 2.000000 0,-1.000000 4.000000 2,2.000000-1.000000 0,3.000000-2.000000-1,3.000000-4.000000-2,3.000000-2.000000 0,0.000000-1.000000 0,-3.000000 3.000000 2,-3.000000 4.000000 1,-3.000000 2.000000 2,-4.000000 2.000000 1,-7.000000 0.000000-2,-5.000000 0.000000 0,-7.000000 0.000000-1,-1.000000 0.000000-1,3.000000 0.000000 0,2.000000 0.000000-2,4.000000 0.000000 1,-3.000000 2.000000-2,-9.000000 2.000000 0,-9.000000 4.000000-2,-10.000000 3.000000 1,-4.000000 2.000000-1,0.000000 4.000000 0,0.000000 3.000000 1,0.000000 2.000000 1,0.000000 1.000000-1,0.000000-3.000000-1,1.000000-4.000000-2,-1.000000-2.000000-1,-2.000000-4.000000 0,-2.000000-2.000000-1,-4.000000-3.000000 1,-2.000000-4.000000-1,-4.000000 1.000000 0,-3.000000 2.000000-2,-2.000000 4.000000-2,-4.000000 2.000000-1,-5.000000 2.000000-1,-10.000000 0.000000-1,-9.000000 1.000000 0,-9.000000-1.000000-1,-11.000000 0.000000-2,-11.000000 0.000000-4,-13.000000 0.000000-5,-12.000000 0.000000-3</inkml:trace>
</inkml:ink>
</file>

<file path=ppt/ink/ink143.xml><?xml version="1.0" encoding="utf-8"?>
<inkml:ink xmlns:inkml="http://www.w3.org/2003/InkML">
  <annotation type="ScanImages2ExtractSignatures">1</annotation>
  <annotation type="ScanImagesWidth">50528512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1:39"/>
    </inkml:context>
    <inkml:brush xml:id="br0">
      <inkml:brushProperty name="width" value="0.0278854183852673" units="cm"/>
      <inkml:brushProperty name="height" value="0.0278854183852673" units="cm"/>
      <inkml:brushProperty name="color" value="#F2395B"/>
      <inkml:brushProperty name="ignorePressure" value="0"/>
    </inkml:brush>
  </inkml:definitions>
  <inkml:trace contextRef="#ctx0" brushRef="#br0">46420.000000 32905.000000 525,'78.000000'-18.000000'100,"-9.000000"6.000000"-23 ,-6.000000 4.000000-24,-9.000000 5.000000-22,-5.000000 3.000000-13,-6.000000 0.000000-2,-5.000000 0.000000-2,-5.000000 0.000000-2,-5.000000 3.000000-2,-5.000000 5.000000-2,-6.000000 4.000000-1,-4.000000 6.000000-2,-8.000000 9.000000-3,-10.000000 12.000000-3,-10.000000 13.000000-3,-11.000000 13.000000-3,-8.000000 9.000000-2,-8.000000 4.000000-1,-7.000000 6.000000 0,-8.000000 5.000000 0,-2.000000-1.000000 0,6.000000-8.000000 2,5.000000-8.000000 2,4.000000-7.000000 1,7.000000-8.000000 2,8.000000-7.000000 0,8.000000-8.000000 1,7.000000-8.000000 1,9.000000-7.000000 0,10.000000-8.000000 0,10.000000-8.000000 1,10.000000-7.000000 0,10.000000-8.000000-1,7.000000-7.000000 0,7.000000-8.000000-1,8.000000-8.000000 0,4.000000-4.000000-1,0.000000 1.000000 0,0.000000-1.000000 1,0.000000 1.000000-1,-5.000000 2.000000 1,-10.000000 5.000000 0,-11.000000 5.000000 0,-9.000000 6.000000 1,-7.000000 5.000000 1,-3.000000 9.000000 2,-2.000000 7.000000 4,-2.000000 7.000000 2,-6.000000 11.000000 2,-7.000000 12.000000 3,-8.000000 13.000000 2,-8.000000 13.000000 2,-5.000000 9.000000 2,-6.000000 4.000000 0,-5.000000 6.000000 0,-6.000000 5.000000 0,1.000000-3.000000-1,5.000000-9.000000-1,5.000000-11.000000-3,6.000000-10.000000-1,4.000000-9.000000-3,5.000000-8.000000-1,5.000000-7.000000-4,6.000000-8.000000-2,6.000000-8.000000-4,7.000000-7.000000-6,8.000000-7.000000-6,8.000000-9.000000-7,6.000000-9.000000-4,5.000000-13.000000-3,5.000000-13.000000-3,5.000000-13.000000-3,5.000000-10.000000-2,1.000000-7.000000-3,3.000000-8.000000-1,3.000000-8.000000-2,-2.000000-6.000000-1,-4.000000-5.000000 1,-6.000000-5.000000 2,-5.000000-5.000000 0,-5.000000 2.000000 5,-5.000000 10.000000 6,-5.000000 11.000000 7,-5.000000 10.000000 6,-4.000000 10.000000 5,-2.000000 10.000000 2,-3.000000 10.000000 2,-3.000000 11.000000 3</inkml:trace>
</inkml:ink>
</file>

<file path=ppt/ink/ink144.xml><?xml version="1.0" encoding="utf-8"?>
<inkml:ink xmlns:inkml="http://www.w3.org/2003/InkML">
  <annotation type="ScanImages2ExtractSignatures">1</annotation>
  <annotation type="ScanImagesWidth">6357092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1:39"/>
    </inkml:context>
    <inkml:brush xml:id="br0">
      <inkml:brushProperty name="width" value="0.0309589114040136" units="cm"/>
      <inkml:brushProperty name="height" value="0.0309589114040136" units="cm"/>
      <inkml:brushProperty name="color" value="#F2395B"/>
      <inkml:brushProperty name="ignorePressure" value="0"/>
    </inkml:brush>
  </inkml:definitions>
  <inkml:trace contextRef="#ctx0" brushRef="#br0">47639.000000 32986.000000 473,'-20.000000'21.000000'1,"0.000000"-1.000000"3 ,0.000000 0.000000 2,-1.000000 1.000000 3,2.000000-2.000000 2,3.000000-3.000000 4,2.000000-2.000000 3,2.000000-2.000000 4,3.000000-1.000000 2,3.000000 3.000000 0,2.000000 3.000000 0,3.000000 2.000000 0,2.000000 1.000000 0,3.000000 0.000000 0,2.000000 1.000000-1,3.000000-1.000000 0,5.000000-2.000000-2,8.000000-6.000000-2,7.000000-4.000000-1,8.000000-5.000000-3,5.000000-5.000000-2,2.000000-2.000000-4,3.000000-2.000000-2,3.000000-3.000000-4,2.000000-2.000000-2,2.000000-3.000000-2,4.000000-3.000000-1,1.000000-2.000000-2,1.000000 1.000000-1,-3.000000 6.000000 0,-2.000000 4.000000 0,-3.000000 6.000000-1,-5.000000 10.000000 1,-8.000000 19.000000 1,-7.000000 18.000000 0,-8.000000 17.000000 1,-6.000000 14.000000 2,-5.000000 10.000000 2,-6.000000 11.000000 2,-4.000000 10.000000 3,-6.000000 6.000000 0,-4.000000 2.000000-1,-6.000000 3.000000-1,-5.000000 3.000000-1,-5.000000-8.000000-4,-5.000000-18.000000-3,-5.000000-17.000000-5,-5.000000-18.000000-3,0.000000-16.000000-3,5.000000-12.000000 0,5.000000-13.000000 0,5.000000-13.000000 0,4.000000-16.000000-1,3.000000-20.000000-3,2.000000-21.000000-3,2.000000-20.000000-2,5.000000-20.000000-1,4.000000-16.000000 0,6.000000-19.000000 1,4.000000-18.000000 1,5.000000-13.000000 2,2.000000-11.000000 3,2.000000-10.000000 4,3.000000-10.000000 2,4.000000 0.000000 4,5.000000 10.000000 1,5.000000 11.000000 4,5.000000 9.000000 1,0.000000 20.000000 3,-5.000000 27.000000 0,-5.000000 29.000000 2,-5.000000 27.000000 1,-5.000000 22.000000 5,-5.000000 15.000000 9,-6.000000 16.000000 8,-4.000000 14.000000 10,-6.000000 18.000000 4,-4.000000 17.000000-1,-6.000000 17.000000-2,-5.000000 19.000000-1,-6.000000 11.000000-2,-8.000000 5.000000-2,-7.000000 5.000000-3,-8.000000 5.000000-2,-6.000000 10.000000-3,-6.000000 11.000000-2,-4.000000 14.000000-3,-6.000000 12.000000-2,-6.000000 11.000000-2,-8.000000 7.000000-3,-7.000000 7.000000-1,-8.000000 9.000000-1,4.000000-8.000000-4,16.000000-19.000000-4,14.000000-21.000000-3,16.000000-20.000000-4,17.000000-28.000000-10,21.000000-35.000000-18,20.000000-36.000000-17,21.000000-36.000000-17,11.000000-24.000000-5,2.000000-13.000000 6,3.000000-12.000000 8,3.000000-13.000000 6,-3.000000 2.000000 7,-8.000000 14.000000 7,-7.000000 16.000000 9,-8.000000 15.000000 6,-4.000000 6.000000 6,1.000000-2.000000 2,-1.000000-2.000000 2,0.000000-4.000000 2</inkml:trace>
</inkml:ink>
</file>

<file path=ppt/ink/ink145.xml><?xml version="1.0" encoding="utf-8"?>
<inkml:ink xmlns:inkml="http://www.w3.org/2003/InkML">
  <annotation type="ScanImages2ExtractSignatures">1</annotation>
  <annotation type="ScanImagesWidth">-989855744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1:41"/>
    </inkml:context>
    <inkml:brush xml:id="br0">
      <inkml:brushProperty name="width" value="0.0343691371381283" units="cm"/>
      <inkml:brushProperty name="height" value="0.0343691371381283" units="cm"/>
      <inkml:brushProperty name="color" value="#F2395B"/>
      <inkml:brushProperty name="ignorePressure" value="0"/>
    </inkml:brush>
  </inkml:definitions>
  <inkml:trace contextRef="#ctx0" brushRef="#br0">49713.000000 32133.000000 426,'-39.000000'0.000000'5,"6.000000"0.000000"10 ,5.000000 0.000000 10,6.000000 0.000000 10,1.000000 2.000000 6,1.000000 6.000000 2,0.000000 5.000000 0,-1.000000 4.000000 2,1.000000 8.000000-2,0.000000 6.000000-6,-1.000000 9.000000-6,1.000000 7.000000-6,-2.000000 5.000000-5,-2.000000 2.000000-4,-2.000000 4.000000-5,-4.000000 1.000000-4,2.000000 0.000000-4,6.000000-6.000000-3,4.000000-5.000000-3,5.000000-5.000000-3,8.000000-6.000000-6,10.000000-7.000000-7,10.000000-9.000000-7,11.000000-7.000000-7,8.000000-10.000000-1,8.000000-13.000000 5,8.000000-13.000000 5,7.000000-12.000000 5,2.000000-4.000000 4,-1.000000 5.000000 3,-4.000000 5.000000 2,-2.000000 5.000000 2,-3.000000 5.000000 3,-6.000000 6.000000 2,-5.000000 4.000000 3,-5.000000 6.000000 1,-7.000000 5.000000 4,-6.000000 9.000000 3,-9.000000 7.000000 3,-7.000000 7.000000 4,-12.000000 14.000000 2,-15.000000 17.000000-2,-15.000000 18.000000 0,-15.000000 18.000000-2,-9.000000 13.000000 0,-3.000000 11.000000-1,-2.000000 10.000000 0,-3.000000 10.000000 0,0.000000 4.000000-1,2.000000-2.000000-1,4.000000-3.000000-1,1.000000-3.000000 0,8.000000-8.000000-2,9.000000-16.000000-1,10.000000-15.000000-2,11.000000-15.000000 0,15.000000-20.000000-4,20.000000-22.000000-5,20.000000-23.000000-4,21.000000-23.000000-5,9.000000-19.000000-3,-3.000000-15.000000 2,-2.000000-15.000000 0,-3.000000-16.000000 2,0.000000-8.000000 0,2.000000-4.000000 0,4.000000-1.000000 2,1.000000-3.000000 0,1.000000-2.000000 2,-3.000000 1.000000 2,-2.000000-1.000000 2,-3.000000 1.000000 2,-3.000000 6.000000 3,-2.000000 12.000000 0,-2.000000 14.000000 2,-3.000000 12.000000 2,-4.000000 12.000000 1,-5.000000 14.000000 2,-5.000000 12.000000 0,-5.000000 13.000000 3,-4.000000 13.000000 0,-3.000000 16.000000 0,-2.000000 16.000000 2,-2.000000 14.000000-1,-3.000000 8.000000 1,-3.000000 0.000000-1,-2.000000 1.000000-1,-3.000000-1.000000-1,-4.000000-3.000000 0,-4.000000-4.000000-3,-6.000000-6.000000-1,-5.000000-4.000000-2,-7.000000-4.000000-2,-11.000000 1.000000-1,-9.000000 0.000000-2,-11.000000 0.000000-2,-7.000000-4.000000-2,-1.000000-8.000000 0,-4.000000-7.000000-1,-1.000000-8.000000-1,1.000000-7.000000 0,8.000000-9.000000 1,8.000000-6.000000 2,8.000000-9.000000 2,13.000000-15.000000 1,21.000000-27.000000 0,20.000000-24.000000 3,21.000000-26.000000 0,26.000000-22.000000-1,33.000000-18.000000-2,34.000000-17.000000-4,32.000000-18.000000-3,19.000000-2.000000-2,5.000000 12.000000-1,6.000000 13.000000 0,4.000000 12.000000-2,0.000000 15.000000 0,-9.000000 14.000000 3,-7.000000 16.000000 1,-7.000000 16.000000 2,-19.000000 14.000000 2,-27.000000 16.000000 0,-28.000000 15.000000 0,-28.000000 15.000000 1,-23.000000 14.000000 2,-18.000000 13.000000 4,-18.000000 13.000000 4,-17.000000 12.000000 4,-17.000000 10.000000 3,-16.000000 9.000000 4,-14.000000 6.000000 4,-16.000000 9.000000 4,-11.000000 4.000000 2,-8.000000 3.000000-1,-7.000000 2.000000-1,-8.000000 3.000000-1,-5.000000 0.000000-2,-3.000000-2.000000-4,-2.000000-3.000000-5,-2.000000-3.000000-5,-1.000000-4.000000-3,3.000000-9.000000-4,2.000000-7.000000-4,3.000000-7.000000-3,7.000000-8.000000-3,9.000000-8.000000-3,11.000000-8.000000-4,9.000000-7.000000-4,15.000000-11.000000-2,18.000000-16.000000-4,17.000000-15.000000-2,18.000000-15.000000-3,12.000000-13.000000-1,4.000000-10.000000 3,6.000000-10.000000 2,5.000000-10.000000 3,8.000000-8.000000 3,14.000000-5.000000 4,12.000000-6.000000 4,13.000000-4.000000 3,8.000000-1.000000 4,6.000000 2.000000 1,5.000000 2.000000 1,5.000000 3.000000 2,1.000000 7.000000 1,-2.000000 9.000000 3,-3.000000 11.000000 3,-3.000000 10.000000 2,-5.000000 12.000000 2,-11.000000 12.000000 4,-10.000000 12.000000 3,-11.000000 14.000000 3,-8.000000 10.000000 2,-8.000000 7.000000 2,-7.000000 8.000000 1,-8.000000 7.000000 2,-5.000000 10.000000 1,-3.000000 9.000000 2,-2.000000 11.000000 3,-3.000000 10.000000 1,-7.000000 10.000000 0,-13.000000 10.000000-3,-13.000000 10.000000-3,-12.000000 11.000000-3,-7.000000 5.000000-3,0.000000-1.000000-2,0.000000 1.000000-2,0.000000-1.000000-2,2.000000 0.000000-2,2.000000-3.000000-2,2.000000-3.000000-1,3.000000-2.000000-1,4.000000-4.000000-1,5.000000-6.000000-1,5.000000-4.000000 0,6.000000-5.000000 0,6.000000-7.000000 0,11.000000-7.000000-2,10.000000-8.000000-2,11.000000-8.000000-1,11.000000-6.000000 0,17.000000-5.000000-1,14.000000-5.000000 0,16.000000-5.000000 0,7.000000-4.000000 0,0.000000-2.000000-1,1.000000-3.000000-1,-1.000000-3.000000-1,-1.000000-2.000000-1,-3.000000-2.000000-2,-2.000000-4.000000-2,-2.000000-1.000000-2,-2.000000-1.000000-1,0.000000 3.000000 0,0.000000 2.000000 1,0.000000 3.000000 0,-5.000000 4.000000 1,-10.000000 4.000000 3,-10.000000 6.000000 2,-10.000000 5.000000 2,-12.000000 5.000000 3,-13.000000 5.000000 3,-12.000000 6.000000 3,-13.000000 4.000000 3,-14.000000 6.000000 1,-15.000000 9.000000 1,-16.000000 7.000000 0,-14.000000 7.000000 1,-14.000000 3.000000-3,-9.000000-2.000000-3,-11.000000-4.000000-4,-10.000000-1.000000-3,-3.000000-5.000000-5,1.000000-4.000000-6,4.000000-6.000000-5,2.000000-4.000000-6,6.000000-8.000000-6,11.000000-11.000000-5,9.000000-10.000000-5,11.000000-9.000000-6,12.000000-12.000000-2,16.000000-13.000000 2,15.000000-13.000000 3,15.000000-12.000000 1,8.000000-6.000000 1,0.000000 4.000000-2,0.000000 1.000000-1,0.000000 3.000000-2</inkml:trace>
</inkml:ink>
</file>

<file path=ppt/ink/ink146.xml><?xml version="1.0" encoding="utf-8"?>
<inkml:ink xmlns:inkml="http://www.w3.org/2003/InkML">
  <annotation type="ScanImages2ExtractSignatures">1</annotation>
  <annotation type="ScanImagesWidth">911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2:20"/>
    </inkml:context>
    <inkml:brush xml:id="br0">
      <inkml:brushProperty name="width" value="0.0322227068245411" units="cm"/>
      <inkml:brushProperty name="height" value="0.0322227068245411" units="cm"/>
      <inkml:brushProperty name="color" value="#F2395B"/>
      <inkml:brushProperty name="ignorePressure" value="0"/>
    </inkml:brush>
  </inkml:definitions>
  <inkml:trace contextRef="#ctx0" brushRef="#br0">4540.000000 36827.000000 455,'-113.000000'-25.000000'1,"25.000000"-1.000000"3 ,25.000000 1.000000 3,25.000000 0.000000 3,16.000000 0.000000 5,6.000000 0.000000 5,7.000000-1.000000 7,6.000000 1.000000 6,6.000000 5.000000 1,6.000000 9.000000-3,7.000000 9.000000-3,6.000000 10.000000-4,6.000000 14.000000-2,7.000000 19.000000-3,6.000000 19.000000-2,6.000000 19.000000-3,7.000000 10.000000-1,5.000000 4.000000-1,7.000000 3.000000-2,7.000000 3.000000-1,6.000000 1.000000 0,6.000000-4.000000-3,6.000000-3.000000 0,7.000000-4.000000-2,10.000000-5.000000-1,17.000000-10.000000 1,15.000000-10.000000 0,16.000000-9.000000 0,17.000000-20.000000-1,19.000000-32.000000 0,19.000000-31.000000-2,19.000000-32.000000-1,17.000000-28.000000-1,16.000000-26.000000 0,15.000000-24.000000 1,17.000000-26.000000-1,-4.000000-11.000000-1,-22.000000 4.000000 0,-22.000000 2.000000-2,-21.000000 4.000000-1,-25.000000 16.000000-1,-25.000000 27.000000 1,-25.000000 29.000000 1,-25.000000 29.000000 0,-20.000000 21.000000 1,-16.000000 17.000000 0,-16.000000 15.000000 2,-16.000000 15.000000 1,-12.000000 20.000000 1,-10.000000 22.000000 0,-9.000000 21.000000 2,-10.000000 23.000000 0,-1.000000 12.000000 1,6.000000 4.000000 1,6.000000 2.000000 2,7.000000 4.000000 0,9.000000-6.000000 2,12.000000-17.000000 1,14.000000-15.000000 2,12.000000-15.000000 2,17.000000-15.000000-1,22.000000-13.000000-2,22.000000-12.000000-1,22.000000-13.000000-2,18.000000-17.000000-2,12.000000-22.000000-3,13.000000-22.000000-2,13.000000-22.000000-3,8.000000-19.000000-1,8.000000-16.000000-3,5.000000-15.000000-2,7.000000-17.000000-3,-4.000000-2.000000 0,-12.000000 9.000000 0,-12.000000 10.000000 1,-13.000000 9.000000-1,-18.000000 15.000000 1,-22.000000 23.000000 0,-21.000000 22.000000 0,-23.000000 21.000000 0,-20.000000 25.000000 1,-19.000000 24.000000 2,-19.000000 26.000000 1,-18.000000 25.000000 2,-14.000000 24.000000 4,-5.000000 21.000000 4,-7.000000 23.000000 6,-7.000000 22.000000 4,7.000000 6.000000 3,19.000000-10.000000-1,19.000000-9.000000-1,19.000000-9.000000 0,22.000000-14.000000 0,25.000000-20.000000 1,25.000000-18.000000-1,25.000000-19.000000 0,29.000000-22.000000 0,31.000000-26.000000-4,31.000000-24.000000-1,33.000000-26.000000-4,14.000000-22.000000-1,1.000000-19.000000-3,0.000000-18.000000-3,0.000000-20.000000-3,-3.000000-9.000000-1,-7.000000 0.000000-2,-6.000000 0.000000 0,-6.000000 0.000000-2,-14.000000 7.000000-1,-23.000000 12.000000 0,-21.000000 12.000000 0,-22.000000 13.000000-1,-28.000000 19.000000 1,-30.000000 26.000000 1,-33.000000 24.000000 0,-30.000000 26.000000 2,-23.000000 23.000000 2,-12.000000 22.000000 2,-13.000000 22.000000 3,-13.000000 23.000000 3,-6.000000 15.000000 2,1.000000 9.000000 0,-1.000000 10.000000 2,0.000000 10.000000 1,11.000000-3.000000 0,22.000000-11.000000 1,23.000000-14.000000 0,21.000000-12.000000 0,24.000000-17.000000 0,25.000000-22.000000-2,25.000000-22.000000-2,26.000000-23.000000-1,23.000000-23.000000-2,22.000000-25.000000-1,22.000000-25.000000-2,23.000000-26.000000-1,15.000000-22.000000-3,9.000000-18.000000 0,10.000000-20.000000-3,9.000000-18.000000-1,1.000000-8.000000-1,-10.000000 3.000000 0,-10.000000 3.000000 1,-9.000000 3.000000 0,-20.000000 18.000000 2,-32.000000 31.000000 1,-32.000000 32.000000 1,-31.000000 31.000000 3,-31.000000 27.000000 1,-32.000000 22.000000 2,-32.000000 21.000000 2,-30.000000 23.000000 3,-23.000000 19.000000 0,-13.000000 16.000000 0,-12.000000 15.000000 0,-13.000000 16.000000 0,-2.000000 7.000000-1,5.000000-4.000000 3,7.000000-3.000000 0,6.000000-3.000000 1,12.000000-11.000000-1,20.000000-19.000000-6,18.000000-19.000000-4,20.000000-19.000000-5,15.000000-15.000000-7,12.000000-14.000000-12,14.000000-11.000000-11,11.000000-14.000000-11,0.000000-8.000000-5,-17.000000-7.000000 1,-15.000000-7.000000 1,-16.000000-5.000000-1,-17.000000-2.000000 4,-19.000000 2.000000 3,-20.000000 5.000000 5,-17.000000 2.000000 3</inkml:trace>
</inkml:ink>
</file>

<file path=ppt/ink/ink147.xml><?xml version="1.0" encoding="utf-8"?>
<inkml:ink xmlns:inkml="http://www.w3.org/2003/InkML">
  <annotation type="ScanImages2ExtractSignatures">1</annotation>
  <annotation type="ScanImagesWidth">506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16"/>
    </inkml:context>
    <inkml:brush xml:id="br0">
      <inkml:brushProperty name="width" value="0.0295656230300665" units="cm"/>
      <inkml:brushProperty name="height" value="0.0295656230300665" units="cm"/>
      <inkml:brushProperty name="color" value="#F2395B"/>
      <inkml:brushProperty name="ignorePressure" value="0"/>
    </inkml:brush>
  </inkml:definitions>
  <inkml:trace contextRef="#ctx0" brushRef="#br0">5900.000000 42800.000000 496,'45.000000'-46.000000'50,"-9.000000"10.000000"-6 ,-10.000000 10.000000-5,-8.000000 9.000000-7,-8.000000 10.000000-3,-2.000000 14.000000-4,-3.000000 11.000000-1,-3.000000 14.000000-3,-2.000000 7.000000-2,0.000000 3.000000-2,0.000000 3.000000 0,0.000000 4.000000-3,0.000000 5.000000-1,0.000000 10.000000-1,0.000000 10.000000-2,0.000000 9.000000-3,-5.000000 7.000000 0,-9.000000 7.000000-1,-10.000000 6.000000-1,-8.000000 7.000000 0,-6.000000 7.000000-1,1.000000 9.000000-1,-1.000000 10.000000 0,1.000000 10.000000-1,-3.000000 2.000000 0,-2.000000-3.000000 2,-3.000000-3.000000 0,-3.000000-2.000000 0,-1.000000-1.000000 1,4.000000 3.000000-1,3.000000 3.000000-2,3.000000 4.000000 0,-1.000000-3.000000-1,-2.000000-5.000000 2,-3.000000-7.000000 0,-3.000000-5.000000 0,1.000000-9.000000 0,6.000000-9.000000-3,7.000000-10.000000-3,6.000000-8.000000-2,6.000000-11.000000-1,6.000000-8.000000 0,7.000000-10.000000-1,6.000000-9.000000 1,1.000000-9.000000 0,-3.000000-5.000000 1,-3.000000-7.000000 0,-2.000000-5.000000 0,2.000000-8.000000 0,9.000000-5.000000-4,10.000000-7.000000-2,10.000000-5.000000-4,4.000000-8.000000 0,0.000000-5.000000 3,0.000000-7.000000 2,0.000000-5.000000 2,1.000000-8.000000 2,4.000000-5.000000 0,3.000000-7.000000 0,3.000000-5.000000 0,1.000000-8.000000 1,1.000000-5.000000 0,-1.000000-7.000000 1,1.000000-5.000000 0,1.000000-3.000000 0,3.000000 4.000000-1,3.000000 3.000000 0,4.000000 3.000000 0,7.000000-10.000000-2,13.000000-21.000000 0,12.000000-22.000000-2,13.000000-22.000000-1,1.000000-1.000000 2,-9.000000 23.000000 2,-10.000000 22.000000 3,-8.000000 22.000000 3,-9.000000 12.000000 2,-6.000000 3.000000-1,-6.000000 3.000000-1,-6.000000 4.000000 0,-4.000000 4.000000 1,1.000000 6.000000 1,-1.000000 7.000000 3,1.000000 6.000000 1,-3.000000 9.000000 2,-2.000000 13.000000 2,-3.000000 12.000000 3,-3.000000 13.000000 2,-6.000000 9.000000 0,-5.000000 6.000000-2,-7.000000 7.000000-3,-5.000000 6.000000-1,-8.000000 4.000000-3,-5.000000 4.000000-1,-7.000000 3.000000-3,-5.000000 3.000000-2,-4.000000 1.000000-1,0.000000 1.000000 1,0.000000-1.000000 0,0.000000 1.000000 1,-4.000000 5.000000 0,-5.000000 14.000000 0,-7.000000 11.000000 1,-5.000000 14.000000-1,0.000000-1.000000-1,10.000000-12.000000-1,10.000000-13.000000-2,9.000000-12.000000-2,9.000000-15.000000-4,9.000000-15.000000-4,10.000000-15.000000-6,10.000000-16.000000-6,5.000000-15.000000 0,4.000000-11.000000 2,3.000000-14.000000 4,3.000000-11.000000 3,3.000000-9.000000 0,3.000000-3.000000-2,3.000000-3.000000-3,4.000000-2.000000-1,1.000000-3.000000-1,0.000000 1.000000 2,0.000000-1.000000 1,0.000000 1.000000 3,0.000000-3.000000 0,0.000000-2.000000 2,0.000000-3.000000 0,0.000000-3.000000 1,0.000000 1.000000 2,0.000000 6.000000 2,0.000000 7.000000 3,0.000000 6.000000 3,-4.000000 3.000000 1,-5.000000 0.000000 0,-7.000000 0.000000-2,-5.000000 0.000000 0,-3.000000 4.000000 2,4.000000 10.000000 3,3.000000 10.000000 3,3.000000 9.000000 4,-4.000000 4.000000 1,-8.000000 1.000000-2,-10.000000-1.000000-2,-9.000000 1.000000-2,-7.000000 10.000000 4,-3.000000 22.000000 7,-3.000000 22.000000 7,-2.000000 23.000000 8,-5.000000 6.000000 5,-2.000000-5.000000 1,-3.000000-7.000000 1,-3.000000-5.000000 2,-4.000000-1.000000-1,-3.000000 6.000000-3,-3.000000 7.000000-3,-2.000000 6.000000-3,-1.000000 3.000000-4,3.000000 0.000000-1,3.000000 0.000000-3,4.000000 0.000000-2,2.000000 0.000000-1,4.000000 0.000000-1,3.000000 0.000000-1,3.000000 0.000000-1,1.000000 4.000000 2,1.000000 10.000000 0,-1.000000 10.000000 3,1.000000 9.000000 1,10.000000-7.000000-2,22.000000-21.000000-4,22.000000-22.000000-6,23.000000-22.000000-5,14.000000-29.000000-7,10.000000-33.000000-6,10.000000-35.000000-8,9.000000-34.000000-7,4.000000-29.000000-5,1.000000-21.000000-3,-1.000000-22.000000-4,1.000000-22.000000-4,-7.000000-7.000000 0,-12.000000 10.000000 4,-13.000000 10.000000 3,-12.000000 9.000000 2,-16.000000 9.000000 6,-19.000000 9.000000 4,-18.000000 10.000000 6,-19.000000 10.000000 5,-16.000000 16.000000 4,-12.000000 26.000000 1,-13.000000 24.000000 2,-12.000000 26.000000 1,-10.000000 19.000000 3,-6.000000 17.000000 6,-6.000000 15.000000 3,-6.000000 16.000000 6,-4.000000 15.000000 5,1.000000 16.000000 4,-1.000000 15.000000 5,1.000000 17.000000 5,5.000000 5.000000 1,14.000000-3.000000-3,11.000000-3.000000-4,14.000000-2.000000-2,10.000000-9.000000-3,9.000000-12.000000 0,10.000000-13.000000-2,10.000000-12.000000 0,16.000000-13.000000-3,26.000000-12.000000-1,24.000000-13.000000-4,26.000000-12.000000-2,16.000000-16.000000-3,10.000000-19.000000-2,10.000000-18.000000-4,9.000000-19.000000-3,-1.000000-7.000000-2,-8.000000 7.000000-2,-10.000000 6.000000-2,-9.000000 7.000000-2,-10.000000 7.000000-2,-9.000000 9.000000 2,-10.000000 10.000000 0,-8.000000 10.000000 0,-12.000000 13.000000 1,-12.000000 19.000000 1,-13.000000 19.000000 2,-12.000000 19.000000 0,-13.000000 19.000000 2,-12.000000 23.000000 4,-13.000000 22.000000 1,-12.000000 22.000000 4,-7.000000 10.000000 2,1.000000 1.000000 1,-1.000000-1.000000 2,1.000000 1.000000 2,2.000000-7.000000 0,7.000000-12.000000-1,6.000000-13.000000-2,7.000000-12.000000 0,7.000000-16.000000-2,9.000000-19.000000-2,10.000000-18.000000-1,10.000000-19.000000-3,13.000000-21.000000-1,19.000000-21.000000-1,19.000000-22.000000-2,19.000000-22.000000-2,9.000000-18.000000-2,0.000000-11.000000-3,0.000000-14.000000-5,0.000000-11.000000-3,-2.000000-9.000000-3,-3.000000-3.000000 1,-3.000000-3.000000-1,-2.000000-2.000000 1,-8.000000 2.000000 0,-8.000000 9.000000 3,-10.000000 10.000000 2,-9.000000 10.000000 2,-12.000000 11.000000 3,-11.000000 17.000000 1,-14.000000 15.000000 3,-11.000000 16.000000 1,-11.000000 15.000000 3,-5.000000 16.000000 3,-7.000000 15.000000 4,-5.000000 17.000000 3,-8.000000 17.000000 3,-5.000000 23.000000 3,-7.000000 22.000000 2,-5.000000 22.000000 2,-1.000000 13.000000 2,6.000000 7.000000 0,7.000000 6.000000 0,6.000000 7.000000 0,6.000000-1.000000-2,6.000000-6.000000-4,7.000000-6.000000-5,6.000000-6.000000-4,10.000000-12.000000-2,17.000000-15.000000-2,15.000000-15.000000 0,16.000000-16.000000-1,18.000000-30.000000-2,22.000000-44.000000-2,22.000000-43.000000-2,23.000000-44.000000-1,0.000000-21.000000-3,-18.000000 4.000000-3,-19.000000 3.000000-2,-18.000000 3.000000-2,-10.000000-2.000000-2,0.000000-6.000000 0,0.000000-6.000000 1,0.000000-6.000000-1,-10.000000-4.000000 2,-18.000000 1.000000 2,-19.000000-1.000000 1,-18.000000 1.000000 2,-15.000000 15.000000 2,-9.000000 31.000000 1,-10.000000 32.000000 1,-8.000000 31.000000 1,-14.000000 26.000000 2,-15.000000 22.000000 2,-15.000000 22.000000 3,-16.000000 23.000000 2,-1.000000 6.000000 1,17.000000-5.000000 1,15.000000-7.000000 1,16.000000-5.000000 0,9.000000-3.000000-2,3.000000 4.000000-4,3.000000 3.000000-5,4.000000 3.000000-5,7.000000-7.000000-7,13.000000-15.000000-9,12.000000-15.000000-10,13.000000-16.000000-10</inkml:trace>
</inkml:ink>
</file>

<file path=ppt/ink/ink148.xml><?xml version="1.0" encoding="utf-8"?>
<inkml:ink xmlns:inkml="http://www.w3.org/2003/InkML">
  <annotation type="ScanImages2ExtractSignatures">1</annotation>
  <annotation type="ScanImagesWidth">704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17"/>
    </inkml:context>
    <inkml:brush xml:id="br0">
      <inkml:brushProperty name="width" value="0.0292540788650513" units="cm"/>
      <inkml:brushProperty name="height" value="0.0292540788650513" units="cm"/>
      <inkml:brushProperty name="color" value="#F2395B"/>
      <inkml:brushProperty name="ignorePressure" value="0"/>
    </inkml:brush>
  </inkml:definitions>
  <inkml:trace contextRef="#ctx0" brushRef="#br0">11700.000000 44650.000000 501,'79.000000'-47.000000'65,"10.000000"6.000000"-12 ,10.000000 7.000000-11,9.000000 6.000000-13,12.000000 3.000000-6,16.000000 0.000000-4,15.000000 0.000000-3,17.000000 0.000000-2,5.000000-4.000000-4,-3.000000-5.000000-5,-3.000000-7.000000-3,-2.000000-5.000000-5,-9.000000-6.000000-4,-12.000000-3.000000-4,-13.000000-3.000000-4,-12.000000-2.000000-4,-15.000000-1.000000-4,-15.000000 3.000000-2,-15.000000 3.000000-3,-16.000000 4.000000-4,-15.000000 4.000000 0,-11.000000 6.000000 1,-14.000000 7.000000 0,-11.000000 6.000000 2,-14.000000 3.000000 2,-11.000000 0.000000 4,-14.000000 0.000000 5,-11.000000 0.000000 5,-11.000000 1.000000 3,-5.000000 4.000000 3,-7.000000 3.000000 1,-5.000000 3.000000 3,0.000000 1.000000 1,10.000000 1.000000 0,10.000000-1.000000 1,9.000000 1.000000 1,6.000000 2.000000 1,3.000000 7.000000 5,3.000000 6.000000 5,4.000000 7.000000 3,4.000000 5.000000 6,6.000000 7.000000 4,7.000000 6.000000 5,6.000000 7.000000 5,1.000000 5.000000 2,-3.000000 7.000000 1,-3.000000 6.000000 0,-2.000000 7.000000 0,-3.000000 5.000000-1,1.000000 7.000000-1,-1.000000 6.000000-1,1.000000 7.000000-1,-3.000000 5.000000-2,-2.000000 7.000000-3,-3.000000 6.000000-2,-3.000000 7.000000-3,-6.000000 4.000000-4,-5.000000 3.000000-3,-7.000000 3.000000-5,-5.000000 4.000000-3,0.000000-3.000000-2,10.000000-5.000000 0,10.000000-7.000000 0,9.000000-5.000000 0,7.000000-12.000000-2,7.000000-16.000000-3,6.000000-15.000000-5,7.000000-15.000000-3,10.000000-17.000000-3,16.000000-15.000000-3,15.000000-15.000000-3,17.000000-16.000000-2,11.000000-16.000000-2,10.000000-16.000000 1,10.000000-15.000000 0,9.000000-15.000000 0,2.000000-9.000000 2,-2.000000 1.000000 3,-3.000000-1.000000 4,-3.000000 1.000000 3,-7.000000 5.000000 2,-9.000000 14.000000 2,-10.000000 11.000000 0,-8.000000 14.000000 1,-11.000000 13.000000 1,-8.000000 16.000000 2,-10.000000 15.000000 3,-9.000000 17.000000 1,-9.000000 19.000000 2,-5.000000 26.000000 4,-7.000000 24.000000 2,-5.000000 26.000000 4,-6.000000 10.000000 2,-3.000000-3.000000 1,-3.000000-3.000000 1,-2.000000-2.000000 1,0.000000-9.000000-1,7.000000-12.000000-4,6.000000-13.000000-5,7.000000-12.000000-4,8.000000-16.000000-3,14.000000-19.000000-2,11.000000-18.000000 0,14.000000-19.000000-2,7.000000-22.000000-1,3.000000-25.000000-5,3.000000-25.000000-4,4.000000-25.000000-3,-1.000000-13.000000-4,-3.000000 1.000000-2,-3.000000-1.000000-2,-2.000000 1.000000-3,-9.000000 1.000000-1,-12.000000 3.000000 3,-13.000000 3.000000 2,-12.000000 4.000000 1,-18.000000 7.000000 2,-21.000000 13.000000 1,-22.000000 12.000000 0,-22.000000 13.000000 1,-16.000000 12.000000 1,-9.000000 13.000000 0,-10.000000 12.000000 1,-8.000000 13.000000 0,-6.000000 15.000000 0,1.000000 19.000000 0,-1.000000 19.000000 0,1.000000 19.000000 0,2.000000 12.000000-2,7.000000 6.000000-1,6.000000 7.000000-2,7.000000 6.000000-3,11.000000-5.000000-2,20.000000-16.000000-2,18.000000-15.000000-2,20.000000-15.000000-3,10.000000-12.000000 1,3.000000-6.000000 5,3.000000-6.000000 6,4.000000-6.000000 5</inkml:trace>
</inkml:ink>
</file>

<file path=ppt/ink/ink149.xml><?xml version="1.0" encoding="utf-8"?>
<inkml:ink xmlns:inkml="http://www.w3.org/2003/InkML">
  <annotation type="ScanImages2ExtractSignatures">1</annotation>
  <annotation type="ScanImagesWidth">909705221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17"/>
    </inkml:context>
    <inkml:brush xml:id="br0">
      <inkml:brushProperty name="width" value="0.0222452711313963" units="cm"/>
      <inkml:brushProperty name="height" value="0.0222452711313963" units="cm"/>
      <inkml:brushProperty name="color" value="#F2395B"/>
      <inkml:brushProperty name="ignorePressure" value="0"/>
    </inkml:brush>
  </inkml:definitions>
  <inkml:trace contextRef="#ctx0" brushRef="#br0">17800.000000 44200.000000 659,'21.000000'-71.000000'13,"-5.000000"10.000000"3 ,-7.000000 10.000000 3,-5.000000 9.000000 2,-3.000000 4.000000 1,4.000000 1.000000 2,3.000000-1.000000 1,3.000000 1.000000 0,-2.000000 1.000000 0,-6.000000 3.000000-3,-6.000000 3.000000-2,-6.000000 4.000000-3,-7.000000 4.000000-1,-6.000000 6.000000-1,-6.000000 7.000000 0,-6.000000 6.000000-1,-6.000000 6.000000-1,-2.000000 6.000000-4,-3.000000 7.000000-2,-3.000000 6.000000-5,-2.000000 9.000000-1,0.000000 13.000000-4,0.000000 12.000000-1,0.000000 13.000000-2,4.000000 6.000000-2,10.000000 0.000000 0,10.000000 0.000000 1,9.000000 0.000000-1,6.000000 0.000000 0,3.000000 0.000000 3,3.000000 0.000000 2,4.000000 0.000000 3,8.000000-4.000000 0,17.000000-5.000000 1,15.000000-7.000000 0,16.000000-5.000000 0,10.000000-4.000000 0,7.000000 0.000000 0,6.000000 0.000000 0,7.000000 0.000000 0,0.000000-4.000000 0,-2.000000-5.000000 0,-3.000000-7.000000 0,-3.000000-5.000000 0,-9.000000-3.000000-1,-11.000000 4.000000-1,-14.000000 3.000000-1,-11.000000 3.000000-2,-15.000000 3.000000 1,-16.000000 3.000000 1,-15.000000 3.000000 1,-15.000000 4.000000 1,-20.000000 2.000000 1,-21.000000 4.000000-1,-22.000000 3.000000-1,-22.000000 3.000000 0,-10.000000-1.000000-3,4.000000-2.000000-3,3.000000-3.000000-3,3.000000-3.000000-3,6.000000-6.000000-4,9.000000-5.000000-3,10.000000-7.000000-3,10.000000-5.000000-4,14.000000-9.000000-2,23.000000-9.000000-1,22.000000-10.000000-3,22.000000-8.000000 0,21.000000-14.000000-1,22.000000-15.000000 3,22.000000-15.000000 3,23.000000-16.000000 2,2.000000-4.000000 4,-16.000000 10.000000 5,-15.000000 10.000000 5,-15.000000 9.000000 5</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6:32"/>
    </inkml:context>
    <inkml:brush xml:id="br0">
      <inkml:brushProperty name="width" value="0.0262642074376345" units="cm"/>
      <inkml:brushProperty name="height" value="0.0262642074376345" units="cm"/>
      <inkml:brushProperty name="color" value="#F2395B"/>
      <inkml:brushProperty name="ignorePressure" value="0"/>
    </inkml:brush>
  </inkml:definitions>
  <inkml:trace contextRef="#ctx0" brushRef="#br0">43627.000000 4132.000000 558,'-140.000000'19.000000'14,"21.000000"0.000000"3 ,21.000000 0.000000 3,21.000000-1.000000 2,11.000000 7.000000 1,0.000000 12.000000 1,0.000000 11.000000-1,0.000000 12.000000 0,-2.000000 17.000000 0,-1.000000 21.000000 0,-3.000000 21.000000-1,-3.000000 22.000000-1,3.000000 22.000000 1,7.000000 23.000000-2,8.000000 24.000000 0,6.000000 24.000000-1,12.000000 12.000000-1,16.000000-1.000000-2,18.000000 1.000000-1,15.000000-1.000000-2,13.000000-2.000000-2,6.000000-4.000000-2,8.000000-6.000000-1,6.000000-4.000000-1,8.000000-11.000000-3,7.000000-20.000000-1,7.000000-19.000000-1,7.000000-18.000000-3,6.000000-21.000000-1,4.000000-20.000000-2,6.000000-22.000000-1,4.000000-22.000000-2,0.000000-14.000000-1,-5.000000-10.000000-1,-4.000000-10.000000-1,-5.000000-9.000000-1,-6.000000-8.000000-1,-7.000000-7.000000 1,-7.000000-8.000000 0,-8.000000-6.000000 1,-6.000000-5.000000-1,-7.000000-3.000000 1,-8.000000-2.000000 1,-6.000000-2.000000-1,-7.000000-5.000000 1,-4.000000-7.000000 0,-5.000000-7.000000 0,-5.000000-8.000000 1,-3.000000-3.000000-3,-2.000000-4.000000-2,-3.000000-1.000000-3,-3.000000-3.000000-3,-1.000000 1.000000-3,-3.000000 5.000000-3,-3.000000 4.000000-2,-1.000000 5.000000-4,-2.000000 5.000000-1,0.000000 5.000000-1,0.000000 5.000000 0,0.000000 4.000000-2</inkml:trace>
</inkml:ink>
</file>

<file path=ppt/ink/ink150.xml><?xml version="1.0" encoding="utf-8"?>
<inkml:ink xmlns:inkml="http://www.w3.org/2003/InkML">
  <annotation type="ScanImages2ExtractSignatures">1</annotation>
  <annotation type="ScanImagesWidth">750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18"/>
    </inkml:context>
    <inkml:brush xml:id="br0">
      <inkml:brushProperty name="width" value="0.0294829495251179" units="cm"/>
      <inkml:brushProperty name="height" value="0.0294829495251179" units="cm"/>
      <inkml:brushProperty name="color" value="#F2395B"/>
      <inkml:brushProperty name="ignorePressure" value="0"/>
    </inkml:brush>
  </inkml:definitions>
  <inkml:trace contextRef="#ctx0" brushRef="#br0">20050.000000 44100.000000 497,'-49.000000'-2.000000'2,"4.000000"-3.000000"4 ,3.000000-3.000000 4,3.000000-2.000000 4,-1.000000-1.000000 4,-2.000000 3.000000 3,-3.000000 3.000000 2,-3.000000 4.000000 4,-4.000000 1.000000-1,-3.000000 0.000000-3,-3.000000 0.000000-3,-2.000000 0.000000-3,-5.000000 3.000000-2,-2.000000 6.000000-2,-3.000000 7.000000-3,-3.000000 6.000000-1,-2.000000 7.000000-2,0.000000 10.000000-1,0.000000 10.000000-1,0.000000 9.000000 0,3.000000 7.000000-2,6.000000 7.000000-1,7.000000 6.000000-1,6.000000 7.000000-1,7.000000 2.000000-1,10.000000 1.000000-1,10.000000-1.000000 1,9.000000 1.000000-1,13.000000-7.000000 1,20.000000-12.000000 0,18.000000-13.000000 1,20.000000-12.000000 0,14.000000-15.000000 1,14.000000-15.000000-2,11.000000-15.000000-1,14.000000-16.000000 0,5.000000-16.000000-3,1.000000-16.000000-3,-1.000000-15.000000-2,1.000000-15.000000-3,-4.000000-12.000000-1,-6.000000-6.000000 1,-6.000000-6.000000 1,-6.000000-6.000000 1,-9.000000 1.000000 1,-8.000000 9.000000 2,-10.000000 10.000000 2,-9.000000 10.000000 2,-12.000000 8.000000 2,-11.000000 10.000000 1,-14.000000 10.000000 2,-11.000000 9.000000 1,-15.000000 15.000000 3,-16.000000 22.000000 1,-15.000000 22.000000 3,-15.000000 23.000000 1,-11.000000 19.000000 3,-2.000000 19.000000 3,-3.000000 19.000000 1,-3.000000 19.000000 3,1.000000 10.000000 0,6.000000 4.000000-1,7.000000 3.000000 0,6.000000 3.000000-2,9.000000-7.000000-1,13.000000-15.000000-3,12.000000-15.000000-1,13.000000-16.000000-3,16.000000-19.000000-3,23.000000-22.000000-5,22.000000-22.000000-5,22.000000-21.000000-5,13.000000-24.000000-4,7.000000-25.000000-3,6.000000-25.000000-3,7.000000-25.000000-3,2.000000-16.000000-2,1.000000-6.000000 1,-1.000000-6.000000 1,1.000000-6.000000 0,-7.000000 2.000000 2,-12.000000 14.000000 4,-13.000000 11.000000 3,-12.000000 14.000000 3,-13.000000 10.000000 4,-12.000000 9.000000 2,-13.000000 10.000000 3,-12.000000 10.000000 2,-15.000000 16.000000 5,-15.000000 26.000000 9,-15.000000 24.000000 7,-16.000000 26.000000 8,-12.000000 19.000000 4,-5.000000 17.000000-3,-7.000000 15.000000-3,-5.000000 16.000000-1,-4.000000 7.000000-2,0.000000 1.000000-3,0.000000-1.000000-2,0.000000 1.000000-2,4.000000-4.000000-1,10.000000-6.000000-3,10.000000-6.000000-1,9.000000-6.000000-2,12.000000-12.000000-3,16.000000-15.000000-4,15.000000-15.000000-4,17.000000-16.000000-4,14.000000-18.000000-4,17.000000-18.000000-1,15.000000-19.000000-2,16.000000-18.000000-1,10.000000-15.000000-3,7.000000-9.000000 0,6.000000-10.000000-2,7.000000-8.000000-2,0.000000-9.000000 0,-2.000000-6.000000 1,-3.000000-6.000000 0,-3.000000-6.000000 1,-9.000000-1.000000 1,-11.000000 7.000000 2,-14.000000 6.000000 2,-11.000000 7.000000 2,-12.000000 7.000000 3,-9.000000 9.000000 2,-10.000000 10.000000 2,-8.000000 10.000000 3,-12.000000 21.000000 4,-12.000000 34.000000 6,-13.000000 35.000000 5,-12.000000 35.000000 7,-7.000000 19.000000 2,1.000000 7.000000-1,-1.000000 6.000000-1,1.000000 7.000000-2,-1.000000 7.000000 0,1.000000 9.000000 0,-1.000000 10.000000-1,1.000000 10.000000 0,2.000000 10.000000-2,7.000000 13.000000-4,6.000000 12.000000-3,7.000000 13.000000-5,4.000000 9.000000-4,3.000000 6.000000-1,3.000000 7.000000-4,4.000000 6.000000-2,1.000000-1.000000-3,0.000000-5.000000 0,0.000000-7.000000-1,0.000000-5.000000-1,-4.000000-15.000000 0,-5.000000-22.000000 0,-7.000000-22.000000 2,-5.000000-21.000000 0,-12.000000-18.000000 1,-16.000000-12.000000-2,-15.000000-13.000000 0,-15.000000-12.000000-2,-15.000000-10.000000 0,-12.000000-6.000000 0,-13.000000-6.000000 0,-12.000000-6.000000 0,-12.000000-9.000000 3,-8.000000-8.000000 5,-10.000000-10.000000 5,-9.000000-9.000000 5,-1.000000-16.000000-1,10.000000-22.000000-7,10.000000-22.000000-8,9.000000-21.000000-6,10.000000-14.000000-3,14.000000-2.000000-1,11.000000-3.000000 1,14.000000-3.000000-1,14.000000-2.000000 0,20.000000 0.000000-2,18.000000 0.000000-2,20.000000 0.000000-3,16.000000 3.000000-1,16.000000 6.000000-1,15.000000 7.000000-2,17.000000 6.000000-2,2.000000 9.000000 3,-9.000000 13.000000 5,-10.000000 12.000000 5,-8.000000 13.000000 6,-3.000000 4.000000 3,7.000000-3.000000 3,6.000000-3.000000 2,7.000000-2.000000 2</inkml:trace>
</inkml:ink>
</file>

<file path=ppt/ink/ink1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19"/>
    </inkml:context>
    <inkml:brush xml:id="br0">
      <inkml:brushProperty name="width" value="0.0242631137371063" units="cm"/>
      <inkml:brushProperty name="height" value="0.0242631137371063" units="cm"/>
      <inkml:brushProperty name="color" value="#F2395B"/>
      <inkml:brushProperty name="ignorePressure" value="0"/>
    </inkml:brush>
  </inkml:definitions>
  <inkml:trace contextRef="#ctx0" brushRef="#br0">23150.000000 44250.000000 604,'-46.000000'0.000000'-35,"10.000000"0.000000"20 ,10.000000 0.000000 18,9.000000 0.000000 20,13.000000 0.000000 10,20.000000 0.000000 4,18.000000 0.000000 3,20.000000 0.000000 3,14.000000-4.000000 0,14.000000-5.000000-2,11.000000-7.000000-4,14.000000-5.000000-2,10.000000-6.000000-4,9.000000-3.000000-5,10.000000-3.000000-6,10.000000-2.000000-4,2.000000-5.000000-5,-3.000000-2.000000-5,-3.000000-3.000000-6,-2.000000-3.000000-4,-8.000000-2.000000-9,-8.000000 0.000000-11,-10.000000 0.000000-12,-9.000000 0.000000-12,-15.000000 0.000000-6,-18.000000 0.000000-1,-19.000000 0.000000 1,-18.000000 0.000000-1,-17.000000 1.000000 5,-11.000000 4.000000 9,-14.000000 3.000000 9,-11.000000 3.000000 10,-7.000000 4.000000 6,0.000000 7.000000 3,0.000000 6.000000 4,0.000000 7.000000 4</inkml:trace>
</inkml:ink>
</file>

<file path=ppt/ink/ink152.xml><?xml version="1.0" encoding="utf-8"?>
<inkml:ink xmlns:inkml="http://www.w3.org/2003/InkML">
  <annotation type="ScanImages2ExtractSignatures">1</annotation>
  <annotation type="ScanImagesWidth">478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20"/>
    </inkml:context>
    <inkml:brush xml:id="br0">
      <inkml:brushProperty name="width" value="0.0314776375889778" units="cm"/>
      <inkml:brushProperty name="height" value="0.0314776375889778" units="cm"/>
      <inkml:brushProperty name="color" value="#F2395B"/>
      <inkml:brushProperty name="ignorePressure" value="0"/>
    </inkml:brush>
  </inkml:definitions>
  <inkml:trace contextRef="#ctx0" brushRef="#br0">24450.000000 43000.000000 465,'-47.000000'4.000000'36,"6.000000"10.000000"-2 ,7.000000 10.000000-3,6.000000 9.000000-1,1.000000 13.000000-1,-3.000000 20.000000 1,-3.000000 18.000000 1,-2.000000 20.000000 1,-5.000000 21.000000-2,-2.000000 25.000000-2,-3.000000 25.000000-4,-3.000000 25.000000-3,-1.000000 12.000000-4,4.000000 1.000000-3,3.000000-1.000000-4,3.000000 1.000000-4,4.000000-10.000000-3,7.000000-19.000000-1,6.000000-18.000000-2,7.000000-19.000000-3,10.000000-27.000000-3,16.000000-34.000000-6,15.000000-35.000000-7,17.000000-33.000000-5,14.000000-31.000000-5,17.000000-24.000000-2,15.000000-26.000000-3,16.000000-24.000000-2,10.000000-24.000000-1,7.000000-22.000000 2,6.000000-22.000000 2,7.000000-21.000000 1,2.000000-12.000000 1,1.000000 1.000000 2,-1.000000-1.000000 1,1.000000 1.000000 2,-6.000000-4.000000 4,-8.000000-6.000000 4,-10.000000-6.000000 5,-9.000000-6.000000 6,-7.000000-1.000000 3,-3.000000 7.000000 3,-3.000000 6.000000 2,-2.000000 7.000000 3,-8.000000 15.000000 3,-8.000000 25.000000 3,-10.000000 25.000000 4,-9.000000 25.000000 4,-10.000000 21.000000 3,-9.000000 20.000000 2,-10.000000 18.000000 3,-8.000000 20.000000 3,-9.000000 16.000000 1,-6.000000 16.000000 1,-6.000000 15.000000 0,-6.000000 17.000000 0,-7.000000 13.000000 1,-6.000000 13.000000-1,-6.000000 12.000000 1,-6.000000 13.000000-1,-7.000000 13.000000-1,-6.000000 17.000000-2,-6.000000 15.000000-3,-6.000000 16.000000-2,-4.000000 10.000000-1,1.000000 7.000000-2,-1.000000 6.000000-1,1.000000 7.000000 0,1.000000 0.000000-3,3.000000-2.000000-3,3.000000-3.000000-3,4.000000-3.000000-3,5.000000-12.000000-5,10.000000-18.000000-5,10.000000-19.000000-5,9.000000-18.000000-6,10.000000-21.000000-4,14.000000-22.000000 0,11.000000-22.000000-2,14.000000-21.000000-1,10.000000-21.000000-1,9.000000-19.000000 1,10.000000-18.000000-1,10.000000-19.000000 0,7.000000-18.000000 0,6.000000-15.000000 0,7.000000-15.000000 0,6.000000-16.000000 1,-1.000000-5.000000 1,-5.000000 6.000000 3,-7.000000 7.000000 3,-5.000000 6.000000 3,-12.000000 12.000000 2,-16.000000 19.000000 3,-15.000000 19.000000 3,-15.000000 19.000000 3,-14.000000 19.000000 3,-8.000000 23.000000 2,-10.000000 22.000000 3,-9.000000 22.000000 4,-12.000000 21.000000 0,-11.000000 22.000000 1,-14.000000 22.000000 1,-11.000000 23.000000 0,-4.000000 8.000000 1,6.000000-3.000000 1,7.000000-3.000000 2,6.000000-2.000000 1,10.000000-12.000000-4,17.000000-19.000000-8,15.000000-18.000000-9,16.000000-19.000000-8,16.000000-21.000000-6,20.000000-21.000000-3,18.000000-22.000000-5,20.000000-22.000000-2,13.000000-24.000000-3,9.000000-24.000000-2,10.000000-26.000000 0,10.000000-24.000000-2,2.000000-13.000000 1,-3.000000 0.000000 2,-3.000000 0.000000 2,-2.000000 0.000000 3,-8.000000 7.000000 2,-8.000000 17.000000 5,-10.000000 15.000000 5,-9.000000 16.000000 4,-12.000000 13.000000 4,-11.000000 14.000000 4,-14.000000 11.000000 2,-11.000000 14.000000 4,-12.000000 7.000000 5,-9.000000 3.000000 7,-10.000000 3.000000 6,-8.000000 4.000000 6,-9.000000 1.000000 2,-6.000000 0.000000-2,-6.000000 0.000000-4,-6.000000 0.000000-2,-6.000000 1.000000-2,-2.000000 4.000000-1,-3.000000 3.000000-2,-3.000000 3.000000 0,-6.000000 9.000000 0,-5.000000 16.000000-1,-7.000000 15.000000 1,-5.000000 17.000000 1,-1.000000 10.000000-2,6.000000 6.000000-2,7.000000 7.000000-1,6.000000 6.000000-2,6.000000 1.000000-3,6.000000-3.000000-1,7.000000-3.000000-4,6.000000-2.000000-2,15.000000-11.000000-1,26.000000-15.000000-2,24.000000-15.000000-1,26.000000-16.000000-2,16.000000-18.000000-2,10.000000-18.000000-4,10.000000-19.000000-3,9.000000-18.000000-3,2.000000-18.000000-3,-2.000000-16.000000-1,-3.000000-15.000000-1,-3.000000-15.000000-1,-7.000000-7.000000 0,-9.000000 3.000000 2,-10.000000 3.000000 3,-8.000000 4.000000 1,-12.000000 7.000000 4,-12.000000 13.000000 4,-13.000000 12.000000 5,-12.000000 13.000000 5,-12.000000 12.000000 4,-8.000000 13.000000 1,-10.000000 12.000000 4,-9.000000 13.000000 1,-9.000000 16.000000 3,-5.000000 23.000000 3,-7.000000 22.000000 4,-5.000000 22.000000 2,-3.000000 15.000000 1,4.000000 9.000000-1,3.000000 10.000000-2,3.000000 10.000000 0,4.000000-1.000000-4,7.000000-9.000000-4,6.000000-10.000000-4,7.000000-8.000000-5,5.000000-11.000000-4,7.000000-8.000000-6,6.000000-10.000000-5,7.000000-9.000000-5,10.000000-16.000000-3,16.000000-22.000000-1,15.000000-22.000000-1,17.000000-21.000000 0,8.000000-20.000000-3,4.000000-15.000000-2,3.000000-15.000000-3,3.000000-16.000000-2,-2.000000-10.000000-1,-6.000000-3.000000 3,-6.000000-3.000000 2,-6.000000-2.000000 2,-9.000000-1.000000 4,-8.000000 3.000000 3,-10.000000 3.000000 5,-9.000000 4.000000 3,-7.000000 5.000000 5,-3.000000 10.000000 4,-3.000000 10.000000 3,-2.000000 9.000000 4,-5.000000 17.000000 8,-2.000000 25.000000 12,-3.000000 25.000000 12,-3.000000 25.000000 12,4.000000 14.000000 2,13.000000 3.000000-7,12.000000 3.000000-7,13.000000 4.000000-6,9.000000-3.000000-7,6.000000-5.000000-4,7.000000-7.000000-5,6.000000-5.000000-5,6.000000-8.000000-3,6.000000-5.000000-4,7.000000-7.000000-4,6.000000-5.000000-3,1.000000-8.000000-2,-3.000000-5.000000 0,-3.000000-7.000000-2,-2.000000-5.000000-1,-6.000000-6.000000-3,-6.000000-3.000000-6,-6.000000-3.000000-6,-6.000000-2.000000-6,-10.000000-3.000000-3,-12.000000 1.000000-2,-13.000000-1.000000-1,-12.000000 1.000000-2,-10.000000-1.000000 0,-6.000000 1.000000 2,-6.000000-1.000000 2,-6.000000 1.000000 3,-9.000000-4.000000 3,-8.000000-6.000000 3,-10.000000-6.000000 5,-9.000000-6.000000 4,-5.000000-1.000000 2,0.000000 7.000000 3,0.000000 6.000000 3,0.000000 7.000000 1,1.000000 4.000000 3,4.000000 3.000000 4,3.000000 3.000000 4,3.000000 4.000000 3,3.000000 2.000000 4,3.000000 4.000000 4,3.000000 3.000000 3,4.000000 3.000000 4,2.000000 4.000000 3,4.000000 7.000000 1,3.000000 6.000000 3,3.000000 7.000000 1,1.000000 11.000000 1,1.000000 20.000000 0,-1.000000 18.000000 0,1.000000 20.000000 0,-4.000000 17.000000 0,-6.000000 20.000000-4,-6.000000 18.000000-1,-6.000000 20.000000-3,-2.000000 13.000000-2,3.000000 9.000000 0,3.000000 10.000000-2,4.000000 10.000000-2,2.000000-1.000000-3,4.000000-9.000000-8,3.000000-10.000000-7,3.000000-8.000000-6,12.000000-22.000000-8,22.000000-30.000000-9,22.000000-32.000000-6,23.000000-30.000000-9,17.000000-33.000000-5,17.000000-30.000000-1,15.000000-32.000000-1,16.000000-30.000000-2,10.000000-26.000000 2,7.000000-19.000000 2,6.000000-18.000000 3,7.000000-19.000000 3,-9.000000-1.000000 4,-21.000000 20.000000 5,-22.000000 18.000000 5,-22.000000 20.000000 5,-15.000000 14.000000 3,-5.000000 14.000000 1,-7.000000 11.000000 2,-5.000000 14.000000 1</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21"/>
    </inkml:context>
    <inkml:brush xml:id="br0">
      <inkml:brushProperty name="width" value="0.0287345722317696" units="cm"/>
      <inkml:brushProperty name="height" value="0.0287345722317696" units="cm"/>
      <inkml:brushProperty name="color" value="#F2395B"/>
      <inkml:brushProperty name="ignorePressure" value="0"/>
    </inkml:brush>
  </inkml:definitions>
  <inkml:trace contextRef="#ctx0" brushRef="#br0">31850.000000 44550.000000 510,'-69.000000'1.000000'0,"13.000000"4.000000"1 ,12.000000 3.000000-1,13.000000 3.000000 1,18.000000-1.000000 10,26.000000-2.000000 17,24.000000-3.000000 18,26.000000-3.000000 19,19.000000-2.000000 3,17.000000 0.000000-11,15.000000 0.000000-12,16.000000 0.000000-10,16.000000-2.000000-9,20.000000-3.000000-4,18.000000-3.000000-5,20.000000-2.000000-4,16.000000-5.000000-4,16.000000-2.000000 1,15.000000-3.000000-1,17.000000-3.000000 0,2.000000 1.000000-2,-9.000000 6.000000-1,-10.000000 7.000000-3,-8.000000 6.000000-1,-17.000000 3.000000-5,-21.000000 0.000000-6,-22.000000 0.000000-6,-22.000000 0.000000-6,-24.000000 0.000000-4,-24.000000 0.000000-3,-26.000000 0.000000-3,-24.000000 0.000000-3,-26.000000-5.000000-4,-24.000000-9.000000-5,-26.000000-10.000000-6,-24.000000-8.000000-5,-20.000000-6.000000 0,-11.000000 1.000000 8,-14.000000-1.000000 6,-11.000000 1.000000 6,-9.000000 1.000000 7,-3.000000 3.000000 6,-3.000000 3.000000 6,-2.000000 4.000000 6,0.000000-1.000000 4,7.000000-3.000000 1,6.000000-3.000000 1,7.000000-2.000000 1,4.000000-1.000000 1,3.000000 3.000000 0,3.000000 3.000000 0,4.000000 4.000000 1,7.000000 1.000000 1,13.000000 0.000000 2,12.000000 0.000000 1,13.000000 0.000000 3,9.000000 0.000000 4,6.000000 0.000000 3,7.000000 0.000000 4,6.000000 0.000000 5,10.000000 3.000000 3,17.000000 6.000000 2,15.000000 7.000000 2,16.000000 6.000000 1,10.000000 4.000000 1,7.000000 4.000000-2,6.000000 3.000000-2,7.000000 3.000000-2,7.000000 7.000000 0,9.000000 14.000000 1,10.000000 11.000000 1,10.000000 14.000000 1,5.000000 10.000000-2,4.000000 9.000000-4,3.000000 10.000000-5,3.000000 10.000000-4,-4.000000 4.000000-5,-8.000000 0.000000-3,-10.000000 0.000000-3,-9.000000 0.000000-3,-13.000000-4.000000-3,-16.000000-5.000000-2,-15.000000-7.000000-3,-15.000000-5.000000-2,-25.000000-6.000000-1,-30.000000-3.000000 0,-32.000000-3.000000 0,-30.000000-2.000000 1,-28.000000 0.000000-2,-21.000000 7.000000-1,-22.000000 6.000000-2,-22.000000 7.000000-2,-11.000000-1.000000-1,0.000000-6.000000-3,0.000000-6.000000-3,0.000000-6.000000-3,3.000000-10.000000 0,6.000000-12.000000-2,7.000000-13.000000 1,6.000000-12.000000-1,17.000000-9.000000 0,28.000000-2.000000 2,28.000000-3.000000 1,29.000000-3.000000 2,16.000000-7.000000 2,7.000000-9.000000 5,6.000000-10.000000 3,7.000000-8.000000 4</inkml:trace>
</inkml:ink>
</file>

<file path=ppt/ink/ink15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27"/>
    </inkml:context>
    <inkml:brush xml:id="br0">
      <inkml:brushProperty name="width" value="0.029454642906785" units="cm"/>
      <inkml:brushProperty name="height" value="0.029454642906785" units="cm"/>
      <inkml:brushProperty name="color" value="#F2395B"/>
      <inkml:brushProperty name="ignorePressure" value="0"/>
    </inkml:brush>
  </inkml:definitions>
  <inkml:trace contextRef="#ctx0" brushRef="#br0">37250.000000 44200.000000 497,'21.000000'-47.000000'4,"-5.000000"6.000000"7 ,-7.000000 7.000000 7,-5.000000 6.000000 7,-3.000000 17.000000 9,4.000000 28.000000 10,3.000000 28.000000 9,3.000000 29.000000 10,-1.000000 19.000000-2,-2.000000 14.000000-13,-3.000000 11.000000-13,-3.000000 14.000000-13,-2.000000 2.000000-8,0.000000-6.000000-4,0.000000-6.000000-5,0.000000-6.000000-3,1.000000-10.000000-4,4.000000-12.000000-2,3.000000-13.000000-3,3.000000-12.000000-2,4.000000-15.000000-1,7.000000-15.000000-1,6.000000-15.000000 2,7.000000-16.000000-1,5.000000-21.000000 1,7.000000-24.000000 0,6.000000-26.000000-1,7.000000-24.000000 1,2.000000-15.000000 0,1.000000-3.000000 0,-1.000000-3.000000-1,1.000000-2.000000 1,-1.000000 2.000000-1,1.000000 9.000000 1,-1.000000 10.000000-1,1.000000 10.000000-1,-6.000000 11.000000 2,-8.000000 17.000000 1,-10.000000 15.000000 2,-9.000000 16.000000 1,-9.000000 21.000000 4,-5.000000 29.000000 5,-7.000000 28.000000 3,-5.000000 28.000000 6,-4.000000 15.000000 4,0.000000 4.000000 5,0.000000 3.000000 5,0.000000 3.000000 4,1.000000-4.000000 1,4.000000-8.000000-4,3.000000-10.000000-5,3.000000-9.000000-4,9.000000-16.000000-4,16.000000-22.000000-4,15.000000-22.000000-4,17.000000-21.000000-5,10.000000-24.000000-4,6.000000-25.000000-5,7.000000-25.000000-7,6.000000-25.000000-5,-1.000000-18.000000-5,-5.000000-8.000000-5,-7.000000-10.000000-3,-5.000000-9.000000-5,-12.000000 1.000000 0,-16.000000 13.000000 3,-15.000000 12.000000 3,-15.000000 13.000000 3,-14.000000 12.000000 4,-8.000000 13.000000 3,-10.000000 12.000000 4,-9.000000 13.000000 2,-10.000000 13.000000 4,-9.000000 17.000000 0,-10.000000 15.000000 1,-8.000000 16.000000 2,-4.000000 13.000000-1,3.000000 14.000000-3,3.000000 11.000000-2,4.000000 14.000000-2,5.000000 2.000000-1,10.000000-6.000000 1,10.000000-6.000000 0,9.000000-6.000000 2,4.000000-7.000000 0,1.000000-6.000000 0,-1.000000-6.000000 0,1.000000-6.000000 0</inkml:trace>
</inkml:ink>
</file>

<file path=ppt/ink/ink155.xml><?xml version="1.0" encoding="utf-8"?>
<inkml:ink xmlns:inkml="http://www.w3.org/2003/InkML">
  <annotation type="ScanImages2ExtractSignatures">1</annotation>
  <annotation type="ScanImagesWidth">527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28"/>
    </inkml:context>
    <inkml:brush xml:id="br0">
      <inkml:brushProperty name="width" value="0.0332378149032593" units="cm"/>
      <inkml:brushProperty name="height" value="0.0332378149032593" units="cm"/>
      <inkml:brushProperty name="color" value="#F2395B"/>
      <inkml:brushProperty name="ignorePressure" value="0"/>
    </inkml:brush>
  </inkml:definitions>
  <inkml:trace contextRef="#ctx0" brushRef="#br0">40800.000000 42900.000000 441,'-50.000000'0.000000'3,"0.000000"0.000000"5 ,0.000000 0.000000 6,0.000000 0.000000 6,4.000000 9.000000 9,10.000000 19.000000 16,10.000000 19.000000 13,9.000000 19.000000 15,6.000000 15.000000 0,3.000000 13.000000-16,3.000000 12.000000-16,4.000000 13.000000-15,-1.000000 10.000000-10,-3.000000 10.000000-5,-3.000000 10.000000-4,-2.000000 9.000000-4,-1.000000-1.000000-5,3.000000-8.000000-3,3.000000-10.000000-4,4.000000-9.000000-4,2.000000-16.000000-2,4.000000-22.000000-1,3.000000-22.000000 0,3.000000-21.000000-2,7.000000-21.000000 0,14.000000-19.000000 1,11.000000-18.000000-1,14.000000-19.000000 0,8.000000-19.000000 1,7.000000-19.000000-1,6.000000-18.000000 0,7.000000-19.000000 0,-1.000000-8.000000 1,-6.000000 3.000000 0,-6.000000 3.000000 1,-6.000000 4.000000 1,-7.000000 5.000000 2,-6.000000 10.000000 2,-6.000000 10.000000 3,-6.000000 9.000000 3,-12.000000 23.000000 7,-15.000000 38.000000 8,-15.000000 37.000000 11,-16.000000 38.000000 9,-8.000000 20.000000 3,0.000000 3.000000-4,0.000000 3.000000-4,0.000000 4.000000-5,3.000000-3.000000-4,6.000000-5.000000-6,7.000000-7.000000-5,6.000000-5.000000-7,10.000000-11.000000-7,17.000000-11.000000-11,15.000000-14.000000-10,16.000000-11.000000-10,15.000000-12.000000-5,16.000000-9.000000 2,15.000000-10.000000 3,17.000000-8.000000 1,7.000000-11.000000 3,0.000000-8.000000 4,0.000000-10.000000 4,0.000000-9.000000 4,-5.000000-5.000000 4,-9.000000 0.000000 5,-10.000000 0.000000 4,-8.000000 0.000000 4,-11.000000 0.000000 3,-8.000000 0.000000 2,-10.000000 0.000000 1,-9.000000 0.000000 2,-10.000000-2.000000 1,-9.000000-3.000000 4,-10.000000-3.000000 2,-8.000000-2.000000 3,-9.000000-1.000000 4,-6.000000 3.000000 5,-6.000000 3.000000 5,-6.000000 4.000000 4,-10.000000 5.000000 3,-12.000000 10.000000 1,-13.000000 10.000000 2,-12.000000 9.000000 0,-12.000000 10.000000-1,-8.000000 14.000000-3,-10.000000 11.000000-4,-9.000000 14.000000-3,-4.000000 13.000000-1,4.000000 16.000000 0,3.000000 15.000000-1,3.000000 17.000000 1,4.000000 7.000000-2,7.000000 0.000000-2,6.000000 0.000000-4,7.000000 0.000000-2,11.000000-4.000000-4,20.000000-5.000000-5,18.000000-7.000000-4,20.000000-5.000000-5,25.000000-17.000000-4,35.000000-24.000000-5,35.000000-26.000000-5,34.000000-24.000000-5,18.000000-26.000000-3,4.000000-24.000000-2,3.000000-26.000000-2,3.000000-24.000000-2,-7.000000-10.000000-1,-15.000000 6.000000 0,-15.000000 7.000000-2,-16.000000 6.000000 0,-18.000000 10.000000 3,-18.000000 17.000000 4,-19.000000 15.000000 6,-18.000000 16.000000 4,-17.000000 16.000000 6,-11.000000 20.000000 7,-14.000000 18.000000 5,-11.000000 20.000000 7,-12.000000 17.000000 6,-9.000000 20.000000 8,-10.000000 18.000000 8,-8.000000 20.000000 8,-1.000000 10.000000 5,9.000000 3.000000-1,10.000000 3.000000 1,10.000000 4.000000-1,7.000000-6.000000-2,6.000000-11.000000-6,7.000000-14.000000-6,6.000000-11.000000-7,7.000000-14.000000-6,10.000000-11.000000-7,10.000000-14.000000-8,9.000000-11.000000-8,7.000000-15.000000-7,7.000000-16.000000-5,6.000000-15.000000-7,7.000000-15.000000-6,2.000000-15.000000-4,1.000000-12.000000-4,-1.000000-13.000000-1,1.000000-12.000000-4,-6.000000-10.000000 3,-8.000000-6.000000 7,-10.000000-6.000000 7,-9.000000-6.000000 7,-9.000000 2.000000 5,-5.000000 14.000000 5,-7.000000 11.000000 3,-5.000000 14.000000 5,-6.000000 10.000000 2,-3.000000 9.000000 2,-3.000000 10.000000 0,-2.000000 10.000000 0,-6.000000 10.000000 5,-6.000000 13.000000 6,-6.000000 12.000000 7,-6.000000 13.000000 8,1.000000 6.000000 5,9.000000 0.000000 8,10.000000 0.000000 6,10.000000 0.000000 6,5.000000 0.000000 2,4.000000 0.000000-6,3.000000 0.000000-6,3.000000 0.000000-4,6.000000-4.000000-7,9.000000-5.000000-7,10.000000-7.000000-7,10.000000-5.000000-7,8.000000-4.000000-6,10.000000 0.000000-5,10.000000 0.000000-5,9.000000 0.000000-6,4.000000-5.000000-5,1.000000-9.000000-4,-1.000000-10.000000-5,1.000000-8.000000-5,-3.000000-9.000000-3,-2.000000-6.000000 0,-3.000000-6.000000-2,-3.000000-6.000000-1,-10.000000-1.000000 3,-16.000000 7.000000 6,-15.000000 6.000000 5,-15.000000 7.000000 6,-14.000000 4.000000 5,-8.000000 3.000000 3,-10.000000 3.000000 3,-9.000000 4.000000 4,-10.000000 2.000000 3,-9.000000 4.000000 4,-10.000000 3.000000 2,-8.000000 3.000000 4,-3.000000 3.000000 6,7.000000 3.000000 11,6.000000 3.000000 11,7.000000 4.000000 10,4.000000 1.000000 7,3.000000 0.000000 2,3.000000 0.000000 4,4.000000 0.000000 2,2.000000 3.000000-2,4.000000 6.000000-7,3.000000 7.000000-8,3.000000 6.000000-6,1.000000 10.000000-7,1.000000 17.000000-5,-1.000000 15.000000-6,1.000000 16.000000-6,-1.000000 13.000000-5,1.000000 14.000000-7,-1.000000 11.000000-7,1.000000 14.000000-6,8.000000 3.000000-8,20.000000-2.000000-9,18.000000-3.000000-9,20.000000-3.000000-10,16.000000-17.000000-7,16.000000-27.000000-5,15.000000-28.000000-6,17.000000-28.000000-5,-3.000000-20.000000 3,-18.000000-8.000000 12,-19.000000-10.000000 12,-18.000000-9.000000 12</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29"/>
    </inkml:context>
    <inkml:brush xml:id="br0">
      <inkml:brushProperty name="width" value="0.0293164197355509" units="cm"/>
      <inkml:brushProperty name="height" value="0.0293164197355509" units="cm"/>
      <inkml:brushProperty name="color" value="#F2395B"/>
      <inkml:brushProperty name="ignorePressure" value="0"/>
    </inkml:brush>
  </inkml:definitions>
  <inkml:trace contextRef="#ctx0" brushRef="#br0">47400.000000 42800.000000 500,'-38.000000'45.000000'9,"26.000000"-9.000000"19 ,24.000000-10.000000 19,26.000000-8.000000 18,15.000000-8.000000 3,6.000000-2.000000-12,7.000000-3.000000-12,6.000000-3.000000-12,1.000000-2.000000-9,-3.000000 0.000000-5,-3.000000 0.000000-6,-2.000000 0.000000-4,-3.000000 4.000000-4,1.000000 10.000000-1,-1.000000 10.000000-1,1.000000 9.000000-2,-7.000000 10.000000-1,-12.000000 14.000000-4,-13.000000 11.000000-2,-12.000000 14.000000-3,-13.000000 14.000000-1,-12.000000 20.000000 2,-13.000000 18.000000 0,-12.000000 20.000000 1,-10.000000 10.000000 3,-6.000000 3.000000 5,-6.000000 3.000000 3,-6.000000 4.000000 5,-1.000000-6.000000 1,7.000000-11.000000 0,6.000000-14.000000 0,7.000000-11.000000-1,4.000000-15.000000-1,3.000000-16.000000-3,3.000000-15.000000-3,4.000000-15.000000-2,1.000000-17.000000-8,0.000000-15.000000-13,0.000000-15.000000-12,0.000000-16.000000-12,-4.000000-8.000000-4,-5.000000 0.000000 5,-7.000000 0.000000 6,-5.000000 0.000000 4,-8.000000-2.000000 6,-5.000000-3.000000 6,-7.000000-3.000000 4,-5.000000-2.000000 6,-6.000000-1.000000 3,-3.000000 3.000000 2,-3.000000 3.000000 1,-2.000000 4.000000 3,0.000000 2.000000 3,7.000000 4.000000 4,6.000000 3.000000 6,7.000000 3.000000 4,7.000000-1.000000 6,9.000000-2.000000 4,10.000000-3.000000 5,10.000000-3.000000 5,11.000000-2.000000 2,17.000000 0.000000 2,15.000000 0.000000-1,16.000000 0.000000 1,16.000000-2.000000-2,20.000000-3.000000-3,18.000000-3.000000-3,20.000000-2.000000-3,14.000000-5.000000-3,14.000000-2.000000-4,11.000000-3.000000-2,14.000000-3.000000-3,5.000000-2.000000-4,1.000000 0.000000-6,-1.000000 0.000000-4,1.000000 0.000000-7,-4.000000 0.000000-5,-6.000000 0.000000-8,-6.000000 0.000000-8,-6.000000 0.000000-7,-13.000000 0.000000-7,-19.000000 0.000000-6,-18.000000 0.000000-7,-19.000000 0.000000-6</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0"/>
    </inkml:context>
    <inkml:brush xml:id="br0">
      <inkml:brushProperty name="width" value="0.0278390031307936" units="cm"/>
      <inkml:brushProperty name="height" value="0.0278390031307936" units="cm"/>
      <inkml:brushProperty name="color" value="#F2395B"/>
      <inkml:brushProperty name="ignorePressure" value="0"/>
    </inkml:brush>
  </inkml:definitions>
  <inkml:trace contextRef="#ctx0" brushRef="#br0">50850.000000 43950.000000 526,'0.000000'-47.000000'0,"0.000000"6.000000"-3 ,0.000000 7.000000-1,0.000000 6.000000-1,0.000000 3.000000 3,0.000000 0.000000 9,0.000000 0.000000 9,0.000000 0.000000 10,1.000000 14.000000 8,4.000000 28.000000 10,3.000000 28.000000 9,3.000000 29.000000 9,-4.000000 16.000000-1,-8.000000 7.000000-12,-10.000000 6.000000-13,-9.000000 7.000000-11,-5.000000 2.000000-9,0.000000 1.000000-3,0.000000-1.000000-4,0.000000 1.000000-5,3.000000-7.000000-3,6.000000-12.000000-5,7.000000-13.000000-3,6.000000-12.000000-5,13.000000-26.000000-3,23.000000-36.000000 0,22.000000-39.000000-2,22.000000-36.000000 0,10.000000-26.000000-1,1.000000-12.000000 3,-1.000000-13.000000 0,1.000000-12.000000 3,-3.000000-2.000000 0,-2.000000 9.000000 2,-3.000000 10.000000 0,-3.000000 10.000000 1,-7.000000 10.000000 2,-9.000000 13.000000 2,-10.000000 12.000000 1,-8.000000 13.000000 2,-12.000000 23.000000 3,-12.000000 34.000000 4,-13.000000 35.000000 4,-12.000000 35.000000 4,-10.000000 18.000000 4,-6.000000 3.000000 4,-6.000000 3.000000 3,-6.000000 4.000000 4,-2.000000-3.000000 0,3.000000-5.000000-6,3.000000-7.000000-4,4.000000-5.000000-6,4.000000-11.000000-4,6.000000-11.000000-6,7.000000-14.000000-5,6.000000-11.000000-5,6.000000-9.000000-4,6.000000-3.000000-2,7.000000-3.000000-2,6.000000-2.000000-1,9.000000-15.000000-2,13.000000-25.000000 1,12.000000-25.000000 0,13.000000-25.000000 0,9.000000-15.000000 0,6.000000-2.000000 0,7.000000-3.000000 0,6.000000-3.000000-1,-2.000000 1.000000 2,-9.000000 6.000000 3,-10.000000 7.000000 2,-8.000000 6.000000 4,-11.000000 10.000000 4,-8.000000 17.000000 3,-10.000000 15.000000 5,-9.000000 16.000000 3,-9.000000 12.000000 4,-5.000000 9.000000 3,-7.000000 10.000000 3,-5.000000 10.000000 3,-8.000000 11.000000 4,-5.000000 17.000000 1,-7.000000 15.000000 4,-5.000000 16.000000 1,-6.000000 9.000000 1,-3.000000 3.000000-5,-3.000000 3.000000-4,-2.000000 4.000000-4,0.000000-6.000000-4,7.000000-11.000000-6,6.000000-14.000000-7,7.000000-11.000000-5,4.000000-9.000000-6,3.000000-3.000000-8,3.000000-3.000000-6,4.000000-2.000000-8,7.000000-11.000000-6,13.000000-15.000000-4,12.000000-15.000000-6,13.000000-16.000000-4,6.000000-12.000000-1,0.000000-5.000000 4,0.000000-7.000000 4,0.000000-5.000000 5,-4.000000-3.000000 4,-5.000000 4.000000 7,-7.000000 3.000000 6,-5.000000 3.000000 7</inkml:trace>
</inkml:ink>
</file>

<file path=ppt/ink/ink158.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1"/>
    </inkml:context>
    <inkml:brush xml:id="br0">
      <inkml:brushProperty name="width" value="0.0257309414446354" units="cm"/>
      <inkml:brushProperty name="height" value="0.0257309414446354" units="cm"/>
      <inkml:brushProperty name="color" value="#F2395B"/>
      <inkml:brushProperty name="ignorePressure" value="0"/>
    </inkml:brush>
  </inkml:definitions>
  <inkml:trace contextRef="#ctx0" brushRef="#br0">53400.000000 44000.000000 570,'-47.000000'23.000000'23,"6.000000"-3.000000"2 ,7.000000-3.000000 4,6.000000-2.000000 2,7.000000-1.000000 5,10.000000 3.000000 4,10.000000 3.000000 6,9.000000 4.000000 5,9.000000-1.000000-2,9.000000-3.000000-10,10.000000-3.000000-11,10.000000-2.000000-10,7.000000-6.000000-8,6.000000-6.000000-5,7.000000-6.000000-7,6.000000-6.000000-5,1.000000-7.000000-5,-3.000000-6.000000-2,-3.000000-6.000000-2,-2.000000-6.000000-2,-3.000000-6.000000-6,1.000000-2.000000-6,-1.000000-3.000000-6,1.000000-3.000000-8,-7.000000-4.000000 0,-12.000000-3.000000 9,-13.000000-3.000000 7,-12.000000-2.000000 7,-10.000000 0.000000 7,-6.000000 7.000000 4,-6.000000 6.000000 6,-6.000000 7.000000 5,-12.000000 7.000000 4,-15.000000 9.000000 6,-15.000000 10.000000 4,-16.000000 10.000000 4,-12.000000 13.000000 4,-5.000000 19.000000-1,-7.000000 19.000000 0,-5.000000 19.000000 1,-1.000000 13.000000 0,6.000000 10.000000 1,7.000000 10.000000 2,6.000000 9.000000 0,10.000000 1.000000-1,17.000000-6.000000-3,15.000000-6.000000-3,16.000000-6.000000-4,21.000000-10.000000-4,29.000000-12.000000-7,28.000000-13.000000-6,28.000000-12.000000-7,21.000000-12.000000-10,17.000000-8.000000-12,15.000000-10.000000-13,16.000000-9.000000-12,2.000000-9.000000-4,-8.000000-5.000000 3,-10.000000-7.000000 3,-9.000000-5.000000 4,-15.000000-3.000000 6,-18.000000 4.000000 8,-19.000000 3.000000 10,-18.000000 3.000000 8</inkml:trace>
</inkml:ink>
</file>

<file path=ppt/ink/ink159.xml><?xml version="1.0" encoding="utf-8"?>
<inkml:ink xmlns:inkml="http://www.w3.org/2003/InkML">
  <annotation type="ScanImages2ExtractSignatures">1</annotation>
  <annotation type="ScanImagesWidth">732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1"/>
    </inkml:context>
    <inkml:brush xml:id="br0">
      <inkml:brushProperty name="width" value="0.0303827784955502" units="cm"/>
      <inkml:brushProperty name="height" value="0.0303827784955502" units="cm"/>
      <inkml:brushProperty name="color" value="#F2395B"/>
      <inkml:brushProperty name="ignorePressure" value="0"/>
    </inkml:brush>
  </inkml:definitions>
  <inkml:trace contextRef="#ctx0" brushRef="#br0">56100.000000 44100.000000 482,'-2.000000'-90.000000'-30,"-3.000000"23.000000"6 ,-3.000000 22.000000 7,-2.000000 22.000000 8,-5.000000 7.000000 6,-2.000000-6.000000 6,-3.000000-6.000000 6,-3.000000-6.000000 7,-7.000000-4.000000 4,-9.000000 1.000000 5,-10.000000-1.000000 4,-8.000000 1.000000 4,-9.000000 4.000000 1,-6.000000 9.000000 1,-6.000000 10.000000-1,-6.000000 10.000000 0,-2.000000 10.000000-1,3.000000 13.000000-3,3.000000 12.000000-1,4.000000 13.000000-2,2.000000 9.000000-3,4.000000 6.000000-4,3.000000 7.000000-3,3.000000 6.000000-3,3.000000 6.000000-3,3.000000 6.000000-3,3.000000 7.000000-1,4.000000 6.000000-3,7.000000-1.000000-2,13.000000-5.000000-1,12.000000-7.000000-2,13.000000-5.000000-1,12.000000-11.000000-3,13.000000-11.000000-4,12.000000-14.000000-3,13.000000-11.000000-4,15.000000-15.000000-2,19.000000-16.000000 0,19.000000-15.000000 0,19.000000-15.000000-1,10.000000-18.000000-1,4.000000-19.000000-1,3.000000-18.000000-1,3.000000-19.000000-2,-5.000000-8.000000 1,-12.000000 3.000000 0,-13.000000 3.000000 0,-12.000000 4.000000 1,-13.000000 5.000000 1,-12.000000 10.000000 2,-13.000000 10.000000 2,-12.000000 9.000000 2,-13.000000 10.000000 4,-12.000000 14.000000 4,-13.000000 11.000000 5,-12.000000 14.000000 6,-12.000000 10.000000 5,-8.000000 9.000000 7,-10.000000 10.000000 5,-9.000000 10.000000 8,-5.000000 10.000000 3,0.000000 13.000000 1,0.000000 12.000000 2,0.000000 13.000000 1,0.000000 10.000000 0,0.000000 10.000000-4,0.000000 10.000000-2,0.000000 9.000000-3,6.000000 1.000000-4,13.000000-6.000000-4,12.000000-6.000000-4,13.000000-6.000000-4,10.000000-10.000000-5,10.000000-12.000000-4,10.000000-13.000000-5,9.000000-12.000000-6,13.000000-16.000000-4,20.000000-19.000000-5,18.000000-18.000000-5,20.000000-19.000000-5,5.000000-19.000000-3,-6.000000-19.000000-2,-6.000000-18.000000-2,-6.000000-19.000000-1,-6.000000-8.000000 1,-2.000000 3.000000 4,-3.000000 3.000000 4,-3.000000 4.000000 5,-9.000000 5.000000 3,-11.000000 10.000000 3,-14.000000 10.000000 4,-11.000000 9.000000 2,-11.000000 9.000000 4,-5.000000 9.000000 5,-7.000000 10.000000 5,-5.000000 10.000000 5,-9.000000 11.000000 5,-9.000000 17.000000 8,-10.000000 15.000000 6,-8.000000 16.000000 7,-8.000000 16.000000 3,-2.000000 20.000000 0,-3.000000 18.000000 0,-3.000000 20.000000 1,1.000000 5.000000-4,6.000000-6.000000-4,7.000000-6.000000-5,6.000000-6.000000-4,6.000000-9.000000-6,6.000000-8.000000-4,7.000000-10.000000-4,6.000000-9.000000-5,10.000000-13.000000-4,17.000000-16.000000-3,15.000000-15.000000-4,16.000000-15.000000-3,12.000000-20.000000-4,9.000000-21.000000-3,10.000000-22.000000-3,10.000000-22.000000-4,2.000000-11.000000-1,-3.000000 0.000000 0,-3.000000 0.000000 1,-2.000000 0.000000 1,-5.000000 6.000000 3,-2.000000 13.000000 8,-3.000000 12.000000 6,-3.000000 13.000000 8,-9.000000 13.000000 3,-11.000000 17.000000 3,-14.000000 15.000000 2,-11.000000 16.000000 2,-11.000000 18.000000 5,-5.000000 22.000000 7,-7.000000 22.000000 8,-5.000000 23.000000 7,-8.000000 11.000000 3,-5.000000 4.000000-4,-7.000000 3.000000-3,-5.000000 3.000000-4,-1.000000-5.000000-9,6.000000-12.000000-16,7.000000-13.000000-15,6.000000-12.000000-16,9.000000-12.000000-10,13.000000-8.000000-5,12.000000-10.000000-4,13.000000-9.000000-5,2.000000-10.000000-4,-5.000000-9.000000-3,-7.000000-10.000000-3,-5.000000-8.000000-2</inkml:trace>
</inkml:ink>
</file>

<file path=ppt/ink/ink16.xml><?xml version="1.0" encoding="utf-8"?>
<inkml:ink xmlns:inkml="http://www.w3.org/2003/InkML">
  <annotation type="ScanImages2ExtractSignatures">1</annotation>
  <annotation type="ScanImagesWidth">-1881129600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6:40"/>
    </inkml:context>
    <inkml:brush xml:id="br0">
      <inkml:brushProperty name="width" value="0.0177590139210224" units="cm"/>
      <inkml:brushProperty name="height" value="0.0177590139210224" units="cm"/>
      <inkml:brushProperty name="color" value="#F2395B"/>
      <inkml:brushProperty name="ignorePressure" value="0"/>
    </inkml:brush>
  </inkml:definitions>
  <inkml:trace contextRef="#ctx0" brushRef="#br0">43454.000000 9523.000000 825,'-31.000000'-15.000000'-2,"2.000000"2.000000"-6 ,2.000000 2.000000-5,1.000000 2.000000-5,3.000000 2.000000 1,2.000000 2.000000 6,2.000000 2.000000 7,2.000000 2.000000 6,4.000000 1.000000 4,6.000000 0.000000 1,6.000000 0.000000 1,6.000000 0.000000 1,8.000000-3.000000 2,10.000000-7.000000-1,10.000000-5.000000 2,11.000000-6.000000 0,12.000000-3.000000 0,17.000000 0.000000 2,15.000000 0.000000-1,17.000000-1.000000 1,14.000000 2.000000 0,12.000000 2.000000-2,12.000000 2.000000 0,13.000000 2.000000-2,7.000000 2.000000-1,4.000000 1.000000 0,5.000000 3.000000 0,3.000000 2.000000 0,2.000000 0.000000-1,1.000000-2.000000 0,-1.000000-2.000000-2,1.000000-2.000000-2,-3.000000-3.000000 0,-3.000000-4.000000-2,-5.000000-5.000000 0,-4.000000-3.000000-3,-6.000000-2.000000 0,-7.000000 0.000000-1,-9.000000-1.000000-1,-8.000000 1.000000 0,-11.000000 4.000000 0,-14.000000 8.000000 1,-14.000000 8.000000 1,-15.000000 8.000000 1,-12.000000 4.000000 1,-13.000000 0.000000 0,-12.000000 0.000000 0,-11.000000 0.000000 0,-9.000000 1.000000 0,-4.000000 2.000000 1,-4.000000 2.000000 0,-4.000000 2.000000 0,-6.000000 1.000000-1,-8.000000 0.000000-4,-8.000000 0.000000-4,-8.000000 0.000000-3,-3.000000-1.000000-3,2.000000-2.000000 1,1.000000-2.000000-1,3.000000-2.000000-1,1.000000-2.000000-4,0.000000-2.000000-11,0.000000-2.000000-10,0.000000-2.000000-11</inkml:trace>
</inkml:ink>
</file>

<file path=ppt/ink/ink160.xml><?xml version="1.0" encoding="utf-8"?>
<inkml:ink xmlns:inkml="http://www.w3.org/2003/InkML">
  <annotation type="ScanImages2ExtractSignatures">1</annotation>
  <annotation type="ScanImagesWidth">-2135113760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2"/>
    </inkml:context>
    <inkml:brush xml:id="br0">
      <inkml:brushProperty name="width" value="0.0262572001665831" units="cm"/>
      <inkml:brushProperty name="height" value="0.0262572001665831" units="cm"/>
      <inkml:brushProperty name="color" value="#F2395B"/>
      <inkml:brushProperty name="ignorePressure" value="0"/>
    </inkml:brush>
  </inkml:definitions>
  <inkml:trace contextRef="#ctx0" brushRef="#br0">60600.000000 43350.000000 558,'-47.000000'0.000000'0,"6.000000"0.000000"0 ,7.000000 0.000000 0,6.000000 0.000000 0,6.000000 3.000000 10,6.000000 6.000000 19,7.000000 7.000000 19,6.000000 6.000000 19,4.000000 10.000000 5,4.000000 17.000000-10,3.000000 15.000000-11,3.000000 16.000000-9,-1.000000 10.000000-12,-2.000000 7.000000-9,-3.000000 6.000000-11,-3.000000 7.000000-11,-2.000000-1.000000-5,0.000000-6.000000 2,0.000000-6.000000 1,0.000000-6.000000 2,0.000000-10.000000-7,0.000000-12.000000-12,0.000000-13.000000-14,0.000000-12.000000-13</inkml:trace>
</inkml:ink>
</file>

<file path=ppt/ink/ink16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2"/>
    </inkml:context>
    <inkml:brush xml:id="br0">
      <inkml:brushProperty name="width" value="0.0284294653683901" units="cm"/>
      <inkml:brushProperty name="height" value="0.0284294653683901" units="cm"/>
      <inkml:brushProperty name="color" value="#F2395B"/>
      <inkml:brushProperty name="ignorePressure" value="0"/>
    </inkml:brush>
  </inkml:definitions>
  <inkml:trace contextRef="#ctx0" brushRef="#br0">61150.000000 42450.000000 515,'1.000000'-46.000000'0,"4.000000"10.000000"0 ,3.000000 10.000000 0,3.000000 9.000000 0,1.000000 4.000000 7,1.000000 1.000000 12,-1.000000-1.000000 13,1.000000 1.000000 14,2.000000 5.000000 6,7.000000 14.000000 1,6.000000 11.000000 2,7.000000 14.000000 0,-1.000000 7.000000-4,-6.000000 3.000000-10,-6.000000 3.000000-10,-6.000000 4.000000-11,-7.000000 1.000000-8,-6.000000 0.000000-4,-6.000000 0.000000-5,-6.000000 0.000000-6,-9.000000 3.000000-4,-8.000000 6.000000-4,-10.000000 7.000000-6,-9.000000 6.000000-4,-5.000000 3.000000-2,0.000000 0.000000 0,0.000000 0.000000 0,0.000000 0.000000 0,1.000000-4.000000 3,4.000000-5.000000 2,3.000000-7.000000 4,3.000000-5.000000 3,7.000000-6.000000 3,14.000000-3.000000 4,11.000000-3.000000 4,14.000000-2.000000 3,11.000000-6.000000 4,14.000000-6.000000 1,11.000000-6.000000 2,14.000000-6.000000 2,8.000000-6.000000 0,7.000000-2.000000-4,6.000000-3.000000-2,7.000000-3.000000-4,4.000000-1.000000-3,3.000000 4.000000-2,3.000000 3.000000-2,4.000000 3.000000-3,-3.000000 3.000000-2,-5.000000 3.000000 0,-7.000000 3.000000 0,-5.000000 4.000000-1,-12.000000 7.000000 1,-16.000000 13.000000 2,-15.000000 12.000000 2,-15.000000 13.000000 1,-20.000000 7.000000 2,-21.000000 4.000000 5,-22.000000 3.000000 3,-22.000000 3.000000 4,-19.000000 3.000000 4,-16.000000 3.000000 1,-15.000000 3.000000 4,-15.000000 4.000000 1,-4.000000-6.000000 1,9.000000-11.000000-2,10.000000-14.000000-3,10.000000-11.000000-2,8.000000-12.000000-4,10.000000-9.000000-6,10.000000-10.000000-5,9.000000-8.000000-7,15.000000-14.000000-7,22.000000-15.000000-8,22.000000-15.000000-9,23.000000-16.000000-9,11.000000-7.000000-2,4.000000 4.000000 2,3.000000 3.000000 3,3.000000 3.000000 3,-1.000000 3.000000 2,-2.000000 3.000000 0,-3.000000 3.000000 1,-3.000000 4.000000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3"/>
    </inkml:context>
    <inkml:brush xml:id="br0">
      <inkml:brushProperty name="width" value="0.0229148790240288" units="cm"/>
      <inkml:brushProperty name="height" value="0.0229148790240288" units="cm"/>
      <inkml:brushProperty name="color" value="#F2395B"/>
      <inkml:brushProperty name="ignorePressure" value="0"/>
    </inkml:brush>
  </inkml:definitions>
  <inkml:trace contextRef="#ctx0" brushRef="#br0">63900.000000 43750.000000 640,'103.000000'-94.000000'101,"6.000000"13.000000"-20 ,7.000000 12.000000-18,6.000000 13.000000-20,4.000000 6.000000-13,4.000000 0.000000-9,3.000000 0.000000-7,3.000000 0.000000-9,-7.000000 4.000000-4,-15.000000 10.000000-1,-15.000000 10.000000-1,-16.000000 9.000000-2,-13.000000 4.000000-6,-9.000000 1.000000-10,-10.000000-1.000000-11,-8.000000 1.000000-11</inkml:trace>
</inkml:ink>
</file>

<file path=ppt/ink/ink163.xml><?xml version="1.0" encoding="utf-8"?>
<inkml:ink xmlns:inkml="http://www.w3.org/2003/InkML">
  <annotation type="ScanImages2ExtractSignatures">1</annotation>
  <annotation type="ScanImagesWidth">382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4"/>
    </inkml:context>
    <inkml:brush xml:id="br0">
      <inkml:brushProperty name="width" value="0.0321834199130535" units="cm"/>
      <inkml:brushProperty name="height" value="0.0321834199130535" units="cm"/>
      <inkml:brushProperty name="color" value="#F2395B"/>
      <inkml:brushProperty name="ignorePressure" value="0"/>
    </inkml:brush>
  </inkml:definitions>
  <inkml:trace contextRef="#ctx0" brushRef="#br0">65350.000000 42550.000000 455,'-25.000000'-24.000000'1,"0.000000"4.000000"3 ,0.000000 3.000000 1,0.000000 3.000000 3,0.000000 3.000000 4,0.000000 3.000000 3,0.000000 3.000000 6,0.000000 4.000000 3,-2.000000 5.000000 4,-3.000000 10.000000 0,-3.000000 10.000000 1,-2.000000 9.000000 1,-6.000000 18.000000 0,-6.000000 29.000000-1,-6.000000 28.000000 0,-6.000000 28.000000 0,-7.000000 24.000000-3,-6.000000 23.000000-2,-6.000000 22.000000-3,-6.000000 22.000000-3,4.000000 4.000000-4,16.000000-12.000000-5,15.000000-13.000000-5,17.000000-12.000000-4,16.000000-23.000000-6,19.000000-30.000000-5,19.000000-32.000000-6,19.000000-30.000000-5,19.000000-28.000000-4,23.000000-21.000000-4,22.000000-22.000000-5,22.000000-22.000000-3,13.000000-29.000000-1,7.000000-33.000000 1,6.000000-35.000000 2,7.000000-34.000000 0,0.000000-23.000000 3,-2.000000-8.000000 1,-3.000000-10.000000 2,-3.000000-9.000000 1,-10.000000-5.000000 4,-16.000000 0.000000 6,-15.000000 0.000000 4,-15.000000 0.000000 5,-17.000000 1.000000 4,-15.000000 4.000000 1,-15.000000 3.000000 1,-16.000000 3.000000 2,-10.000000 9.000000 1,-3.000000 16.000000 0,-3.000000 15.000000 0,-2.000000 17.000000 1,-5.000000 17.000000 3,-2.000000 23.000000 8,-3.000000 22.000000 9,-3.000000 22.000000 6,-4.000000 19.000000 6,-3.000000 20.000000 1,-3.000000 18.000000 1,-2.000000 20.000000 2,-9.000000 19.000000 0,-12.000000 22.000000-1,-13.000000 22.000000-3,-12.000000 23.000000-1,-9.000000 19.000000-1,-2.000000 19.000000-1,-3.000000 19.000000 0,-3.000000 19.000000 0,-1.000000 12.000000-2,4.000000 6.000000-2,3.000000 7.000000-2,3.000000 6.000000-2,4.000000 3.000000-4,7.000000 0.000000-4,6.000000 0.000000-5,7.000000 0.000000-5,8.000000-18.000000-3,14.000000-33.000000 1,11.000000-35.000000 0,14.000000-34.000000 0,14.000000-30.000000-3,20.000000-25.000000-6,18.000000-25.000000-5,20.000000-25.000000-6,11.000000-25.000000-4,7.000000-25.000000-3,6.000000-25.000000-2,7.000000-25.000000-3,2.000000-15.000000-1,1.000000-2.000000 0,-1.000000-3.000000 0,1.000000-3.000000-1,-6.000000 2.000000 2,-8.000000 10.000000 5,-10.000000 10.000000 3,-9.000000 9.000000 3,-12.000000 12.000000 5,-11.000000 16.000000 3,-14.000000 15.000000 3,-11.000000 17.000000 4,-12.000000 14.000000 4,-9.000000 17.000000 2,-10.000000 15.000000 3,-8.000000 16.000000 3,-9.000000 13.000000 3,-6.000000 14.000000 0,-6.000000 11.000000 2,-6.000000 14.000000 1,-1.000000 7.000000-1,7.000000 3.000000-4,6.000000 3.000000-2,7.000000 4.000000-4,4.000000-4.000000-4,3.000000-9.000000-6,3.000000-10.000000-6,4.000000-8.000000-6,10.000000-14.000000-4,19.000000-15.000000 1,19.000000-15.000000-1,19.000000-16.000000-1,12.000000-16.000000 3,6.000000-16.000000 2,7.000000-15.000000 3,6.000000-15.000000 2,1.000000-14.000000 4,-3.000000-8.000000 2,-3.000000-10.000000 3,-2.000000-9.000000 2,-6.000000-4.000000 3,-6.000000 4.000000 2,-6.000000 3.000000 2,-6.000000 3.000000 2,-9.000000 1.000000 3,-8.000000 1.000000 4,-10.000000-1.000000 3,-9.000000 1.000000 4,-12.000000 5.000000 2,-11.000000 14.000000 1,-14.000000 11.000000 2,-11.000000 14.000000 1,-12.000000 10.000000 1,-9.000000 9.000000 2,-10.000000 10.000000 1,-8.000000 10.000000 2,-11.000000 14.000000 1,-8.000000 23.000000-2,-10.000000 22.000000 0,-9.000000 22.000000-1,-2.000000 12.000000-1,6.000000 3.000000-4,7.000000 3.000000-1,6.000000 4.000000-4,7.000000 1.000000-2,10.000000 0.000000-2,10.000000 0.000000-2,9.000000 0.000000-3,12.000000-7.000000 0,16.000000-11.000000-2,15.000000-14.000000 0,17.000000-11.000000-1,17.000000-15.000000-5,23.000000-16.000000-9,22.000000-15.000000-10,22.000000-15.000000-10,10.000000-17.000000-6,1.000000-15.000000-3,-1.000000-15.000000-3,1.000000-16.000000-3,-6.000000-10.000000 1,-8.000000-3.000000 4,-10.000000-3.000000 4,-9.000000-2.000000 4,-10.000000-1.000000 5,-9.000000 3.000000 5,-10.000000 3.000000 5,-8.000000 4.000000 4,-11.000000 5.000000 4,-8.000000 10.000000 1,-10.000000 10.000000 2,-9.000000 9.000000 1,-10.000000 9.000000 4,-9.000000 9.000000 6,-10.000000 10.000000 6,-8.000000 10.000000 5,-8.000000 14.000000 5,-2.000000 23.000000 5,-3.000000 22.000000 4,-3.000000 22.000000 4,1.000000 12.000000 0,6.000000 3.000000-4,7.000000 3.000000-5,6.000000 4.000000-3,4.000000-3.000000-6,4.000000-5.000000-5,3.000000-7.000000-6,3.000000-5.000000-6,7.000000-11.000000-6,14.000000-11.000000-9,11.000000-14.000000-8,14.000000-11.000000-7,10.000000-17.000000-8,9.000000-18.000000-6,10.000000-19.000000-7,10.000000-18.000000-7,4.000000-17.000000 1,0.000000-11.000000 9,0.000000-14.000000 9,0.000000-11.000000 8,-7.000000-6.000000 7,-11.000000 4.000000 5,-14.000000 3.000000 5,-11.000000 3.000000 5,-11.000000 6.000000 4,-5.000000 9.000000 4,-7.000000 10.000000 4,-5.000000 10.000000 4,-8.000000 8.000000 3,-5.000000 10.000000 5,-7.000000 10.000000 4,-5.000000 9.000000 3,-6.000000 7.000000 5,-3.000000 7.000000 6,-3.000000 6.000000 5,-2.000000 7.000000 6,2.000000 5.000000 1,9.000000 7.000000-6,10.000000 6.000000-4,10.000000 7.000000-4,7.000000 0.000000-6,6.000000-2.000000-5,7.000000-3.000000-5,6.000000-3.000000-5,9.000000-6.000000-6,13.000000-5.000000-6,12.000000-7.000000-6,13.000000-5.000000-7,10.000000-8.000000-4,10.000000-5.000000-1,10.000000-7.000000-3,9.000000-5.000000-2,4.000000-8.000000-2,1.000000-5.000000-1,-1.000000-7.000000-2,1.000000-5.000000-1,-6.000000-4.000000-1,-8.000000 0.000000 1,-10.000000 0.000000 1,-9.000000 0.000000 1,-13.000000 1.000000 2,-16.000000 4.000000 4,-15.000000 3.000000 2,-15.000000 3.000000 5,-14.000000 1.000000 2,-8.000000 1.000000 4,-10.000000-1.000000 3,-9.000000 1.000000 4,-7.000000-3.000000 2,-3.000000-2.000000 1,-3.000000-3.000000 2,-2.000000-3.000000 1,-3.000000 1.000000 3,1.000000 6.000000 7,-1.000000 7.000000 6,1.000000 6.000000 6,-4.000000 6.000000 5,-6.000000 6.000000 3,-6.000000 7.000000 2,-6.000000 6.000000 4,-6.000000 15.000000 2,-2.000000 26.000000-2,-3.000000 24.000000 1,-3.000000 26.000000-1,-4.000000 21.000000-3,-3.000000 19.000000-4,-3.000000 19.000000-5,-2.000000 19.000000-4,3.000000 9.000000-4,14.000000 0.000000-4,11.000000 0.000000-3,14.000000 0.000000-4,18.000000-10.000000-5,25.000000-18.000000-7,25.000000-19.000000-5,25.000000-18.000000-7,28.000000-25.000000-7,31.000000-27.000000-8,32.000000-28.000000-9,31.000000-28.000000-8,29.000000-26.000000-6,29.000000-21.000000-2,28.000000-22.000000-2,28.000000-22.000000-3,-15.000000-4.000000 3,-55.000000 17.000000 10,-57.000000 15.000000 9,-55.000000 16.000000 9,-28.000000 7.000000 7,4.000000 1.000000 2,3.000000-1.000000 2,3.000000 1.000000 3</inkml:trace>
</inkml:ink>
</file>

<file path=ppt/ink/ink16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4"/>
    </inkml:context>
    <inkml:brush xml:id="br0">
      <inkml:brushProperty name="width" value="0.0208335630595684" units="cm"/>
      <inkml:brushProperty name="height" value="0.0208335630595684" units="cm"/>
      <inkml:brushProperty name="color" value="#F2395B"/>
      <inkml:brushProperty name="ignorePressure" value="0"/>
    </inkml:brush>
  </inkml:definitions>
  <inkml:trace contextRef="#ctx0" brushRef="#br0">72200.000000 44200.000000 703,'-18.000000'-22.000000'22,"17.000000"6.000000"18 ,15.000000 7.000000 18,16.000000 6.000000 18,7.000000 4.000000-8,1.000000 4.000000-36,-1.000000 3.000000-33,1.000000 3.000000-35,-3.000000-1.000000-17,-2.000000-2.000000 2,-3.000000-3.000000 3,-3.000000-3.000000 1,-2.000000-2.000000 3,0.000000 0.000000 5,0.000000 0.000000 4,0.000000 0.000000 6</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5"/>
    </inkml:context>
    <inkml:brush xml:id="br0">
      <inkml:brushProperty name="width" value="0.0237115602940321" units="cm"/>
      <inkml:brushProperty name="height" value="0.0237115602940321" units="cm"/>
      <inkml:brushProperty name="color" value="#F2395B"/>
      <inkml:brushProperty name="ignorePressure" value="0"/>
    </inkml:brush>
  </inkml:definitions>
  <inkml:trace contextRef="#ctx0" brushRef="#br0">73500.000000 44050.000000 618,'0.000000'46.000000'21,"0.000000"-5.000000"-4 ,0.000000-7.000000-5,0.000000-5.000000-3,1.000000-6.000000 5,4.000000-3.000000 19,3.000000-3.000000 16,3.000000-2.000000 18,3.000000-3.000000 0,3.000000 1.000000-19,3.000000-1.000000-17,4.000000 1.000000-17,2.000000-3.000000-20,4.000000-2.000000-20,3.000000-3.000000-19,3.000000-3.000000-20,-1.000000-2.000000-5,-2.000000 0.000000 7,-3.000000 0.000000 9,-3.000000 0.000000 9,-2.000000-2.000000 6,0.000000-3.000000 8,0.000000-3.000000 6,0.000000-2.000000 7</inkml:trace>
</inkml:ink>
</file>

<file path=ppt/ink/ink16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35"/>
    </inkml:context>
    <inkml:brush xml:id="br0">
      <inkml:brushProperty name="width" value="0.0256015378981829" units="cm"/>
      <inkml:brushProperty name="height" value="0.0256015378981829" units="cm"/>
      <inkml:brushProperty name="color" value="#F2395B"/>
      <inkml:brushProperty name="ignorePressure" value="0"/>
    </inkml:brush>
  </inkml:definitions>
  <inkml:trace contextRef="#ctx0" brushRef="#br0">74600.000000 44150.000000 572,'0.000000'46.000000'28,"0.000000"-5.000000"9 ,0.000000-7.000000 9,0.000000-5.000000 10,6.000000-6.000000-11,13.000000-3.000000-32,12.000000-3.000000-31,13.000000-2.000000-31,4.000000-6.000000-12,-3.000000-6.000000 8,-3.000000-6.000000 7,-2.000000-6.000000 9,-3.000000-4.000000 7,1.000000 1.000000 7,-1.000000-1.000000 6,1.000000 1.000000 7,-3.000000 2.000000 6,-2.000000 7.000000 3,-3.000000 6.000000 5,-3.000000 7.000000 3,-2.000000 4.000000 9,0.000000 3.000000 11,0.000000 3.000000 12,0.000000 4.000000 12,3.000000 1.000000 7,6.000000 0.000000 1,7.000000 0.000000 3,6.000000 0.000000 2,9.000000-2.000000-6,13.000000-3.000000-13,12.000000-3.000000-13,13.000000-2.000000-12,-1.000000-5.000000-11,-11.000000-2.000000-8,-14.000000-3.000000-9,-11.000000-3.000000-9,-9.000000-6.000000-13,-3.000000-5.000000-21,-3.000000-7.000000-19,-2.000000-5.000000-20</inkml:trace>
</inkml:ink>
</file>

<file path=ppt/ink/ink167.xml><?xml version="1.0" encoding="utf-8"?>
<inkml:ink xmlns:inkml="http://www.w3.org/2003/InkML">
  <annotation type="ScanImages2ExtractSignatures">1</annotation>
  <annotation type="ScanImagesWidth">739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53"/>
    </inkml:context>
    <inkml:brush xml:id="br0">
      <inkml:brushProperty name="width" value="0.0337564125657082" units="cm"/>
      <inkml:brushProperty name="height" value="0.0337564125657082" units="cm"/>
      <inkml:brushProperty name="color" value="#F2395B"/>
      <inkml:brushProperty name="ignorePressure" value="0"/>
    </inkml:brush>
  </inkml:definitions>
  <inkml:trace contextRef="#ctx0" brushRef="#br0">38550.000000 25900.000000 434,'-113.000000'23.000000'4,"26.000000"-3.000000"3 ,24.000000-3.000000 3,26.000000-2.000000 3,13.000000-1.000000 2,4.000000 3.000000 2,3.000000 3.000000 1,3.000000 4.000000 3,12.000000-3.000000 2,22.000000-5.000000 3,22.000000-7.000000 3,23.000000-5.000000 3,13.000000-9.000000 0,6.000000-9.000000-2,7.000000-10.000000-4,6.000000-8.000000-3,4.000000-8.000000-3,4.000000-2.000000-6,3.000000-3.000000-5,3.000000-3.000000-6,-4.000000-2.000000-4,-8.000000 0.000000-7,-10.000000 0.000000-7,-9.000000 0.000000-5,-7.000000 1.000000-5,-3.000000 4.000000-3,-3.000000 3.000000-3,-2.000000 3.000000-3,-15.000000 3.000000-2,-25.000000 3.000000-3,-25.000000 3.000000-3,-25.000000 4.000000-2,-15.000000 1.000000 2,-2.000000 0.000000 9,-3.000000 0.000000 8,-3.000000 0.000000 8,1.000000 0.000000 6,6.000000 0.000000 2,7.000000 0.000000 3,6.000000 0.000000 2,3.000000 3.000000 4,0.000000 6.000000 6,0.000000 7.000000 4,0.000000 6.000000 6,1.000000 1.000000 3,4.000000-3.000000 2,3.000000-3.000000 3,3.000000-2.000000 1,1.000000 0.000000 4,1.000000 7.000000 3,-1.000000 6.000000 4,1.000000 7.000000 3,-1.000000 8.000000 2,1.000000 14.000000-1,-1.000000 11.000000-1,1.000000 14.000000-2,-1.000000 14.000000-1,1.000000 20.000000-6,-1.000000 18.000000-3,1.000000 20.000000-5,-1.000000 11.000000-4,1.000000 7.000000-4,-1.000000 6.000000-4,1.000000 7.000000-5,1.000000-4.000000-2,3.000000-12.000000-1,3.000000-13.000000-2,4.000000-12.000000 0,5.000000-18.000000-4,10.000000-21.000000-5,10.000000-22.000000-5,9.000000-22.000000-4,9.000000-26.000000-5,9.000000-27.000000-3,10.000000-28.000000-4,10.000000-28.000000-2,5.000000-24.000000-2,4.000000-19.000000 3,3.000000-18.000000 1,3.000000-19.000000 3,1.000000-12.000000 2,1.000000-2.000000 2,-1.000000-3.000000 3,1.000000-3.000000 2,-6.000000 4.000000 3,-8.000000 13.000000 2,-10.000000 12.000000 1,-9.000000 13.000000 3,-10.000000 13.000000 4,-9.000000 17.000000 8,-10.000000 15.000000 7,-8.000000 16.000000 9,-11.000000 26.000000 8,-8.000000 38.000000 11,-10.000000 37.000000 9,-9.000000 38.000000 11,-9.000000 27.000000 1,-5.000000 20.000000-8,-7.000000 18.000000-9,-5.000000 20.000000-9,-4.000000 8.000000-5,0.000000 1.000000-4,0.000000-1.000000-4,0.000000 1.000000-3,4.000000-7.000000-5,10.000000-12.000000-4,10.000000-13.000000-3,9.000000-12.000000-6,10.000000-16.000000-3,14.000000-19.000000-5,11.000000-18.000000-4,14.000000-19.000000-5,13.000000-26.000000-1,16.000000-30.000000 2,15.000000-32.000000 2,17.000000-30.000000 2,7.000000-25.000000 0,0.000000-15.000000-2,0.000000-15.000000-3,0.000000-16.000000-1,-5.000000-2.000000-1,-9.000000 13.000000-1,-10.000000 12.000000-2,-8.000000 13.000000 0,-12.000000 13.000000 0,-12.000000 17.000000 2,-13.000000 15.000000 1,-12.000000 16.000000 2,-10.000000 15.000000 3,-6.000000 16.000000 7,-6.000000 15.000000 7,-6.000000 17.000000 5,-6.000000 16.000000 6,-2.000000 19.000000 4,-3.000000 19.000000 4,-3.000000 19.000000 5,-2.000000 7.000000 0,0.000000-3.000000-1,0.000000-3.000000-1,0.000000-2.000000-1,3.000000-8.000000-3,6.000000-8.000000-4,7.000000-10.000000-4,6.000000-9.000000-3,6.000000-10.000000-6,6.000000-9.000000-6,7.000000-10.000000-6,6.000000-8.000000-6,6.000000-11.000000-6,6.000000-8.000000-7,7.000000-10.000000-6,6.000000-9.000000-5,-1.000000-9.000000-3,-5.000000-5.000000 1,-7.000000-7.000000 2,-5.000000-5.000000 2,-6.000000-1.000000 3,-3.000000 6.000000 6,-3.000000 7.000000 5,-2.000000 6.000000 7</inkml:trace>
</inkml:ink>
</file>

<file path=ppt/ink/ink16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53"/>
    </inkml:context>
    <inkml:brush xml:id="br0">
      <inkml:brushProperty name="width" value="0.0261871665716171" units="cm"/>
      <inkml:brushProperty name="height" value="0.0261871665716171" units="cm"/>
      <inkml:brushProperty name="color" value="#F2395B"/>
      <inkml:brushProperty name="ignorePressure" value="0"/>
    </inkml:brush>
  </inkml:definitions>
  <inkml:trace contextRef="#ctx0" brushRef="#br0">41450.000000 25800.000000 560,'6.000000'45.000000'144,"13.000000"-9.000000"-31 ,12.000000-10.000000-30,13.000000-8.000000-32,6.000000-14.000000-23,0.000000-15.000000-16,0.000000-15.000000-17,0.000000-16.000000-17,-4.000000-7.000000-9,-5.000000 4.000000-6,-7.000000 3.000000-4,-5.000000 3.000000-4,-6.000000 1.000000 2,-3.000000 1.000000 11,-3.000000-1.000000 11,-2.000000 1.000000 10,-11.000000 4.000000 7,-15.000000 9.000000 2,-15.000000 10.000000 3,-16.000000 10.000000 3,-10.000000 13.000000 3,-3.000000 19.000000 7,-3.000000 19.000000 6,-2.000000 19.000000 5,0.000000 10.000000 4,7.000000 4.000000 1,6.000000 3.000000 2,7.000000 3.000000 2,10.000000-4.000000-2,16.000000-8.000000-5,15.000000-10.000000-5,17.000000-9.000000-5,19.000000-12.000000-9,26.000000-11.000000-10,24.000000-14.000000-11,26.000000-11.000000-12,8.000000-12.000000-7,-5.000000-9.000000-5,-7.000000-10.000000-3,-5.000000-8.000000-4,-12.000000-4.000000-4,-16.000000 3.000000-2,-15.000000 3.000000-4,-15.000000 4.000000-2</inkml:trace>
</inkml:ink>
</file>

<file path=ppt/ink/ink169.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54"/>
    </inkml:context>
    <inkml:brush xml:id="br0">
      <inkml:brushProperty name="width" value="0.0316364206373692" units="cm"/>
      <inkml:brushProperty name="height" value="0.0316364206373692" units="cm"/>
      <inkml:brushProperty name="color" value="#F2395B"/>
      <inkml:brushProperty name="ignorePressure" value="0"/>
    </inkml:brush>
  </inkml:definitions>
  <inkml:trace contextRef="#ctx0" brushRef="#br0">44950.000000 25250.000000 463,'-27.000000'-143.000000'4,"-3.000000"17.000000"9 ,-3.000000 15.000000 7,-2.000000 16.000000 9,-6.000000 7.000000 4,-6.000000 1.000000-1,-6.000000-1.000000 0,-6.000000 1.000000-1,-2.000000 2.000000-2,3.000000 7.000000-4,3.000000 6.000000-3,4.000000 7.000000-5,1.000000 10.000000-2,0.000000 16.000000-2,0.000000 15.000000-1,0.000000 17.000000-1,3.000000 22.000000-1,6.000000 32.000000 0,7.000000 31.000000 0,6.000000 32.000000 0,4.000000 22.000000 0,4.000000 17.000000 2,3.000000 15.000000 1,3.000000 16.000000 3,3.000000 18.000000-1,3.000000 22.000000 0,3.000000 22.000000 0,4.000000 23.000000-2,4.000000 19.000000 0,6.000000 19.000000-2,7.000000 19.000000-1,6.000000 19.000000-2,1.000000-2.000000-2,-3.000000-22.000000-5,-3.000000-22.000000-4,-2.000000-21.000000-4,-3.000000-35.000000-4,1.000000-47.000000 1,-1.000000-47.000000-2,1.000000-46.000000 0,-1.000000-39.000000-1,1.000000-27.000000-3,-1.000000-28.000000-1,1.000000-28.000000-3,-1.000000-26.000000-3,1.000000-21.000000-3,-1.000000-22.000000-5,1.000000-22.000000-3,-7.000000-15.000000 0,-12.000000-5.000000 3,-13.000000-7.000000 2,-12.000000-5.000000 4,-12.000000-8.000000 3,-8.000000-5.000000 0,-10.000000-7.000000 1,-9.000000-5.000000 2,-7.000000-4.000000 0,-3.000000 0.000000 1,-3.000000 0.000000 0,-2.000000 0.000000 1,-3.000000 9.000000 1,1.000000 19.000000 4,-1.000000 19.000000 3,1.000000 19.000000 2,7.000000 21.000000 6,16.000000 26.000000 5,15.000000 24.000000 7,17.000000 26.000000 5,17.000000 13.000000 9,23.000000 4.000000 12,22.000000 3.000000 11,22.000000 3.000000 12,13.000000-2.000000 2,7.000000-6.000000-7,6.000000-6.000000-8,7.000000-6.000000-7,5.000000-6.000000-8,7.000000-2.000000-8,6.000000-3.000000-8,7.000000-3.000000-9,2.000000-1.000000-8,1.000000 4.000000-8,-1.000000 3.000000-8,1.000000 3.000000-8,-4.000000 3.000000-6,-6.000000 3.000000-2,-6.000000 3.000000-3,-6.000000 4.000000-2,-7.000000 1.000000-2,-6.000000 0.000000-2,-6.000000 0.000000-2,-6.000000 0.000000-1,-16.000000-2.000000 4,-25.000000-3.000000 10,-25.000000-3.000000 11,-25.000000-2.000000 11,-11.000000 2.000000 14,3.000000 9.000000 21,3.000000 10.000000 19,4.000000 10.000000 19,2.000000 8.000000 6,4.000000 10.000000-8,3.000000 10.000000-7,3.000000 9.000000-9,3.000000 4.000000-9,3.000000 1.000000-12,3.000000-1.000000-11,4.000000 1.000000-11,1.000000-3.000000-10,0.000000-2.000000-10,0.000000-3.000000-10,0.000000-3.000000-10,1.000000-6.000000-6,4.000000-5.000000-3,3.000000-7.000000-2,3.000000-5.000000-4,1.000000-6.000000 1,1.000000-3.000000 4,-1.000000-3.000000 4,1.000000-2.000000 4</inkml:trace>
</inkml:ink>
</file>

<file path=ppt/ink/ink1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6:42"/>
    </inkml:context>
    <inkml:brush xml:id="br0">
      <inkml:brushProperty name="width" value="0.0279258266091347" units="cm"/>
      <inkml:brushProperty name="height" value="0.0279258266091347" units="cm"/>
      <inkml:brushProperty name="color" value="#F2395B"/>
      <inkml:brushProperty name="ignorePressure" value="0"/>
    </inkml:brush>
  </inkml:definitions>
  <inkml:trace contextRef="#ctx0" brushRef="#br0">49777.000000 5942.000000 525,'-25.000000'-24.000000'43,"14.000000"16.000000"2 ,14.000000 16.000000 2,14.000000 16.000000 2,6.000000 17.000000-2,-1.000000 19.000000-7,-3.000000 18.000000-7,-2.000000 17.000000-7,-3.000000 20.000000-6,-4.000000 20.000000-3,-4.000000 21.000000-4,-4.000000 19.000000-3,-3.000000 7.000000-4,-2.000000-9.000000-3,-2.000000-8.000000-3,-2.000000-7.000000-4,0.000000-17.000000-1,2.000000-24.000000 0,2.000000-25.000000-1,2.000000-23.000000 0,5.000000-23.000000 0,8.000000-20.000000-2,8.000000-19.000000 1,8.000000-22.000000-2,8.000000-19.000000 0,5.000000-20.000000-1,6.000000-21.000000 0,7.000000-20.000000-1,3.000000-15.000000-1,3.000000-10.000000-3,1.000000-10.000000-2,3.000000-10.000000-3,-2.000000-4.000000-2,-3.000000 2.000000 2,-5.000000 2.000000 0,-3.000000 2.000000 0,-6.000000 7.000000 2,-6.000000 12.000000 3,-5.000000 12.000000 3,-7.000000 12.000000 2,-4.000000 14.000000 6,-2.000000 17.000000 7,-2.000000 16.000000 7,-2.000000 15.000000 8,-2.000000 21.000000 6,-5.000000 24.000000 6,-4.000000 25.000000 6,-4.000000 23.000000 5,-4.000000 19.000000 1,-4.000000 11.000000-5,-4.000000 13.000000-5,-5.000000 12.000000-5,0.000000 7.000000-5,2.000000 2.000000-3,2.000000 2.000000-5,2.000000 2.000000-3,7.000000-4.000000-4,12.000000-10.000000-4,12.000000-10.000000-2,13.000000-10.000000-4,11.000000-22.000000-2,12.000000-31.000000 0,13.000000-33.000000 1,12.000000-32.000000-1,7.000000-27.000000-1,5.000000-19.000000-3,4.000000-21.000000-4,4.000000-20.000000-2,-6.000000-7.000000-3,-17.000000 6.000000 1,-15.000000 6.000000-1,-17.000000 6.000000-1,-8.000000 1.000000 2,1.000000-7.000000 3,-1.000000-6.000000 2,0.000000-6.000000 3,-4.000000 4.000000 2,-11.000000 14.000000 1,-10.000000 14.000000 1,-10.000000 15.000000 2,-6.000000 9.000000 1,-2.000000 7.000000 2,-2.000000 6.000000 2,-2.000000 5.000000 2,-5.000000 10.000000 1,-8.000000 12.000000-2,-9.000000 12.000000-1,-7.000000 12.000000-2,-3.000000 7.000000-3,2.000000 2.000000-4,1.000000 2.000000-3,3.000000 2.000000-5,4.000000 1.000000-5,6.000000 0.000000-5,5.000000 0.000000-6,7.000000 1.000000-5,4.000000-1.000000-3,2.000000 0.000000 1,2.000000 0.000000 0,2.000000 0.000000 2</inkml:trace>
</inkml:ink>
</file>

<file path=ppt/ink/ink170.xml><?xml version="1.0" encoding="utf-8"?>
<inkml:ink xmlns:inkml="http://www.w3.org/2003/InkML">
  <annotation type="ScanImages2ExtractSignatures">1</annotation>
  <annotation type="ScanImagesWidth">780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55"/>
    </inkml:context>
    <inkml:brush xml:id="br0">
      <inkml:brushProperty name="width" value="0.0350452028214931" units="cm"/>
      <inkml:brushProperty name="height" value="0.0350452028214931" units="cm"/>
      <inkml:brushProperty name="color" value="#F2395B"/>
      <inkml:brushProperty name="ignorePressure" value="0"/>
    </inkml:brush>
  </inkml:definitions>
  <inkml:trace contextRef="#ctx0" brushRef="#br0">45150.000000 25300.000000 418,'-47.000000'0.000000'21,"6.000000"0.000000"14 ,7.000000 0.000000 15,6.000000 0.000000 14,10.000000 0.000000-2,17.000000 0.000000-19,15.000000 0.000000-17,16.000000 0.000000-19,7.000000 1.000000-14,1.000000 4.000000-8,-1.000000 3.000000-10,1.000000 3.000000-8,1.000000 3.000000-4,3.000000 3.000000-1,3.000000 3.000000 1,4.000000 4.000000-1,-1.000000 2.000000 3,-3.000000 4.000000 6,-3.000000 3.000000 5,-2.000000 3.000000 5,-5.000000 1.000000 6,-2.000000 1.000000 7,-3.000000-1.000000 7,-3.000000 1.000000 6,-6.000000-1.000000 7,-5.000000 1.000000 7,-7.000000-1.000000 8,-5.000000 1.000000 6,-4.000000 2.000000 6,0.000000 7.000000 2,0.000000 6.000000 4,0.000000 7.000000 2,-2.000000 2.000000-2,-3.000000 1.000000-7,-3.000000-1.000000-7,-2.000000 1.000000-7,-3.000000-1.000000-6,1.000000 1.000000-5,-1.000000-1.000000-5,1.000000 1.000000-5,-1.000000-6.000000-3,1.000000-8.000000-4,-1.000000-10.000000-2,1.000000-9.000000-4,4.000000-20.000000-4,9.000000-27.000000-6,10.000000-28.000000-7,10.000000-28.000000-6,5.000000-13.000000 0,4.000000 3.000000 4,3.000000 3.000000 6,3.000000 4.000000 4,1.000000 4.000000 4,1.000000 6.000000 4,-1.000000 7.000000 4,1.000000 6.000000 2,-1.000000 4.000000 4,1.000000 4.000000 1,-1.000000 3.000000 1,1.000000 3.000000 2,1.000000 3.000000 1,3.000000 3.000000-2,3.000000 3.000000-1,4.000000 4.000000-2,1.000000 4.000000-1,0.000000 6.000000-1,0.000000 7.000000 0,0.000000 6.000000-2,0.000000-1.000000 0,0.000000-5.000000 0,0.000000-7.000000-1,0.000000-5.000000 0,-4.000000-4.000000 1,-5.000000 0.000000 0,-7.000000 0.000000 1,-5.000000 0.000000 1,-8.000000-4.000000 0,-5.000000-5.000000 1,-7.000000-7.000000 0,-5.000000-5.000000 1,-11.000000 0.000000 1,-11.000000 10.000000 1,-14.000000 10.000000 2,-11.000000 9.000000 2,-9.000000 6.000000 1,-3.000000 3.000000 1,-3.000000 3.000000 2,-2.000000 4.000000 1,-3.000000 7.000000 1,1.000000 13.000000-1,-1.000000 12.000000 1,1.000000 13.000000 0,2.000000 7.000000 1,7.000000 4.000000 1,6.000000 3.000000 1,7.000000 3.000000 3,5.000000 1.000000-2,7.000000 1.000000-1,6.000000-1.000000-4,7.000000 1.000000-2,7.000000-3.000000-2,9.000000-2.000000-3,10.000000-3.000000-1,10.000000-3.000000-2,11.000000-4.000000-2,17.000000-3.000000-1,15.000000-3.000000 0,16.000000-2.000000 0,7.000000-5.000000-2,1.000000-2.000000-1,-1.000000-3.000000-3,1.000000-3.000000 0,-3.000000-2.000000-2,-2.000000 0.000000 1,-3.000000 0.000000 0,-3.000000 0.000000 1,-10.000000 3.000000 0,-16.000000 6.000000 1,-15.000000 7.000000 2,-15.000000 6.000000 0,-12.000000 3.000000 1,-6.000000 0.000000 0,-6.000000 0.000000-1,-6.000000 0.000000-1,-10.000000-2.000000 0,-12.000000-3.000000 0,-13.000000-3.000000-1,-12.000000-2.000000-1,-7.000000-6.000000-1,1.000000-6.000000 0,-1.000000-6.000000-2,1.000000-6.000000 0,2.000000-7.000000-2,7.000000-6.000000-4,6.000000-6.000000-3,7.000000-6.000000-4,8.000000-10.000000 0,14.000000-12.000000 4,11.000000-13.000000 3,14.000000-12.000000 4,10.000000-9.000000 3,9.000000-2.000000 2,10.000000-3.000000 1,10.000000-3.000000 3,7.000000-2.000000 2,6.000000 0.000000 2,7.000000 0.000000 3,6.000000 0.000000 1,1.000000 4.000000 3,-3.000000 10.000000-1,-3.000000 10.000000 2,-2.000000 9.000000 0,0.000000 7.000000 1,7.000000 7.000000 2,6.000000 6.000000 2,7.000000 7.000000 2,4.000000 4.000000 1,3.000000 3.000000-1,3.000000 3.000000 0,4.000000 4.000000-1,-1.000000 1.000000-2,-3.000000 0.000000-4,-3.000000 0.000000-4,-2.000000 0.000000-3,-11.000000 0.000000-4,-15.000000 0.000000-3,-15.000000 0.000000-5,-16.000000 0.000000-4,-23.000000 1.000000-6,-27.000000 4.000000-7,-28.000000 3.000000-7,-28.000000 3.000000-8,-12.000000-4.000000 0,7.000000-8.000000 5,6.000000-10.000000 7,7.000000-9.000000 6,5.000000-12.000000 5,7.000000-11.000000 4,6.000000-14.000000 4,7.000000-11.000000 4,7.000000-7.000000 4,9.000000 0.000000 5,10.000000 0.000000 5,10.000000 0.000000 5,4.000000 4.000000 4,0.000000 10.000000 1,0.000000 10.000000 3,0.000000 9.000000 3,3.000000 17.000000 5,6.000000 25.000000 12,7.000000 25.000000 10,6.000000 25.000000 11,-1.000000 21.000000 1,-5.000000 20.000000-7,-7.000000 18.000000-7,-5.000000 20.000000-8,-6.000000 11.000000-7,-3.000000 7.000000-4,-3.000000 6.000000-6,-2.000000 7.000000-6,-1.000000-1.000000-5,3.000000-6.000000-9,3.000000-6.000000-6,4.000000-6.000000-9,7.000000-16.000000-7,13.000000-25.000000-8,12.000000-25.000000-8,13.000000-25.000000-7,9.000000-19.000000-6,6.000000-12.000000-3,7.000000-13.000000-1,6.000000-12.000000-4,-2.000000-9.000000 1,-9.000000-2.000000 3,-10.000000-3.000000 3,-8.000000-3.000000 2</inkml:trace>
</inkml:ink>
</file>

<file path=ppt/ink/ink171.xml><?xml version="1.0" encoding="utf-8"?>
<inkml:ink xmlns:inkml="http://www.w3.org/2003/InkML">
  <annotation type="ScanImages2ExtractSignatures">1</annotation>
  <annotation type="ScanImagesWidth">465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3:58"/>
    </inkml:context>
    <inkml:brush xml:id="br0">
      <inkml:brushProperty name="width" value="0.0353886038064957" units="cm"/>
      <inkml:brushProperty name="height" value="0.0353886038064957" units="cm"/>
      <inkml:brushProperty name="color" value="#F2395B"/>
      <inkml:brushProperty name="ignorePressure" value="0"/>
    </inkml:brush>
  </inkml:definitions>
  <inkml:trace contextRef="#ctx0" brushRef="#br0">49950.000000 26000.000000 414,'-50.000000'1.000000'0,"0.000000"4.000000"-2 ,0.000000 3.000000 0,0.000000 3.000000 0,3.000000 1.000000 3,6.000000 1.000000 9,7.000000-1.000000 8,6.000000 1.000000 9,12.000000-3.000000 6,19.000000-2.000000 6,19.000000-3.000000 4,19.000000-3.000000 5,15.000000-9.000000-2,13.000000-11.000000-8,12.000000-14.000000-9,13.000000-11.000000-8,6.000000-9.000000-6,0.000000-3.000000-4,0.000000-3.000000-4,0.000000-2.000000-3,1.000000-5.000000-4,4.000000-2.000000-3,3.000000-3.000000-3,3.000000-3.000000-3,-5.000000 2.000000-3,-12.000000 10.000000-1,-13.000000 10.000000-3,-12.000000 9.000000-1,-18.000000 10.000000-1,-21.000000 14.000000 2,-22.000000 11.000000 2,-22.000000 14.000000 2,-16.000000 16.000000 3,-9.000000 22.000000 6,-10.000000 22.000000 5,-8.000000 23.000000 6,-3.000000 20.000000 5,7.000000 23.000000 3,6.000000 22.000000 2,7.000000 22.000000 4,4.000000 21.000000 1,3.000000 22.000000 2,3.000000 22.000000 2,4.000000 23.000000 2,4.000000 6.000000-3,6.000000-5.000000-4,7.000000-7.000000-6,6.000000-5.000000-5,4.000000-22.000000-3,4.000000-33.000000-2,3.000000-35.000000-1,3.000000-34.000000-3,4.000000-29.000000-3,7.000000-21.000000-5,6.000000-22.000000-5,7.000000-22.000000-6,4.000000-26.000000-4,3.000000-27.000000-5,3.000000-28.000000-5,4.000000-28.000000-5,1.000000-24.000000-2,0.000000-19.000000 0,0.000000-18.000000-1,0.000000-19.000000 1,-4.000000-12.000000 1,-5.000000-2.000000 1,-7.000000-3.000000 1,-5.000000-3.000000 2,-9.000000-7.000000 2,-9.000000-9.000000 4,-10.000000-10.000000 4,-8.000000-8.000000 4,-8.000000 0.000000 3,-2.000000 14.000000 2,-3.000000 11.000000 3,-3.000000 14.000000 2,-2.000000 13.000000 4,0.000000 16.000000 7,0.000000 15.000000 5,0.000000 17.000000 6,1.000000 17.000000 6,4.000000 23.000000 3,3.000000 22.000000 6,3.000000 22.000000 3,9.000000 15.000000 5,16.000000 9.000000 5,15.000000 10.000000 4,17.000000 10.000000 4,8.000000 7.000000-2,4.000000 6.000000-8,3.000000 7.000000-8,3.000000 6.000000-9,-1.000000 6.000000-6,-2.000000 6.000000-3,-3.000000 7.000000-3,-3.000000 6.000000-4,-6.000000 6.000000-2,-5.000000 6.000000-3,-7.000000 7.000000-1,-5.000000 6.000000-1,-11.000000 1.000000-4,-11.000000-3.000000-3,-14.000000-3.000000-4,-11.000000-2.000000-3,-15.000000-5.000000-2,-16.000000-2.000000-1,-15.000000-3.000000-1,-15.000000-3.000000-1,-9.000000-9.000000 0,1.000000-11.000000 0,-1.000000-14.000000 0,1.000000-11.000000 0,7.000000-14.000000 1,16.000000-11.000000 2,15.000000-14.000000 2,17.000000-11.000000 2,19.000000-18.000000 1,26.000000-22.000000 0,24.000000-22.000000 1,26.000000-21.000000-1,19.000000-14.000000 1,17.000000-2.000000 1,15.000000-3.000000-1,16.000000-3.000000 1,7.000000 1.000000 1,1.000000 6.000000-1,-1.000000 7.000000 1,1.000000 6.000000 0,-10.000000 10.000000 2,-19.000000 17.000000 1,-18.000000 15.000000 3,-19.000000 16.000000 3,-19.000000 16.000000 5,-19.000000 20.000000 12,-18.000000 18.000000 11,-19.000000 20.000000 11,-12.000000 14.000000 4,-2.000000 14.000000 0,-3.000000 11.000000-2,-3.000000 14.000000 0,-4.000000 8.000000-2,-3.000000 7.000000-3,-3.000000 6.000000-3,-2.000000 7.000000-2,2.000000-1.000000-5,9.000000-6.000000-4,10.000000-6.000000-4,10.000000-6.000000-6,8.000000-12.000000-4,10.000000-15.000000-4,10.000000-15.000000-4,9.000000-16.000000-4,9.000000-18.000000-5,9.000000-18.000000-5,10.000000-19.000000-5,10.000000-18.000000-5,4.000000-20.000000-4,0.000000-18.000000-4,0.000000-19.000000-3,0.000000-18.000000-3,-8.000000-6.000000 1,-16.000000 10.000000 4,-15.000000 10.000000 5,-15.000000 9.000000 6,-14.000000 4.000000 3,-8.000000 1.000000 5,-10.000000-1.000000 3,-9.000000 1.000000 5,-13.000000 7.000000 3,-16.000000 16.000000 4,-15.000000 15.000000 4,-15.000000 17.000000 3,-7.000000 11.000000 4,3.000000 10.000000 3,3.000000 10.000000 2,4.000000 9.000000 3,5.000000 12.000000 1,10.000000 16.000000-1,10.000000 15.000000-2,9.000000 17.000000-2,7.000000 3.000000-2,7.000000-5.000000-2,6.000000-7.000000-2,7.000000-5.000000-2,11.000000-8.000000-4,20.000000-5.000000-4,18.000000-7.000000-5,20.000000-5.000000-3,14.000000-9.000000-3,14.000000-9.000000-3,11.000000-10.000000-1,14.000000-8.000000-2,5.000000-11.000000-2,1.000000-8.000000 2,-1.000000-10.000000-1,1.000000-9.000000 1,-6.000000-2.000000 1,-8.000000 6.000000 3,-10.000000 7.000000 3,-9.000000 6.000000 2,-9.000000 6.000000 5,-5.000000 6.000000 7,-7.000000 7.000000 7,-5.000000 6.000000 6,-11.000000 6.000000 4,-11.000000 6.000000 0,-14.000000 7.000000 0,-11.000000 6.000000 1,-7.000000 7.000000 2,0.000000 10.000000 5,0.000000 10.000000 4,0.000000 9.000000 4,-4.000000 6.000000 0,-5.000000 3.000000-4,-7.000000 3.000000-4,-5.000000 4.000000-4,-4.000000-1.000000-6,0.000000-3.000000-9,0.000000-3.000000-8,0.000000-2.000000-8,4.000000-8.000000-12,10.000000-8.000000-13,10.000000-10.000000-15,9.000000-9.000000-13,6.000000-18.000000-4,3.000000-24.000000 9,3.000000-26.000000 8,4.000000-24.000000 8,2.000000-18.000000 6,4.000000-9.000000 6,3.000000-10.000000 3,3.000000-8.000000 6,-2.000000-8.000000 2,-6.000000-2.000000 1,-6.000000-3.000000 1,-6.000000-3.000000 1,-6.000000 1.000000 0,-2.000000 6.000000 0,-3.000000 7.000000 0,-3.000000 6.000000-1,-2.000000 7.000000 2,0.000000 10.000000 3,0.000000 10.000000 3,0.000000 9.000000 4,0.000000 9.000000 9,0.000000 9.000000 16,0.000000 10.000000 17,0.000000 10.000000 15,0.000000 11.000000 7,0.000000 17.000000 0,0.000000 15.000000-2,0.000000 16.000000-1,3.000000 7.000000-8,6.000000 1.000000-19,7.000000-1.000000-17,6.000000 1.000000-18,4.000000 2.000000-17,4.000000 7.000000-14,3.000000 6.000000-16,3.000000 7.000000-15,1.000000 2.000000-3,1.000000 1.000000 8,-1.000000-1.000000 8,1.000000 1.000000 8,-3.000000-4.000000 8,-2.000000-6.000000 8,-3.000000-6.000000 7,-3.000000-6.000000 9,-4.000000-6.000000 5,-3.000000-2.000000 6,-3.000000-3.000000 5,-2.000000-3.000000 4,-5.000000-2.000000 9,-2.000000 0.000000 13,-3.000000 0.000000 12,-3.000000 0.000000 12,-4.000000 3.000000 8,-3.000000 6.000000 1,-3.000000 7.000000 2,-2.000000 6.000000 2,-3.000000 1.000000-6,1.000000-3.000000-11,-1.000000-3.000000-14,1.000000-2.000000-12,1.000000-1.000000-9,3.000000 3.000000-9,3.000000 3.000000-7,4.000000 4.000000-9,5.000000-4.000000-8,10.000000-9.000000-12,10.000000-10.000000-9,9.000000-8.000000-12,4.000000-15.000000-1,1.000000-19.000000 8,-1.000000-18.000000 7,1.000000-19.000000 8,1.000000-13.000000 6,3.000000-6.000000 3,3.000000-6.000000 2,4.000000-6.000000 4,-3.000000-1.000000 4,-5.000000 7.000000 2,-7.000000 6.000000 5,-5.000000 7.000000 3,-4.000000 7.000000 4,0.000000 9.000000 5,0.000000 10.000000 5,0.000000 10.000000 4,-2.000000 14.000000 6,-3.000000 23.000000 7,-3.000000 22.000000 6,-2.000000 22.000000 6,-5.000000 13.000000 0,-2.000000 7.000000-10,-3.000000 6.000000-8,-3.000000 7.000000-9,-2.000000 0.000000-8,0.000000-2.000000-4,0.000000-3.000000-6,0.000000-3.000000-4,0.000000-7.000000-5,0.000000-9.000000-2,0.000000-10.000000-3,0.000000-8.000000-1,6.000000-17.000000-9,13.000000-21.000000-11,12.000000-22.000000-14,13.000000-22.000000-12,6.000000-16.000000-2,0.000000-9.000000 11,0.000000-10.000000 10,0.000000-8.000000 11,-4.000000-6.000000 7,-5.000000 1.000000 5,-7.000000-1.000000 6,-5.000000 1.000000 5,-6.000000 5.000000 5,-3.000000 14.000000 5,-3.000000 11.000000 6,-2.000000 14.000000 4,-3.000000 8.000000 10,1.000000 7.000000 13,-1.000000 6.000000 12,1.000000 7.000000 13,4.000000 5.000000 2,9.000000 7.000000-7,10.000000 6.000000-9,10.000000 7.000000-8,7.000000 0.000000-8,6.000000-2.000000-4,7.000000-3.000000-7,6.000000-3.000000-6,6.000000-4.000000-3,6.000000-3.000000-3,7.000000-3.000000-1,6.000000-2.000000-3,-2.000000-3.000000-4,-9.000000 1.000000-5,-10.000000-1.000000-5,-8.000000 1.000000-5,-11.000000-3.000000-7,-8.000000-2.000000-7,-10.000000-3.000000-7,-9.000000-3.000000-7,-10.000000-2.000000-1,-9.000000 0.000000 6,-10.000000 0.000000 4,-8.000000 0.000000 6,-11.000000 0.000000 6,-8.000000 0.000000 4,-10.000000 0.000000 6,-9.000000 0.000000 5,-5.000000 0.000000 4,0.000000 0.000000 1,0.000000 0.000000 2,0.000000 0.000000 1,1.000000 1.000000 3,4.000000 4.000000 6,3.000000 3.000000 4,3.000000 3.000000 6,1.000000 4.000000 5,1.000000 7.000000 6,-1.000000 6.000000 5,1.000000 7.000000 7,-1.000000 8.000000 1,1.000000 14.000000-1,-1.000000 11.000000-2,1.000000 14.000000-2,-1.000000 14.000000-2,1.000000 20.000000-3,-1.000000 18.000000-2,1.000000 20.000000-4,4.000000 6.000000-3,9.000000-2.000000-2,10.000000-3.000000-3,10.000000-3.000000-3,8.000000-7.000000-5,10.000000-9.000000-11,10.000000-10.000000-9,9.000000-8.000000-9,12.000000-15.000000-9,16.000000-19.000000-8,15.000000-18.000000-7,17.000000-19.000000-7,3.000000-16.000000-4,-5.000000-12.000000 0,-7.000000-13.000000 0,-5.000000-12.000000 0,-11.000000-7.000000 3,-11.000000 1.000000 4,-14.000000-1.000000 5,-11.000000 1.000000 5</inkml:trace>
</inkml:ink>
</file>

<file path=ppt/ink/ink172.xml><?xml version="1.0" encoding="utf-8"?>
<inkml:ink xmlns:inkml="http://www.w3.org/2003/InkML">
  <annotation type="ScanImages2ExtractSignatures">1</annotation>
  <annotation type="ScanImagesWidth">643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14"/>
    </inkml:context>
    <inkml:brush xml:id="br0">
      <inkml:brushProperty name="width" value="0.029206769540906" units="cm"/>
      <inkml:brushProperty name="height" value="0.029206769540906" units="cm"/>
      <inkml:brushProperty name="color" value="#F2395B"/>
      <inkml:brushProperty name="ignorePressure" value="0"/>
    </inkml:brush>
  </inkml:definitions>
  <inkml:trace contextRef="#ctx0" brushRef="#br0">79900.000000 18450.000000 502,'0.000000'-71.000000'17,"0.000000"10.000000"4 ,0.000000 10.000000 2,0.000000 9.000000 3,1.000000 7.000000 2,4.000000 7.000000-1,3.000000 6.000000-1,3.000000 7.000000-1,-2.000000 11.000000 1,-6.000000 20.000000 1,-6.000000 18.000000 1,-6.000000 20.000000 1,-9.000000 19.000000 0,-8.000000 22.000000-2,-10.000000 22.000000-2,-9.000000 23.000000-1,-10.000000 20.000000-3,-9.000000 23.000000-4,-10.000000 22.000000-3,-8.000000 22.000000-4,-1.000000 4.000000-2,9.000000-12.000000-1,10.000000-13.000000-2,10.000000-12.000000-1,14.000000-24.000000-1,23.000000-34.000000-2,22.000000-35.000000-2,22.000000-33.000000-2,23.000000-34.000000-2,25.000000-31.000000-2,25.000000-31.000000-3,25.000000-31.000000-2,12.000000-26.000000-4,1.000000-18.000000-2,-1.000000-19.000000-4,1.000000-18.000000-3,-6.000000-10.000000-2,-8.000000 0.000000 0,-10.000000 0.000000-1,-9.000000 0.000000 0,-16.000000 7.000000 1,-22.000000 17.000000 4,-22.000000 15.000000 4,-21.000000 16.000000 3,-21.000000 16.000000 3,-19.000000 20.000000 2,-18.000000 18.000000 4,-19.000000 20.000000 2,-18.000000 21.000000 3,-15.000000 25.000000 3,-15.000000 25.000000 5,-16.000000 25.000000 3,-7.000000 18.000000 1,4.000000 14.000000 1,3.000000 11.000000 0,3.000000 14.000000 0,9.000000 0.000000-1,16.000000-8.000000-2,15.000000-10.000000-2,17.000000-9.000000-2,17.000000-15.000000-2,23.000000-18.000000-3,22.000000-19.000000-1,22.000000-18.000000-2,24.000000-21.000000-2,29.000000-22.000000-3,28.000000-22.000000-3,28.000000-21.000000-3,15.000000-17.000000-2,4.000000-8.000000-1,3.000000-10.000000-3,3.000000-9.000000-2,-5.000000-5.000000 0,-12.000000 0.000000 3,-13.000000 0.000000 2,-12.000000 0.000000 2,-16.000000 7.000000 4,-19.000000 17.000000 3,-18.000000 15.000000 4,-19.000000 16.000000 4,-22.000000 13.000000 8,-25.000000 14.000000 13,-25.000000 11.000000 12,-25.000000 14.000000 14,-13.000000 14.000000 3,1.000000 20.000000-4,-1.000000 18.000000-6,1.000000 20.000000-4,2.000000 8.000000-5,7.000000 1.000000-3,6.000000-1.000000-3,7.000000 1.000000-5,5.000000-1.000000-2,7.000000 1.000000-4,6.000000-1.000000-2,7.000000 1.000000-3,10.000000-7.000000-4,16.000000-12.000000-5,15.000000-13.000000-5,17.000000-12.000000-5,13.000000-15.000000-3,13.000000-15.000000-2,12.000000-15.000000-1,13.000000-16.000000-2,4.000000-16.000000-2,-3.000000-16.000000-4,-3.000000-15.000000-3,-2.000000-15.000000-4,-9.000000-11.000000-2,-12.000000-2.000000 3,-13.000000-3.000000 1,-12.000000-3.000000 2,-12.000000 2.000000 4,-8.000000 10.000000 7,-10.000000 10.000000 6,-9.000000 9.000000 6,-13.000000 7.000000 6,-16.000000 7.000000 2,-15.000000 6.000000 3,-15.000000 7.000000 3,-9.000000 8.000000 3,1.000000 14.000000 2,-1.000000 11.000000 3,1.000000 14.000000 3,2.000000 7.000000 1,7.000000 3.000000 1,6.000000 3.000000 0,7.000000 4.000000 1,5.000000 1.000000-2,7.000000 0.000000-2,6.000000 0.000000-1,7.000000 0.000000-4,10.000000-4.000000-1,16.000000-5.000000-3,15.000000-7.000000-2,17.000000-5.000000-3,11.000000-8.000000-3,10.000000-5.000000-3,10.000000-7.000000-3,9.000000-5.000000-4,4.000000-6.000000-1,1.000000-3.000000 0,-1.000000-3.000000 1,1.000000-2.000000 0,-7.000000 2.000000-1,-12.000000 9.000000-1,-13.000000 10.000000-1,-12.000000 10.000000-1,-12.000000 8.000000 2,-8.000000 10.000000 3,-10.000000 10.000000 5,-9.000000 9.000000 4,-13.000000 12.000000 3,-16.000000 16.000000 4,-15.000000 15.000000 3,-15.000000 17.000000 4,-4.000000 8.000000 1,9.000000 4.000000 0,10.000000 3.000000-1,10.000000 3.000000 0,8.000000-5.000000-1,10.000000-12.000000-3,10.000000-13.000000-3,9.000000-12.000000-2,10.000000-15.000000-4,14.000000-15.000000-3,11.000000-15.000000-5,14.000000-16.000000-3,7.000000-18.000000-5,3.000000-18.000000-3,3.000000-19.000000-5,4.000000-18.000000-4,-1.000000-12.000000-2,-3.000000-3.000000 0,-3.000000-3.000000 1,-2.000000-2.000000 0,-9.000000-1.000000 2,-12.000000 3.000000 3,-13.000000 3.000000 4,-12.000000 4.000000 3,-13.000000 2.000000 3,-12.000000 4.000000 0,-13.000000 3.000000 2,-12.000000 3.000000 1,-10.000000 6.000000 3,-6.000000 9.000000 5,-6.000000 10.000000 6,-6.000000 10.000000 4,-4.000000 8.000000 1,1.000000 10.000000-4,-1.000000 10.000000-3,1.000000 9.000000-4,4.000000 6.000000-4,9.000000 3.000000-7,10.000000 3.000000-4,10.000000 4.000000-7,7.000000 1.000000-1,6.000000 0.000000 4,7.000000 0.000000 2,6.000000 0.000000 2,4.000000-2.000000 2,4.000000-3.000000-1,3.000000-3.000000-1,3.000000-2.000000-1</inkml:trace>
</inkml:ink>
</file>

<file path=ppt/ink/ink173.xml><?xml version="1.0" encoding="utf-8"?>
<inkml:ink xmlns:inkml="http://www.w3.org/2003/InkML">
  <annotation type="ScanImages2ExtractSignatures">1</annotation>
  <annotation type="ScanImagesWidth">-204472320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14"/>
    </inkml:context>
    <inkml:brush xml:id="br0">
      <inkml:brushProperty name="width" value="0.0205604545772076" units="cm"/>
      <inkml:brushProperty name="height" value="0.0205604545772076" units="cm"/>
      <inkml:brushProperty name="color" value="#F2395B"/>
      <inkml:brushProperty name="ignorePressure" value="0"/>
    </inkml:brush>
  </inkml:definitions>
  <inkml:trace contextRef="#ctx0" brushRef="#br0">83050.000000 19350.000000 713,'71.000000'-25.000000'147,"-5.000000"0.000000"-51 ,-7.000000 0.000000-53,-5.000000 0.000000-51,-4.000000 1.000000-31,0.000000 4.000000-9,0.000000 3.000000-10,0.000000 3.000000-8,-5.000000 1.000000 1,-9.000000 1.000000 13,-10.000000-1.000000 13,-8.000000 1.000000 13</inkml:trace>
</inkml:ink>
</file>

<file path=ppt/ink/ink1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14"/>
    </inkml:context>
    <inkml:brush xml:id="br0">
      <inkml:brushProperty name="width" value="0.0327915474772453" units="cm"/>
      <inkml:brushProperty name="height" value="0.0327915474772453" units="cm"/>
      <inkml:brushProperty name="color" value="#F2395B"/>
      <inkml:brushProperty name="ignorePressure" value="0"/>
    </inkml:brush>
  </inkml:definitions>
  <inkml:trace contextRef="#ctx0" brushRef="#br0">83650.000000 18300.000000 447,'-41.000000'-24.000000'32,"19.000000"4.000000"6 ,19.000000 3.000000 7,19.000000 3.000000 5,13.000000 7.000000-1,10.000000 14.000000-7,10.000000 11.000000-9,9.000000 14.000000-8,4.000000 7.000000-4,1.000000 3.000000-4,-1.000000 3.000000-2,1.000000 4.000000-2,-1.000000 1.000000-3,1.000000 0.000000 0,-1.000000 0.000000-2,1.000000 0.000000 0,-3.000000 4.000000-2,-2.000000 10.000000-1,-3.000000 10.000000-1,-3.000000 9.000000-2,-9.000000 9.000000 1,-11.000000 9.000000 1,-14.000000 10.000000 1,-11.000000 10.000000 2,-15.000000 10.000000 2,-16.000000 13.000000 1,-15.000000 12.000000 1,-15.000000 13.000000 2,-11.000000 6.000000 0,-2.000000 0.000000-2,-3.000000 0.000000-1,-3.000000 0.000000-1,2.000000-10.000000-2,10.000000-18.000000-2,10.000000-19.000000-3,9.000000-18.000000-2,17.000000-29.000000-10,25.000000-37.000000-18,25.000000-38.000000-17,25.000000-37.000000-18,17.000000-29.000000-7,9.000000-18.000000 3,10.000000-19.000000 4,10.000000-18.000000 3,-4.000000-4.000000 6,-16.000000 13.000000 8,-15.000000 12.000000 9,-15.000000 13.000000 7,-9.000000 10.000000 7,1.000000 10.000000 4,-1.000000 10.000000 5,1.000000 9.000000 4</inkml:trace>
</inkml:ink>
</file>

<file path=ppt/ink/ink175.xml><?xml version="1.0" encoding="utf-8"?>
<inkml:ink xmlns:inkml="http://www.w3.org/2003/InkML">
  <annotation type="ScanImages2ExtractSignatures">1</annotation>
  <annotation type="ScanImagesWidth">22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15"/>
    </inkml:context>
    <inkml:brush xml:id="br0">
      <inkml:brushProperty name="width" value="0.0312391743063927" units="cm"/>
      <inkml:brushProperty name="height" value="0.0312391743063927" units="cm"/>
      <inkml:brushProperty name="color" value="#F2395B"/>
      <inkml:brushProperty name="ignorePressure" value="0"/>
    </inkml:brush>
  </inkml:definitions>
  <inkml:trace contextRef="#ctx0" brushRef="#br0">85150.000000 19550.000000 469,'-2.000000'-68.000000'30,"-3.000000"17.000000"0 ,-3.000000 15.000000 0,-2.000000 16.000000 0,-3.000000 12.000000 1,1.000000 9.000000 2,-1.000000 10.000000 3,1.000000 10.000000 2,1.000000 8.000000 0,3.000000 10.000000 0,3.000000 10.000000-2,4.000000 9.000000-2,1.000000 4.000000-1,0.000000 1.000000-5,0.000000-1.000000-4,0.000000 1.000000-4,3.000000-4.000000-6,6.000000-6.000000-7,7.000000-6.000000-6,6.000000-6.000000-8,6.000000-10.000000-7,6.000000-12.000000-5,7.000000-13.000000-5,6.000000-12.000000-7,4.000000-12.000000-4,4.000000-8.000000-2,3.000000-10.000000-2,3.000000-9.000000-2,-4.000000-7.000000 0,-8.000000-3.000000 3,-10.000000-3.000000 2,-9.000000-2.000000 3,-9.000000-5.000000 5,-5.000000-2.000000 7,-7.000000-3.000000 8,-5.000000-3.000000 6,-9.000000 1.000000 6,-9.000000 6.000000 2,-10.000000 7.000000 2,-8.000000 6.000000 3,-6.000000 6.000000 3,1.000000 6.000000 2,-1.000000 7.000000 2,1.000000 6.000000 3,5.000000 4.000000 3,14.000000 4.000000 4,11.000000 3.000000 4,14.000000 3.000000 4,10.000000 4.000000-1,9.000000 7.000000-5,10.000000 6.000000-4,10.000000 7.000000-6,5.000000 4.000000-3,4.000000 3.000000-3,3.000000 3.000000-4,3.000000 4.000000-2,-1.000000 2.000000-3,-2.000000 4.000000 0,-3.000000 3.000000-1,-3.000000 3.000000-1,-7.000000 3.000000 1,-9.000000 3.000000 1,-10.000000 3.000000 3,-8.000000 4.000000 1,-8.000000 4.000000 3,-2.000000 6.000000 2,-3.000000 7.000000 1,-3.000000 6.000000 3,-2.000000 3.000000 1,0.000000 0.000000 0,0.000000 0.000000 0,0.000000 0.000000 1,0.000000-4.000000-1,0.000000-5.000000-3,0.000000-7.000000-3,0.000000-5.000000-1,7.000000-11.000000-4,17.000000-11.000000-5,15.000000-14.000000-4,16.000000-11.000000-4,10.000000-15.000000-3,7.000000-16.000000-2,6.000000-15.000000-1,7.000000-15.000000-2,2.000000-12.000000-3,1.000000-6.000000-5,-1.000000-6.000000-6,1.000000-6.000000-4,-7.000000-2.000000-1,-12.000000 3.000000 4,-13.000000 3.000000 3,-12.000000 4.000000 5,-23.000000 5.000000 5,-30.000000 10.000000 5,-32.000000 10.000000 5,-30.000000 9.000000 6,-26.000000 9.000000 5,-19.000000 9.000000 2,-18.000000 10.000000 4,-19.000000 10.000000 3,-10.000000 10.000000-1,1.000000 13.000000-6,-1.000000 12.000000-6,1.000000 13.000000-5,15.000000 2.000000-3,31.000000-5.000000 1,32.000000-7.000000 1,31.000000-5.000000 2,17.000000-6.000000-4,3.000000-3.000000-9,3.000000-3.000000-8,4.000000-2.000000-8</inkml:trace>
</inkml:ink>
</file>

<file path=ppt/ink/ink176.xml><?xml version="1.0" encoding="utf-8"?>
<inkml:ink xmlns:inkml="http://www.w3.org/2003/InkML">
  <annotation type="ScanImages2ExtractSignatures">1</annotation>
  <annotation type="ScanImagesWidth">720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16"/>
    </inkml:context>
    <inkml:brush xml:id="br0">
      <inkml:brushProperty name="width" value="0.0301447454839945" units="cm"/>
      <inkml:brushProperty name="height" value="0.0301447454839945" units="cm"/>
      <inkml:brushProperty name="color" value="#F2395B"/>
      <inkml:brushProperty name="ignorePressure" value="0"/>
    </inkml:brush>
  </inkml:definitions>
  <inkml:trace contextRef="#ctx0" brushRef="#br0">88200.000000 18850.000000 486,'-47.000000'0.000000'5,"6.000000"0.000000"11 ,7.000000 0.000000 11,6.000000 0.000000 11,9.000000-2.000000 3,13.000000-3.000000-2,12.000000-3.000000-2,13.000000-2.000000-4,12.000000-5.000000-2,13.000000-2.000000-3,12.000000-3.000000-3,13.000000-3.000000-3,13.000000-4.000000-3,17.000000-3.000000-2,15.000000-3.000000-2,16.000000-2.000000-3,7.000000-6.000000-3,1.000000-6.000000-4,-1.000000-6.000000-3,1.000000-6.000000-4,-7.000000-1.000000-6,-12.000000 7.000000-8,-13.000000 6.000000-7,-12.000000 7.000000-7,-13.000000 5.000000-4,-12.000000 7.000000 3,-13.000000 6.000000 0,-12.000000 7.000000 3,-18.000000 8.000000 3,-21.000000 14.000000 5,-22.000000 11.000000 7,-22.000000 14.000000 5,-13.000000 10.000000 5,-3.000000 9.000000 6,-3.000000 10.000000 6,-2.000000 10.000000 6,-3.000000 8.000000 4,1.000000 10.000000 3,-1.000000 10.000000 2,1.000000 9.000000 3,-3.000000 10.000000 1,-2.000000 14.000000-2,-3.000000 11.000000-1,-3.000000 14.000000-2,-2.000000 8.000000-2,0.000000 7.000000-2,0.000000 6.000000-2,0.000000 7.000000-3,6.000000-6.000000 0,13.000000-15.000000-2,12.000000-15.000000-1,13.000000-16.000000-1,10.000000-21.000000-3,10.000000-24.000000-5,10.000000-26.000000-5,9.000000-24.000000-5,7.000000-20.000000-5,7.000000-11.000000-3,6.000000-14.000000-5,7.000000-11.000000-3,7.000000-15.000000-4,9.000000-16.000000-3,10.000000-15.000000-3,10.000000-15.000000-4,2.000000-11.000000-1,-3.000000-2.000000 2,-3.000000-3.000000 2,-2.000000-3.000000 2,-3.000000-1.000000 1,1.000000 4.000000 0,-1.000000 3.000000 0,1.000000 3.000000 1,-3.000000 3.000000 3,-2.000000 3.000000 3,-3.000000 3.000000 5,-3.000000 4.000000 5,-9.000000 7.000000 3,-11.000000 13.000000 3,-14.000000 12.000000 2,-11.000000 13.000000 3,-9.000000 9.000000 5,-3.000000 6.000000 7,-3.000000 7.000000 7,-2.000000 6.000000 7,-3.000000 9.000000 5,1.000000 13.000000 2,-1.000000 12.000000 3,1.000000 13.000000 3,-1.000000 4.000000 3,1.000000-3.000000 3,-1.000000-3.000000 4,1.000000-2.000000 4,2.000000-3.000000-1,7.000000 1.000000-4,6.000000-1.000000-4,7.000000 1.000000-4,5.000000-4.000000-4,7.000000-6.000000-6,6.000000-6.000000-4,7.000000-6.000000-6,7.000000-7.000000-4,9.000000-6.000000-7,10.000000-6.000000-5,10.000000-6.000000-5,5.000000-9.000000-4,4.000000-8.000000-2,3.000000-10.000000-2,3.000000-9.000000-2,-5.000000-7.000000-3,-12.000000-3.000000-5,-13.000000-3.000000-5,-12.000000-2.000000-5,-12.000000 0.000000 0,-8.000000 7.000000 3,-10.000000 6.000000 4,-9.000000 7.000000 5,-16.000000 7.000000 3,-22.000000 9.000000 5,-22.000000 10.000000 5,-21.000000 10.000000 5,-15.000000 13.000000 4,-6.000000 19.000000 4,-6.000000 19.000000 4,-6.000000 19.000000 4,-1.000000 9.000000 4,7.000000 0.000000 2,6.000000 0.000000 2,7.000000 0.000000 3,7.000000 1.000000 2,9.000000 4.000000-1,10.000000 3.000000 1,10.000000 3.000000 0,14.000000-4.000000-2,23.000000-8.000000-5,22.000000-10.000000-5,22.000000-9.000000-5,23.000000-10.000000-5,25.000000-9.000000-6,25.000000-10.000000-6,25.000000-8.000000-6,15.000000-15.000000-6,7.000000-19.000000-5,6.000000-18.000000-5,7.000000-19.000000-7,-3.000000-12.000000-2,-8.000000-2.000000 1,-10.000000-3.000000-1,-9.000000-3.000000 1,-13.000000-2.000000 1,-16.000000 0.000000 4,-15.000000 0.000000 3,-15.000000 0.000000 3,-15.000000 0.000000 5,-12.000000 0.000000 5,-13.000000 0.000000 6,-12.000000 0.000000 6,-10.000000 4.000000 4,-6.000000 10.000000 4,-6.000000 10.000000 4,-6.000000 9.000000 3,-7.000000 7.000000 6,-6.000000 7.000000 5,-6.000000 6.000000 7,-6.000000 7.000000 7,-6.000000 4.000000 1,-2.000000 3.000000-1,-3.000000 3.000000-3,-3.000000 4.000000-1,-1.000000 4.000000-4,4.000000 6.000000-2,3.000000 7.000000-3,3.000000 6.000000-4,4.000000 4.000000-1,7.000000 4.000000-2,6.000000 3.000000-1,7.000000 3.000000-1,4.000000 3.000000-2,3.000000 3.000000-2,3.000000 3.000000-3,4.000000 4.000000-3,5.000000 1.000000-3,10.000000 0.000000-3,10.000000 0.000000-4,9.000000 0.000000-3,7.000000-2.000000-3,7.000000-3.000000-1,6.000000-3.000000 0,7.000000-2.000000-2,2.000000-5.000000-1,1.000000-2.000000-2,-1.000000-3.000000-1,1.000000-3.000000-3,-9.000000-1.000000 4,-15.000000 4.000000 9,-15.000000 3.000000 9,-16.000000 3.000000 9,-19.000000-1.000000 5,-22.000000-2.000000 2,-22.000000-3.000000 2,-21.000000-3.000000 2,-17.000000-2.000000 0,-8.000000 0.000000-2,-10.000000 0.000000-3,-9.000000 0.000000-3,-2.000000-2.000000-3,6.000000-3.000000-7,7.000000-3.000000-5,6.000000-2.000000-7,12.000000-6.000000-5,19.000000-6.000000-8,19.000000-6.000000-6,19.000000-6.000000-7,24.000000-10.000000-5,32.000000-12.000000-4,31.000000-13.000000-3,32.000000-12.000000-3,7.000000-1.000000 1,-16.000000 14.000000 10,-15.000000 11.000000 8,-15.000000 14.000000 8</inkml:trace>
</inkml:ink>
</file>

<file path=ppt/ink/ink177.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17"/>
    </inkml:context>
    <inkml:brush xml:id="br0">
      <inkml:brushProperty name="width" value="0.0324469357728958" units="cm"/>
      <inkml:brushProperty name="height" value="0.0324469357728958" units="cm"/>
      <inkml:brushProperty name="color" value="#F2395B"/>
      <inkml:brushProperty name="ignorePressure" value="0"/>
    </inkml:brush>
  </inkml:definitions>
  <inkml:trace contextRef="#ctx0" brushRef="#br0">92500.000000 18100.000000 452,'-2.000000'-52.000000'-1,"-3.000000"-3.000000"1 ,-3.000000-3.000000 0,-2.000000-2.000000-1,-1.000000 0.000000 3,3.000000 7.000000 5,3.000000 6.000000 4,4.000000 7.000000 5,1.000000 10.000000 9,0.000000 16.000000 13,0.000000 15.000000 13,0.000000 17.000000 13,-5.000000 17.000000 1,-9.000000 23.000000-11,-10.000000 22.000000-9,-8.000000 22.000000-12,-9.000000 19.000000-6,-6.000000 20.000000-5,-6.000000 18.000000-3,-6.000000 20.000000-4,-2.000000 13.000000-2,3.000000 9.000000-2,3.000000 10.000000 0,4.000000 10.000000-2,5.000000-4.000000-2,10.000000-16.000000-3,10.000000-15.000000-4,9.000000-15.000000-2,12.000000-23.000000-6,16.000000-28.000000-5,15.000000-28.000000-6,17.000000-27.000000-6,16.000000-26.000000-4,19.000000-22.000000-4,19.000000-22.000000-3,19.000000-21.000000-3,9.000000-18.000000-1,0.000000-12.000000 1,0.000000-13.000000 0,0.000000-12.000000 2,-4.000000-9.000000 1,-5.000000-2.000000 2,-7.000000-3.000000 2,-5.000000-3.000000 2,-11.000000 2.000000 3,-11.000000 10.000000 5,-14.000000 10.000000 3,-11.000000 9.000000 5,-12.000000 9.000000 3,-9.000000 9.000000 4,-10.000000 10.000000 2,-8.000000 10.000000 4,-9.000000 7.000000 4,-6.000000 6.000000 4,-6.000000 7.000000 4,-6.000000 6.000000 4,-7.000000 3.000000 6,-6.000000 0.000000 9,-6.000000 0.000000 9,-6.000000 0.000000 8,-2.000000-2.000000 2,3.000000-3.000000-8,3.000000-3.000000-7,4.000000-2.000000-7,-1.000000-1.000000-5,-3.000000 3.000000-3,-3.000000 3.000000-2,-2.000000 4.000000-3,-8.000000 2.000000-2,-8.000000 4.000000-1,-10.000000 3.000000-2,-9.000000 3.000000 0,-4.000000 9.000000-1,4.000000 16.000000-1,3.000000 15.000000 0,3.000000 17.000000 0,4.000000 10.000000 0,7.000000 6.000000-1,6.000000 7.000000 0,7.000000 6.000000 0,11.000000 1.000000-3,20.000000-3.000000-2,18.000000-3.000000-2,20.000000-2.000000-3,21.000000-15.000000-3,25.000000-25.000000-4,25.000000-25.000000-3,25.000000-25.000000-3,12.000000-22.000000-4,1.000000-19.000000-4,-1.000000-18.000000-2,1.000000-19.000000-4,-6.000000-13.000000-2,-8.000000-6.000000 2,-10.000000-6.000000 2,-9.000000-6.000000 1,-15.000000 1.000000 2,-18.000000 9.000000 3,-19.000000 10.000000 4,-18.000000 10.000000 3,-15.000000 11.000000 3,-9.000000 17.000000 4,-10.000000 15.000000 2,-8.000000 16.000000 4,-9.000000 10.000000 4,-6.000000 7.000000 3,-6.000000 6.000000 4,-6.000000 7.000000 4,-6.000000 8.000000 5,-2.000000 14.000000 6,-3.000000 11.000000 8,-3.000000 14.000000 6,1.000000 7.000000 2,6.000000 3.000000-3,7.000000 3.000000-5,6.000000 4.000000-3,3.000000-1.000000-4,0.000000-3.000000-4,0.000000-3.000000-4,0.000000-2.000000-4,3.000000-6.000000-5,6.000000-6.000000-5,7.000000-6.000000-5,6.000000-6.000000-6,6.000000-4.000000-7,6.000000 1.000000-8,7.000000-1.000000-8,6.000000 1.000000-9,6.000000-4.000000-5,6.000000-6.000000-3,7.000000-6.000000-3,6.000000-6.000000-2,-1.000000-6.000000 4,-5.000000-2.000000 10,-7.000000-3.000000 10,-5.000000-3.000000 11</inkml:trace>
</inkml:ink>
</file>

<file path=ppt/ink/ink178.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17"/>
    </inkml:context>
    <inkml:brush xml:id="br0">
      <inkml:brushProperty name="width" value="0.0181010775268078" units="cm"/>
      <inkml:brushProperty name="height" value="0.0181010775268078" units="cm"/>
      <inkml:brushProperty name="color" value="#F2395B"/>
      <inkml:brushProperty name="ignorePressure" value="0"/>
    </inkml:brush>
  </inkml:definitions>
  <inkml:trace contextRef="#ctx0" brushRef="#br0">95150.000000 20350.000000 810,'-24.000000'23.000000'46,"4.000000"-3.000000"-2 ,3.000000-3.000000-3,3.000000-2.000000-3,1.000000-1.000000-17,1.000000 3.000000-32,-1.000000 3.000000-30,1.000000 4.000000-31</inkml:trace>
</inkml:ink>
</file>

<file path=ppt/ink/ink179.xml><?xml version="1.0" encoding="utf-8"?>
<inkml:ink xmlns:inkml="http://www.w3.org/2003/InkML">
  <annotation type="ScanImages2ExtractSignatures">1</annotation>
  <annotation type="ScanImagesWidth">16777987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36"/>
    </inkml:context>
    <inkml:brush xml:id="br0">
      <inkml:brushProperty name="width" value="0.0234261155128479" units="cm"/>
      <inkml:brushProperty name="height" value="0.0234261155128479" units="cm"/>
      <inkml:brushProperty name="color" value="#F2395B"/>
      <inkml:brushProperty name="ignorePressure" value="0"/>
    </inkml:brush>
  </inkml:definitions>
  <inkml:trace contextRef="#ctx0" brushRef="#br0">19200.000000 21100.000000 626,'-94.000000'-133.000000'4,"13.000000"34.000000"2 ,12.000000 35.000000 1,13.000000 35.000000 1,6.000000 21.000000 0,0.000000 9.000000-4,0.000000 10.000000-3,0.000000 10.000000-2,-8.000000 2.000000-1,-16.000000-3.000000 3,-15.000000-3.000000 3,-15.000000-2.000000 4,-18.000000 3.000000 0,-19.000000 14.000000 1,-18.000000 11.000000 1,-19.000000 14.000000 0,-13.000000 11.000000 1,-6.000000 14.000000 1,-6.000000 11.000000 3,-6.000000 14.000000 1,-1.000000 13.000000 2,7.000000 16.000000-2,6.000000 15.000000 0,7.000000 17.000000 0,15.000000 7.000000-2,25.000000 0.000000-2,25.000000 0.000000-2,25.000000 0.000000-2,29.000000-10.000000-3,35.000000-18.000000 0,35.000000-19.000000-2,34.000000-18.000000 0,29.000000-14.000000-2,26.000000-5.000000 1,24.000000-7.000000-1,26.000000-5.000000 0,27.000000-4.000000 1,32.000000 0.000000 3,31.000000 0.000000 1,32.000000 0.000000 3,24.000000-5.000000 1,19.000000-9.000000 0,19.000000-10.000000-1,19.000000-8.000000-1,19.000000-14.000000-1,23.000000-15.000000-2,22.000000-15.000000-2,22.000000-16.000000-2,15.000000-19.000000-2,9.000000-22.000000 0,10.000000-22.000000-1,10.000000-21.000000-1,-4.000000-14.000000-1,-16.000000-2.000000 2,-15.000000-3.000000-1,-15.000000-3.000000 2,-20.000000-2.000000-1,-21.000000 0.000000 0,-22.000000 0.000000-1,-22.000000 0.000000-1,-27.000000 6.000000 1,-31.000000 13.000000 2,-31.000000 12.000000 2,-31.000000 13.000000 3,-32.000000 9.000000 0,-31.000000 6.000000 0,-31.000000 7.000000 1,-31.000000 6.000000 0,-24.000000 4.000000 0,-16.000000 4.000000 1,-15.000000 3.000000-1,-15.000000 3.000000 1,-17.000000-5.000000-1,-15.000000-12.000000-1,-15.000000-13.000000 0,-16.000000-12.000000-2,-18.000000-13.000000-2,-18.000000-12.000000-2,-19.000000-13.000000-2,-18.000000-12.000000-3,-25.000000-10.000000-2,-27.000000-6.000000-3,-28.000000-6.000000-1,-28.000000-6.000000-2,-29.000000-1.000000 0,-28.000000 7.000000 3,-28.000000 6.000000 3,-27.000000 7.000000 2,-28.000000 16.000000 3,-24.000000 29.000000 2,-26.000000 28.000000 3,-24.000000 28.000000 1,-29.000000 28.000000 2,-31.000000 28.000000-1,-31.000000 28.000000 1,-31.000000 29.000000-1,-10.000000 21.000000 1,13.000000 16.000000-1,12.000000 15.000000-1,13.000000 17.000000 0,31.000000 3.000000-1,50.000000-5.000000-2,50.000000-7.000000-2,50.000000-5.000000-2,53.000000-8.000000-2,56.000000-5.000000-1,57.000000-7.000000-1,56.000000-5.000000-2,45.000000-14.000000 0,34.000000-18.000000 2,35.000000-19.000000 1,35.000000-18.000000 2,16.000000-10.000000-7,1.000000 0.000000-17,-1.000000 0.000000-16,1.000000 0.000000-17</inkml:trace>
</inkml:ink>
</file>

<file path=ppt/ink/ink1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6:42"/>
    </inkml:context>
    <inkml:brush xml:id="br0">
      <inkml:brushProperty name="width" value="0.029011582955718" units="cm"/>
      <inkml:brushProperty name="height" value="0.029011582955718" units="cm"/>
      <inkml:brushProperty name="color" value="#F2395B"/>
      <inkml:brushProperty name="ignorePressure" value="0"/>
    </inkml:brush>
  </inkml:definitions>
  <inkml:trace contextRef="#ctx0" brushRef="#br0">53810.000000 4845.000000 505,'2.000000'49.000000'122,"4.000000"-1.000000"-27 ,4.000000 0.000000-28,4.000000 1.000000-28,1.000000 12.000000-14,-2.000000 27.000000-2,-2.000000 26.000000-2,-1.000000 26.000000-3,-9.000000 26.000000-1,-15.000000 27.000000-1,-13.000000 26.000000-2,-14.000000 26.000000-1,-14.000000 9.000000-3,-11.000000-8.000000-2,-13.000000-8.000000-3,-11.000000-8.000000-4,-4.000000-19.000000-1,6.000000-27.000000-1,6.000000-29.000000-1,7.000000-28.000000-1,6.000000-21.000000-2,9.000000-14.000000-4,7.000000-15.000000-2,9.000000-13.000000-3,6.000000-13.000000-6,3.000000-9.000000-7,5.000000-11.000000-9,4.000000-10.000000-7,3.000000-7.000000-3,2.000000-4.000000 1,1.000000-4.000000 1,3.000000-4.000000 2,2.000000-3.000000 0,2.000000-2.000000 2,2.000000-2.000000 1,2.000000-2.000000 2</inkml:trace>
</inkml:ink>
</file>

<file path=ppt/ink/ink180.xml><?xml version="1.0" encoding="utf-8"?>
<inkml:ink xmlns:inkml="http://www.w3.org/2003/InkML">
  <annotation type="ScanImages2ExtractSignatures">1</annotation>
  <annotation type="ScanImagesWidth">870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4:59"/>
    </inkml:context>
    <inkml:brush xml:id="br0">
      <inkml:brushProperty name="width" value="0.0308872908353806" units="cm"/>
      <inkml:brushProperty name="height" value="0.0308872908353806" units="cm"/>
      <inkml:brushProperty name="color" value="#F2395B"/>
      <inkml:brushProperty name="ignorePressure" value="0"/>
    </inkml:brush>
  </inkml:definitions>
  <inkml:trace contextRef="#ctx0" brushRef="#br0">80800.000000 23750.000000 474,'-22.000000'-25.000000'3,"6.000000"0.000000"4 ,7.000000 0.000000 6,6.000000 0.000000 4,3.000000 0.000000 2,0.000000 0.000000-1,0.000000 0.000000-1,0.000000 0.000000-1,3.000000 1.000000 4,6.000000 4.000000 9,7.000000 3.000000 8,6.000000 3.000000 9,4.000000 9.000000 0,4.000000 16.000000-7,3.000000 15.000000-8,3.000000 17.000000-7,3.000000 7.000000-5,3.000000 0.000000-2,3.000000 0.000000-2,4.000000 0.000000-2,5.000000 0.000000-2,10.000000 0.000000-1,10.000000 0.000000-2,9.000000 0.000000 0,10.000000-5.000000-2,14.000000-9.000000-2,11.000000-10.000000-1,14.000000-8.000000-1,14.000000-15.000000-3,20.000000-19.000000-2,18.000000-18.000000-3,20.000000-19.000000-2,8.000000-15.000000-2,1.000000-8.000000 2,-1.000000-10.000000 0,1.000000-9.000000 0,-9.000000 2.000000 1,-15.000000 17.000000 1,-15.000000 15.000000 0,-16.000000 16.000000 2,-19.000000 12.000000 0,-22.000000 9.000000 2,-22.000000 10.000000 0,-21.000000 10.000000 2,-17.000000 13.000000 2,-8.000000 19.000000 1,-10.000000 19.000000 2,-9.000000 19.000000 1,-5.000000 7.000000 2,0.000000-3.000000 0,0.000000-3.000000 2,0.000000-2.000000 0,4.000000-5.000000 0,10.000000-2.000000 0,10.000000-3.000000-2,9.000000-3.000000 1,9.000000-9.000000-2,9.000000-11.000000-2,10.000000-14.000000-2,10.000000-11.000000-2,5.000000-12.000000-1,4.000000-9.000000-1,3.000000-10.000000-1,3.000000-8.000000 0,9.000000-12.000000-2,16.000000-12.000000-2,15.000000-13.000000-3,17.000000-12.000000-2,-4.000000-2.000000 0,-22.000000 9.000000 0,-22.000000 10.000000 0,-21.000000 10.000000 1,-10.000000 4.000000 1,3.000000 0.000000 1,3.000000 0.000000 0,4.000000 0.000000 2,7.000000-2.000000-1,13.000000-3.000000-1,12.000000-3.000000-1,13.000000-2.000000 0,-2.000000 11.000000 1,-16.000000 29.000000 4,-15.000000 28.000000 4,-15.000000 28.000000 4,-20.000000 18.000000 3,-21.000000 10.000000 1,-22.000000 10.000000 2,-22.000000 9.000000 2,-13.000000 10.000000 2,-3.000000 14.000000 0,-3.000000 11.000000 0,-2.000000 14.000000 1,-1.000000 0.000000 0,3.000000-8.000000-2,3.000000-10.000000-2,4.000000-9.000000-2,11.000000-15.000000-2,23.000000-18.000000-2,22.000000-19.000000-3,22.000000-18.000000-3,15.000000-17.000000-2,9.000000-11.000000-4,10.000000-14.000000-2,10.000000-11.000000-4,0.000000-9.000000-1,-5.000000-3.000000 2,-7.000000-3.000000 0,-5.000000-2.000000 1,-1.000000-6.000000 0,6.000000-6.000000-1,7.000000-6.000000-3,6.000000-6.000000-1,1.000000 1.000000 1,-3.000000 9.000000 2,-3.000000 10.000000 3,-2.000000 10.000000 3,-11.000000 8.000000 2,-15.000000 10.000000 5,-15.000000 10.000000 4,-16.000000 9.000000 3,-10.000000 10.000000 3,-3.000000 14.000000 1,-3.000000 11.000000 1,-2.000000 14.000000 0,-3.000000 3.000000 1,1.000000-2.000000 1,-1.000000-3.000000 2,1.000000-3.000000 0,4.000000-7.000000-1,9.000000-9.000000-3,10.000000-10.000000-3,10.000000-8.000000-4,7.000000-9.000000-3,6.000000-6.000000-4,7.000000-6.000000-2,6.000000-6.000000-4,3.000000-10.000000-4,0.000000-12.000000-4,0.000000-13.000000-5,0.000000-12.000000-4,-2.000000-7.000000-5,-3.000000 1.000000-5,-3.000000-1.000000-4,-2.000000 1.000000-4,-11.000000 5.000000 0,-15.000000 14.000000 6,-15.000000 11.000000 6,-16.000000 14.000000 7,-12.000000 3.000000 0,-5.000000-2.000000-4,-7.000000-3.000000-5,-5.000000-3.000000-5</inkml:trace>
</inkml:ink>
</file>

<file path=ppt/ink/ink181.xml><?xml version="1.0" encoding="utf-8"?>
<inkml:ink xmlns:inkml="http://www.w3.org/2003/InkML">
  <annotation type="ScanImages2ExtractSignatures">1</annotation>
  <annotation type="ScanImagesWidth">-2058458432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5:14"/>
    </inkml:context>
    <inkml:brush xml:id="br0">
      <inkml:brushProperty name="width" value="0.0199465956538916" units="cm"/>
      <inkml:brushProperty name="height" value="0.0199465956538916" units="cm"/>
      <inkml:brushProperty name="color" value="#F2395B"/>
      <inkml:brushProperty name="ignorePressure" value="0"/>
    </inkml:brush>
  </inkml:definitions>
  <inkml:trace contextRef="#ctx0" brushRef="#br0">86900.000000 32950.000000 735,'3.000000'-130.000000'12,"6.000000"41.000000"3 ,7.000000 40.000000 1,6.000000 42.000000 2,7.000000 17.000000-1,10.000000-2.000000-5,10.000000-3.000000-4,9.000000-3.000000-5,12.000000-2.000000-1,16.000000 0.000000 2,15.000000 0.000000 3,17.000000 0.000000 1,14.000000-4.000000 1,17.000000-5.000000-2,15.000000-7.000000-2,16.000000-5.000000-1,20.000000-4.000000 0,25.000000 0.000000-1,25.000000 0.000000 1,25.000000 0.000000 1,15.000000 3.000000 0,7.000000 6.000000 1,6.000000 7.000000 1,7.000000 6.000000 2,2.000000 4.000000-1,1.000000 4.000000-1,-1.000000 3.000000-2,1.000000 3.000000-1,-4.000000 4.000000-1,-6.000000 7.000000 1,-6.000000 6.000000 0,-6.000000 7.000000 1,-2.000000 2.000000 1,3.000000 1.000000-1,3.000000-1.000000-1,4.000000 1.000000-1,7.000000-4.000000 0,13.000000-6.000000-1,12.000000-6.000000 1,13.000000-6.000000-1,10.000000-6.000000 0,10.000000-2.000000 0,10.000000-3.000000-1,9.000000-3.000000 0,2.000000-6.000000 0,-2.000000-5.000000-2,-3.000000-7.000000 0,-3.000000-5.000000 0,-7.000000-3.000000-1,-9.000000 4.000000 0,-10.000000 3.000000 0,-8.000000 3.000000 1,-20.000000 3.000000 0,-28.000000 3.000000 0,-28.000000 3.000000 2,-27.000000 4.000000-1,-30.000000 1.000000 2,-27.000000 0.000000-2,-28.000000 0.000000 1,-28.000000 0.000000-1,-24.000000 1.000000 0,-19.000000 4.000000 0,-18.000000 3.000000-1,-19.000000 3.000000 0,-15.000000 3.000000-4,-8.000000 3.000000-9,-10.000000 3.000000-7,-9.000000 4.000000-8,-7.000000-1.000000-3,-3.000000-3.000000 1,-3.000000-3.000000 2,-2.000000-2.000000 2,-5.000000-1.000000-1,-2.000000 3.000000-3,-3.000000 3.000000-3,-3.000000 4.000000-3</inkml:trace>
</inkml:ink>
</file>

<file path=ppt/ink/ink182.xml><?xml version="1.0" encoding="utf-8"?>
<inkml:ink xmlns:inkml="http://www.w3.org/2003/InkML">
  <annotation type="ScanImages2ExtractSignatures">1</annotation>
  <annotation type="ScanImagesWidth">853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5:32"/>
    </inkml:context>
    <inkml:brush xml:id="br0">
      <inkml:brushProperty name="width" value="0.0237131007015705" units="cm"/>
      <inkml:brushProperty name="height" value="0.0237131007015705" units="cm"/>
      <inkml:brushProperty name="color" value="#F2395B"/>
      <inkml:brushProperty name="ignorePressure" value="0"/>
    </inkml:brush>
  </inkml:definitions>
  <inkml:trace contextRef="#ctx0" brushRef="#br0">29100.000000 36750.000000 618,'-49.000000'25.000000'-9,"4.000000"0.000000"-2 ,3.000000 0.000000-2,3.000000 0.000000-1,4.000000-2.000000 1,7.000000-3.000000 5,6.000000-3.000000 4,7.000000-2.000000 4,8.000000-3.000000 3,14.000000 1.000000 1,11.000000-1.000000 0,14.000000 1.000000 1,10.000000-4.000000 2,9.000000-6.000000 1,10.000000-6.000000 2,10.000000-6.000000 1,5.000000-4.000000 1,4.000000 1.000000 1,3.000000-1.000000-1,3.000000 1.000000 1,-1.000000 1.000000 0,-2.000000 3.000000 0,-3.000000 3.000000-1,-3.000000 4.000000-1,-1.000000 5.000000 0,4.000000 10.000000-1,3.000000 10.000000-1,3.000000 9.000000-1,-1.000000 2.000000-1,-2.000000-2.000000 1,-3.000000-3.000000-1,-3.000000-3.000000 0,1.000000-4.000000-1,6.000000-3.000000 0,7.000000-3.000000-1,6.000000-2.000000-1,7.000000-6.000000-1,10.000000-6.000000 1,10.000000-6.000000 0,9.000000-6.000000-1,12.000000-12.000000 0,16.000000-15.000000 0,15.000000-15.000000-2,17.000000-16.000000-1,10.000000-12.000000 0,6.000000-5.000000-1,7.000000-7.000000 0,6.000000-5.000000-1,1.000000-1.000000 0,-3.000000 6.000000 0,-3.000000 7.000000 0,-2.000000 6.000000 0,-9.000000 10.000000 0,-12.000000 17.000000 1,-13.000000 15.000000 0,-12.000000 16.000000 1,-18.000000 16.000000 1,-21.000000 20.000000 2,-22.000000 18.000000 0,-22.000000 20.000000 2,-13.000000 11.000000 0,-3.000000 7.000000 1,-3.000000 6.000000 1,-2.000000 7.000000 1,0.000000-1.000000-1,7.000000-6.000000 0,6.000000-6.000000-2,7.000000-6.000000-1,5.000000-9.000000 1,7.000000-8.000000-1,6.000000-10.000000 2,7.000000-9.000000 0,5.000000-9.000000 0,7.000000-5.000000-3,6.000000-7.000000-1,7.000000-5.000000-3,4.000000-6.000000-1,3.000000-3.000000-1,3.000000-3.000000-1,4.000000-2.000000-1,-3.000000-5.000000 0,-5.000000-2.000000 0,-7.000000-3.000000 1,-5.000000-3.000000-1,-3.000000-1.000000 1,4.000000 4.000000 0,3.000000 3.000000 0,3.000000 3.000000 1,-1.000000 4.000000 1,-2.000000 7.000000 1,-3.000000 6.000000 0,-3.000000 7.000000 1,-6.000000 5.000000 1,-5.000000 7.000000 1,-7.000000 6.000000 2,-5.000000 7.000000 0,-6.000000 4.000000 2,-3.000000 3.000000-2,-3.000000 3.000000 1,-2.000000 4.000000-1,-1.000000-1.000000 0,3.000000-3.000000 0,3.000000-3.000000-1,4.000000-2.000000 1,4.000000-5.000000-1,6.000000-2.000000-1,7.000000-3.000000 0,6.000000-3.000000-1,6.000000-6.000000 0,6.000000-5.000000-1,7.000000-7.000000 0,6.000000-5.000000 0,6.000000-12.000000 0,6.000000-16.000000-2,7.000000-15.000000 0,6.000000-15.000000-1,3.000000-11.000000 0,0.000000-2.000000-1,0.000000-3.000000 1,0.000000-3.000000 0,1.000000-2.000000 0,4.000000 0.000000 0,3.000000 0.000000 0,3.000000 0.000000 1,-4.000000 4.000000-1,-8.000000 10.000000 0,-10.000000 10.000000 1,-9.000000 9.000000 0,-12.000000 9.000000 0,-11.000000 9.000000 3,-14.000000 10.000000 0,-11.000000 10.000000 2,-11.000000 11.000000 0,-5.000000 17.000000 1,-7.000000 15.000000-1,-5.000000 16.000000-1,-4.000000 5.000000 1,0.000000-2.000000 0,0.000000-3.000000 1,0.000000-3.000000-1,1.000000-4.000000 1,4.000000-3.000000 0,3.000000-3.000000-1,3.000000-2.000000 1,7.000000-6.000000-2,14.000000-6.000000 1,11.000000-6.000000-1,14.000000-6.000000 0,8.000000-9.000000 0,7.000000-8.000000 0,6.000000-10.000000 0,7.000000-9.000000 0,2.000000-7.000000 0,1.000000-3.000000-1,-1.000000-3.000000-1,1.000000-2.000000-1,-1.000000-1.000000-1,1.000000 3.000000 1,-1.000000 3.000000 0,1.000000 4.000000 0,-6.000000 2.000000 0,-8.000000 4.000000 0,-10.000000 3.000000 0,-9.000000 3.000000-1,-10.000000 6.000000 0,-9.000000 9.000000 1,-10.000000 10.000000 0,-8.000000 10.000000 0,-3.000000 5.000000 1,7.000000 4.000000-1,6.000000 3.000000 1,7.000000 3.000000 0,4.000000-1.000000 0,3.000000-2.000000 0,3.000000-3.000000 1,4.000000-3.000000 0,4.000000-6.000000-1,6.000000-5.000000 1,7.000000-7.000000 0,6.000000-5.000000 0,6.000000-9.000000 0,6.000000-9.000000-1,7.000000-10.000000 1,6.000000-8.000000-1,-1.000000-4.000000 1,-5.000000 3.000000-1,-7.000000 3.000000 1,-5.000000 4.000000 0,-8.000000 4.000000 0,-5.000000 6.000000 0,-7.000000 7.000000 0,-5.000000 6.000000 0,-6.000000 7.000000 0,-3.000000 10.000000 0,-3.000000 10.000000 0,-2.000000 9.000000-1,-3.000000 4.000000 0,1.000000 1.000000 0,-1.000000-1.000000 0,1.000000 1.000000 0,-3.000000-3.000000-1,-2.000000-2.000000 1,-3.000000-3.000000 0,-3.000000-3.000000 1,4.000000-6.000000 0,13.000000-5.000000 1,12.000000-7.000000 0,13.000000-5.000000 1,13.000000-8.000000 0,17.000000-5.000000-1,15.000000-7.000000 0,16.000000-5.000000 0,7.000000-9.000000-1,1.000000-9.000000-1,-1.000000-10.000000 1,1.000000-8.000000-1,-1.000000-4.000000 0,1.000000 3.000000 0,-1.000000 3.000000 0,1.000000 4.000000-1,-4.000000 4.000000 1,-6.000000 6.000000-1,-6.000000 7.000000 0,-6.000000 6.000000 0,-16.000000 6.000000 0,-25.000000 6.000000 0,-25.000000 7.000000 0,-25.000000 6.000000 1,-16.000000 9.000000 0,-6.000000 13.000000 0,-6.000000 12.000000 0,-6.000000 13.000000 1,-6.000000 9.000000 0,-2.000000 6.000000 2,-3.000000 7.000000 1,-3.000000 6.000000 1,4.000000-1.000000 1,13.000000-5.000000 0,12.000000-7.000000 0,13.000000-5.000000 0,12.000000-8.000000 0,13.000000-5.000000 0,12.000000-7.000000-2,13.000000-5.000000-1,10.000000-9.000000 0,10.000000-9.000000-1,10.000000-10.000000-1,9.000000-8.000000-1,7.000000-11.000000 0,7.000000-8.000000-2,6.000000-10.000000-1,7.000000-9.000000-1,-1.000000-5.000000 0,-6.000000 0.000000 0,-6.000000 0.000000 0,-6.000000 0.000000 1,-10.000000 3.000000 0,-12.000000 6.000000-2,-13.000000 7.000000 0,-12.000000 6.000000 0,-16.000000 6.000000 0,-19.000000 6.000000 1,-18.000000 7.000000 3,-19.000000 6.000000 0,-13.000000 4.000000 2,-6.000000 4.000000 0,-6.000000 3.000000 1,-6.000000 3.000000-1,-2.000000 3.000000 1,3.000000 3.000000 1,3.000000 3.000000 1,4.000000 4.000000 0,5.000000-1.000000 1,10.000000-3.000000 0,10.000000-3.000000 0,9.000000-2.000000 1,9.000000-5.000000 0,9.000000-2.000000-1,10.000000-3.000000-1,10.000000-3.000000 0,5.000000-6.000000-1,4.000000-5.000000 0,3.000000-7.000000 0,3.000000-5.000000-1,1.000000-6.000000-1,1.000000-3.000000 0,-1.000000-3.000000 0,1.000000-2.000000-2,-1.000000-5.000000 0,1.000000-2.000000-2,-1.000000-3.000000-2,1.000000-3.000000-2,-10.000000-1.000000-2,-19.000000 4.000000-1,-18.000000 3.000000-3,-19.000000 3.000000-2,-30.000000 3.000000-5,-41.000000 3.000000-10,-40.000000 3.000000-10,-40.000000 4.000000-8,-15.000000 5.000000-5,13.000000 10.000000 3,12.000000 10.000000 2,13.000000 9.000000 3</inkml:trace>
</inkml:ink>
</file>

<file path=ppt/ink/ink183.xml><?xml version="1.0" encoding="utf-8"?>
<inkml:ink xmlns:inkml="http://www.w3.org/2003/InkML">
  <annotation type="ScanImages2ExtractSignatures">1</annotation>
  <annotation type="ScanImagesWidth">909456181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4"/>
    </inkml:context>
    <inkml:brush xml:id="br0">
      <inkml:brushProperty name="width" value="0.0315893776714802" units="cm"/>
      <inkml:brushProperty name="height" value="0.0315893776714802" units="cm"/>
      <inkml:brushProperty name="color" value="#F2395B"/>
      <inkml:brushProperty name="ignorePressure" value="0"/>
    </inkml:brush>
  </inkml:definitions>
  <inkml:trace contextRef="#ctx0" brushRef="#br0">5600.000000 49000.000000 464,'-69.000000'0.000000'3,"13.000000"0.000000"7 ,12.000000 0.000000 6,13.000000 0.000000 6,12.000000 1.000000 6,13.000000 4.000000 4,12.000000 3.000000 4,13.000000 3.000000 4,12.000000 1.000000 0,13.000000 1.000000-5,12.000000-1.000000-5,13.000000 1.000000-5,9.000000-3.000000-4,6.000000-2.000000-4,7.000000-3.000000-3,6.000000-3.000000-4,6.000000-12.000000-2,6.000000-18.000000 0,7.000000-19.000000-1,6.000000-18.000000-1,-2.000000-9.000000-2,-9.000000 4.000000-2,-10.000000 3.000000-3,-8.000000 3.000000-2,-6.000000-2.000000-3,1.000000-6.000000-2,-1.000000-6.000000-2,1.000000-6.000000-1,-18.000000 13.000000 1,-34.000000 35.000000 6,-35.000000 35.000000 4,-33.000000 34.000000 6,-17.000000 23.000000 3,4.000000 13.000000-2,3.000000 12.000000 1,3.000000 13.000000-2,-2.000000 18.000000 0,-6.000000 26.000000 2,-6.000000 24.000000-1,-6.000000 26.000000 2,-6.000000 38.000000 1,-2.000000 54.000000 1,-3.000000 53.000000 1,-3.000000 53.000000 3,4.000000 10.000000-1,13.000000-30.000000-2,12.000000-32.000000 0,13.000000-30.000000-3,10.000000-40.000000-1,10.000000-47.000000-4,10.000000-47.000000-2,9.000000-46.000000-4,6.000000-35.000000-2,3.000000-22.000000-1,3.000000-22.000000 0,4.000000-21.000000-1,2.000000-31.000000-7,4.000000-36.000000-12,3.000000-39.000000-13,3.000000-36.000000-14,-2.000000-25.000000-5,-6.000000-8.000000 0,-6.000000-10.000000 1,-6.000000-9.000000 0,-6.000000-5.000000 3,-2.000000 0.000000 6,-3.000000 0.000000 6,-3.000000 0.000000 6,-2.000000 14.000000 6,0.000000 28.000000 6,0.000000 28.000000 7,0.000000 29.000000 7</inkml:trace>
</inkml:ink>
</file>

<file path=ppt/ink/ink18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5"/>
    </inkml:context>
    <inkml:brush xml:id="br0">
      <inkml:brushProperty name="width" value="0.02874412573874" units="cm"/>
      <inkml:brushProperty name="height" value="0.02874412573874" units="cm"/>
      <inkml:brushProperty name="color" value="#F2395B"/>
      <inkml:brushProperty name="ignorePressure" value="0"/>
    </inkml:brush>
  </inkml:definitions>
  <inkml:trace contextRef="#ctx0" brushRef="#br0">6950.000000 48550.000000 510,'1.000000'-44.000000'-25,"4.000000"13.000000"14 ,3.000000 12.000000 14,3.000000 13.000000 14,6.000000 7.000000 8,9.000000 4.000000 1,10.000000 3.000000 2,10.000000 3.000000 2,8.000000 10.000000 1,10.000000 20.000000-2,10.000000 18.000000-2,9.000000 20.000000-1,-1.000000 6.000000-2,-8.000000-2.000000-4,-10.000000-3.000000-2,-9.000000-3.000000-3,-10.000000 2.000000-5,-9.000000 10.000000-3,-10.000000 10.000000-6,-8.000000 9.000000-5,-15.000000 2.000000-1,-19.000000-2.000000-1,-18.000000-3.000000 1,-19.000000-3.000000 0,-13.000000-6.000000-1,-6.000000-5.000000-2,-6.000000-7.000000-1,-6.000000-5.000000-2,-6.000000-11.000000-4,-2.000000-11.000000-4,-3.000000-14.000000-5,-3.000000-11.000000-5,10.000000-18.000000-2,26.000000-22.000000-1,24.000000-22.000000-2,26.000000-21.000000 1,21.000000-20.000000 1,19.000000-15.000000 4,19.000000-15.000000 5,19.000000-16.000000 5,13.000000-8.000000 4,10.000000 0.000000 2,10.000000 0.000000 4,9.000000 0.000000 4,2.000000 7.000000 1,-2.000000 17.000000 1,-3.000000 15.000000 0,-3.000000 16.000000 1,-4.000000 9.000000 0,-3.000000 3.000000 1,-3.000000 3.000000 0,-2.000000 4.000000-1,-12.000000 7.000000 3,-19.000000 13.000000 5,-18.000000 12.000000 4,-19.000000 13.000000 4,-8.000000 13.000000 5,3.000000 17.000000 8,3.000000 15.000000 6,4.000000 16.000000 7,1.000000 7.000000 1,0.000000 1.000000-2,0.000000-1.000000-3,0.000000 1.000000-3,1.000000-6.000000-4,4.000000-8.000000-3,3.000000-10.000000-3,3.000000-9.000000-4,6.000000-7.000000-4,9.000000-3.000000-3,10.000000-3.000000-2,10.000000-2.000000-3,5.000000-14.000000-5,4.000000-21.000000-4,3.000000-22.000000-6,3.000000-22.000000-4,-5.000000-11.000000-4,-12.000000 0.000000 1,-13.000000 0.000000 0,-12.000000 0.000000 0,-15.000000-5.000000 0,-15.000000-9.000000-1,-15.000000-10.000000 0,-16.000000-8.000000-1,-13.000000 5.000000 0,-9.000000 22.000000 2,-10.000000 22.000000 2,-8.000000 23.000000 2,-15.000000 22.000000 6,-19.000000 26.000000 8,-18.000000 24.000000 9,-19.000000 26.000000 10,-2.000000 19.000000 4,16.000000 17.000000 1,15.000000 15.000000 0,17.000000 16.000000 0,11.000000 9.000000 1,10.000000 3.000000-2,10.000000 3.000000 1,9.000000 4.000000-2,15.000000-7.000000-2,22.000000-16.000000-4,22.000000-15.000000-3,23.000000-15.000000-5,14.000000-18.000000-5,10.000000-19.000000-5,10.000000-18.000000-7,9.000000-19.000000-4,20.000000-19.000000-8,31.000000-19.000000-8,32.000000-18.000000-8,31.000000-19.000000-9,9.000000-15.000000-5,-12.000000-8.000000-2,-13.000000-10.000000-3,-12.000000-9.000000-1,-23.000000 2.000000 2,-30.000000 17.000000 8,-32.000000 15.000000 7,-30.000000 16.000000 8,-17.000000 9.000000 5,1.000000 3.000000 2,-1.000000 3.000000 2,1.000000 4.000000 3</inkml:trace>
</inkml:ink>
</file>

<file path=ppt/ink/ink185.xml><?xml version="1.0" encoding="utf-8"?>
<inkml:ink xmlns:inkml="http://www.w3.org/2003/InkML">
  <annotation type="ScanImages2ExtractSignatures">1</annotation>
  <annotation type="ScanImagesWidth">50529027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5"/>
    </inkml:context>
    <inkml:brush xml:id="br0">
      <inkml:brushProperty name="width" value="0.0269781108945608" units="cm"/>
      <inkml:brushProperty name="height" value="0.0269781108945608" units="cm"/>
      <inkml:brushProperty name="color" value="#F2395B"/>
      <inkml:brushProperty name="ignorePressure" value="0"/>
    </inkml:brush>
  </inkml:definitions>
  <inkml:trace contextRef="#ctx0" brushRef="#br0">10050.000000 48300.000000 543,'-47.000000'0.000000'6,"6.000000"0.000000"11 ,7.000000 0.000000 11,6.000000 0.000000 12,10.000000 0.000000 5,17.000000 0.000000-1,15.000000 0.000000-2,16.000000 0.000000-2,16.000000 1.000000-2,20.000000 4.000000-5,18.000000 3.000000-3,20.000000 3.000000-5,2.000000-1.000000-4,-12.000000-2.000000-3,-13.000000-3.000000-3,-12.000000-3.000000-3,-1.000000-4.000000-10,14.000000-3.000000-14,11.000000-3.000000-15,14.000000-2.000000-15,-1.000000-5.000000-8,-12.000000-2.000000-3,-13.000000-3.000000-3,-12.000000-3.000000-3,-13.000000-6.000000 2,-12.000000-5.000000 7,-13.000000-7.000000 7,-12.000000-5.000000 6,-10.000000-3.000000 6,-6.000000 4.000000 8,-6.000000 3.000000 6,-6.000000 3.000000 7,-4.000000 3.000000 4,1.000000 3.000000 1,-1.000000 3.000000 1,1.000000 4.000000 2</inkml:trace>
</inkml:ink>
</file>

<file path=ppt/ink/ink186.xml><?xml version="1.0" encoding="utf-8"?>
<inkml:ink xmlns:inkml="http://www.w3.org/2003/InkML">
  <annotation type="ScanImages2ExtractSignatures">1</annotation>
  <annotation type="ScanImagesWidth">611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6"/>
    </inkml:context>
    <inkml:brush xml:id="br0">
      <inkml:brushProperty name="width" value="0.0333445407450199" units="cm"/>
      <inkml:brushProperty name="height" value="0.0333445407450199" units="cm"/>
      <inkml:brushProperty name="color" value="#F2395B"/>
      <inkml:brushProperty name="ignorePressure" value="0"/>
    </inkml:brush>
  </inkml:definitions>
  <inkml:trace contextRef="#ctx0" brushRef="#br0">11100.000000 47450.000000 439,'-47.000000'21.000000'0,"6.000000"-5.000000"0 ,7.000000-7.000000 1,6.000000-5.000000-1,3.000000 0.000000 3,0.000000 10.000000 8,0.000000 10.000000 7,0.000000 9.000000 7,1.000000 10.000000 3,4.000000 14.000000 2,3.000000 11.000000 1,3.000000 14.000000 1,1.000000 14.000000-1,1.000000 20.000000-1,-1.000000 18.000000 0,1.000000 20.000000-2,-1.000000 11.000000-2,1.000000 7.000000-3,-1.000000 6.000000-1,1.000000 7.000000-3,2.000000-9.000000-5,7.000000-21.000000-5,6.000000-22.000000-6,7.000000-22.000000-5,5.000000-21.000000-6,7.000000-18.000000-3,6.000000-19.000000-3,7.000000-18.000000-4,10.000000-25.000000-5,16.000000-27.000000-5,15.000000-28.000000-7,17.000000-28.000000-7,5.000000-18.000000 0,-3.000000-6.000000 3,-3.000000-6.000000 5,-2.000000-6.000000 3,-3.000000-12.000000 3,1.000000-15.000000 3,-1.000000-15.000000 1,1.000000-16.000000 3,-6.000000 1.000000 2,-8.000000 19.000000 5,-10.000000 19.000000 5,-9.000000 19.000000 4,-12.000000 18.000000 4,-11.000000 19.000000 3,-14.000000 19.000000 4,-11.000000 19.000000 3,-11.000000 29.000000 7,-5.000000 41.000000 8,-7.000000 40.000000 10,-5.000000 42.000000 9,-6.000000 17.000000 2,-3.000000-2.000000-5,-3.000000-3.000000-5,-2.000000-3.000000-6,-1.000000 4.000000-3,3.000000 13.000000-2,3.000000 12.000000-3,4.000000 13.000000-2,5.000000-9.000000-4,10.000000-27.000000-5,10.000000-28.000000-5,9.000000-28.000000-5,7.000000-24.000000-5,7.000000-19.000000-1,6.000000-18.000000-4,7.000000-19.000000-2,7.000000-26.000000-2,9.000000-30.000000-3,10.000000-32.000000-2,10.000000-30.000000-2,0.000000-12.000000 0,-5.000000 9.000000 1,-7.000000 10.000000 2,-5.000000 10.000000 1,-4.000000 5.000000 1,0.000000 4.000000 2,0.000000 3.000000 1,0.000000 3.000000 2,-2.000000 7.000000 3,-3.000000 14.000000 4,-3.000000 11.000000 4,-2.000000 14.000000 5,-6.000000 16.000000 3,-6.000000 22.000000 3,-6.000000 22.000000 1,-6.000000 23.000000 3,-6.000000 8.000000 0,-2.000000-3.000000-1,-3.000000-3.000000-1,-3.000000-2.000000-2,1.000000-1.000000 0,6.000000 3.000000-1,7.000000 3.000000 0,6.000000 4.000000-1,3.000000 4.000000-1,0.000000 6.000000 0,0.000000 7.000000-2,0.000000 6.000000 0,0.000000-2.000000-2,0.000000-9.000000-1,0.000000-10.000000-1,0.000000-8.000000-2,0.000000-4.000000-1,0.000000 3.000000 0,0.000000 3.000000 0,0.000000 4.000000-1,4.000000-4.000000 2,10.000000-9.000000 3,10.000000-10.000000 4,9.000000-8.000000 3,4.000000-17.000000-1,1.000000-21.000000-5,-1.000000-22.000000-4,1.000000-22.000000-5,-1.000000-18.000000-4,1.000000-11.000000-3,-1.000000-14.000000-3,1.000000-11.000000-3,-7.000000-9.000000-1,-12.000000-3.000000 0,-13.000000-3.000000 0,-12.000000-2.000000 0,-15.000000 6.000000 2,-15.000000 20.000000 4,-15.000000 18.000000 5,-16.000000 20.000000 3,-15.000000 16.000000 4,-11.000000 16.000000 2,-14.000000 15.000000 3,-11.000000 17.000000 2,-6.000000 13.000000 1,4.000000 13.000000 1,3.000000 12.000000 0,3.000000 13.000000 0,6.000000 9.000000 0,9.000000 6.000000-1,10.000000 7.000000 0,10.000000 6.000000-1,8.000000-1.000000-2,10.000000-5.000000-4,10.000000-7.000000-2,9.000000-5.000000-4,9.000000-9.000000-3,9.000000-9.000000-3,10.000000-10.000000-4,10.000000-8.000000-3,16.000000-11.000000-3,26.000000-8.000000-2,24.000000-10.000000-2,26.000000-9.000000-2,7.000000-9.000000 1,-9.000000-5.000000 3,-10.000000-7.000000 3,-8.000000-5.000000 4,0.000000-11.000000 3,14.000000-11.000000 3,11.000000-14.000000 2,14.000000-11.000000 3,-1.000000-9.000000 2,-12.000000-3.000000 3,-13.000000-3.000000 2,-12.000000-2.000000 4,-12.000000 3.000000 1,-8.000000 14.000000 1,-10.000000 11.000000 1,-9.000000 14.000000 2,-12.000000 11.000000 3,-11.000000 14.000000 4,-14.000000 11.000000 6,-11.000000 14.000000 5,-7.000000 10.000000 2,0.000000 9.000000 0,0.000000 10.000000 1,0.000000 10.000000-1,-5.000000 18.000000 2,-9.000000 28.000000 1,-10.000000 28.000000 3,-8.000000 29.000000 3,-4.000000 10.000000-1,3.000000-6.000000-2,3.000000-6.000000-2,4.000000-6.000000-3,-1.000000 9.000000-2,-3.000000 25.000000-3,-3.000000 25.000000-3,-2.000000 25.000000-4,2.000000-2.000000-2,9.000000-28.000000-5,10.000000-28.000000-4,10.000000-27.000000-3,7.000000-20.000000-8,6.000000-9.000000-8,7.000000-10.000000-10,6.000000-8.000000-9,12.000000-22.000000-10,19.000000-30.000000-12,19.000000-32.000000-12,19.000000-30.000000-11,-1.000000-15.000000-1,-18.000000 3.000000 10,-19.000000 3.000000 9,-18.000000 4.000000 10</inkml:trace>
</inkml:ink>
</file>

<file path=ppt/ink/ink1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7"/>
    </inkml:context>
    <inkml:brush xml:id="br0">
      <inkml:brushProperty name="width" value="0.0322489850223064" units="cm"/>
      <inkml:brushProperty name="height" value="0.0322489850223064" units="cm"/>
      <inkml:brushProperty name="color" value="#F2395B"/>
      <inkml:brushProperty name="ignorePressure" value="0"/>
    </inkml:brush>
  </inkml:definitions>
  <inkml:trace contextRef="#ctx0" brushRef="#br0">18000.000000 47250.000000 454,'23.000000'-27.000000'0,"-3.000000"-3.000000"0 ,-3.000000-3.000000 0,-2.000000-2.000000 0,-3.000000-3.000000 4,1.000000 1.000000 6,-1.000000-1.000000 7,1.000000 1.000000 8,-4.000000 13.000000 4,-6.000000 29.000000 2,-6.000000 28.000000 3,-6.000000 28.000000 3,-16.000000 29.000000 1,-25.000000 32.000000 1,-25.000000 31.000000-1,-25.000000 32.000000 1,-19.000000 24.000000-2,-12.000000 19.000000-4,-13.000000 19.000000-2,-12.000000 19.000000-3,-12.000000 15.000000-4,-8.000000 13.000000-5,-10.000000 12.000000-5,-9.000000 13.000000-3,4.000000-9.000000-6,19.000000-27.000000-2,19.000000-28.000000-5,19.000000-28.000000-4,21.000000-32.000000-3,26.000000-34.000000-1,24.000000-35.000000-3,26.000000-33.000000-2,18.000000-29.000000-4,13.000000-22.000000-6,12.000000-22.000000-5,13.000000-21.000000-7,9.000000-17.000000-2,6.000000-8.000000 1,7.000000-10.000000 1,6.000000-9.000000 2,6.000000-10.000000 0,6.000000-9.000000-2,7.000000-10.000000 1,6.000000-8.000000-2,-4.000000 0.000000 2,-11.000000 14.000000 4,-14.000000 11.000000 3,-11.000000 14.000000 3</inkml:trace>
</inkml:ink>
</file>

<file path=ppt/ink/ink188.xml><?xml version="1.0" encoding="utf-8"?>
<inkml:ink xmlns:inkml="http://www.w3.org/2003/InkML">
  <annotation type="ScanImages2ExtractSignatures">1</annotation>
  <annotation type="ScanImagesWidth">-1977932144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8"/>
    </inkml:context>
    <inkml:brush xml:id="br0">
      <inkml:brushProperty name="width" value="0.0292742103338242" units="cm"/>
      <inkml:brushProperty name="height" value="0.0292742103338242" units="cm"/>
      <inkml:brushProperty name="color" value="#F2395B"/>
      <inkml:brushProperty name="ignorePressure" value="0"/>
    </inkml:brush>
  </inkml:definitions>
  <inkml:trace contextRef="#ctx0" brushRef="#br0">20200.000000 49050.000000 501,'23.000000'-94.000000'-19,"-3.000000"13.000000"6 ,-3.000000 12.000000 7,-2.000000 13.000000 5,-3.000000 4.000000 7,1.000000-3.000000 7,-1.000000-3.000000 8,1.000000-2.000000 8,-4.000000-6.000000 4,-6.000000-6.000000-1,-6.000000-6.000000 0,-6.000000-6.000000 1,-10.000000 4.000000-3,-12.000000 16.000000-2,-13.000000 15.000000-4,-12.000000 17.000000-2,-10.000000 16.000000-4,-6.000000 19.000000-1,-6.000000 19.000000-2,-6.000000 19.000000-2,-4.000000 15.000000-2,1.000000 13.000000 0,-1.000000 12.000000 0,1.000000 13.000000-1,7.000000 2.000000-2,16.000000-5.000000-1,15.000000-7.000000-3,17.000000-5.000000-1,13.000000-4.000000-3,13.000000 0.000000-3,12.000000 0.000000-4,13.000000 0.000000-2,20.000000-15.000000-2,28.000000-27.000000-3,28.000000-28.000000-2,29.000000-28.000000-2,15.000000-21.000000 0,3.000000-12.000000 3,3.000000-13.000000 2,4.000000-12.000000 3,-4.000000-10.000000 1,-9.000000-6.000000 0,-10.000000-6.000000 0,-8.000000-6.000000-1,-15.000000 4.000000 1,-19.000000 16.000000 1,-18.000000 15.000000 1,-19.000000 17.000000 1,-16.000000 10.000000 3,-12.000000 6.000000 8,-13.000000 7.000000 7,-12.000000 6.000000 7,-13.000000 12.000000 4,-12.000000 19.000000 1,-13.000000 19.000000-1,-12.000000 19.000000 0,-7.000000 18.000000 0,1.000000 19.000000-2,-1.000000 19.000000-1,1.000000 19.000000 0,-1.000000 13.000000-2,1.000000 10.000000-2,-1.000000 10.000000-1,1.000000 9.000000-2,4.000000 2.000000-2,9.000000-2.000000-1,10.000000-3.000000-3,10.000000-3.000000-2,2.000000 19.000000-2,-3.000000 45.000000-4,-3.000000 43.000000-3,-2.000000 45.000000-2,-3.000000 5.000000-6,1.000000-31.000000-6,-1.000000-31.000000-6,1.000000-31.000000-7,-1.000000-32.000000-2,1.000000-31.000000 3,-1.000000-31.000000 3,1.000000-31.000000 2,-6.000000-21.000000 3,-8.000000-9.000000 2,-10.000000-10.000000 3,-9.000000-8.000000 2,-10.000000-11.000000 3,-9.000000-8.000000 3,-10.000000-10.000000 3,-8.000000-9.000000 3,0.000000-16.000000 2,14.000000-22.000000 1,11.000000-22.000000 2,14.000000-21.000000 1,10.000000-18.000000 0,9.000000-12.000000 1,10.000000-13.000000-1,10.000000-12.000000 1,14.000000-13.000000-2,23.000000-12.000000-1,22.000000-13.000000-2,22.000000-12.000000-2,19.000000-4.000000-1,20.000000 7.000000-2,18.000000 6.000000 0,20.000000 7.000000-2,8.000000 8.000000-2,1.000000 14.000000-2,-1.000000 11.000000-3,1.000000 14.000000-2,5.000000 8.000000-2,14.000000 7.000000-2,11.000000 6.000000-2,14.000000 7.000000-1,5.000000 4.000000-2,1.000000 3.000000 2,-1.000000 3.000000 2,1.000000 4.000000 0,-21.000000 8.000000 3,-41.000000 17.000000 4,-40.000000 15.000000 4,-40.000000 16.000000 5,-21.000000 5.000000 2,0.000000-2.000000 1,0.000000-3.000000 1,0.000000-3.000000 1</inkml:trace>
</inkml:ink>
</file>

<file path=ppt/ink/ink189.xml><?xml version="1.0" encoding="utf-8"?>
<inkml:ink xmlns:inkml="http://www.w3.org/2003/InkML">
  <annotation type="ScanImages2ExtractSignatures">1</annotation>
  <annotation type="ScanImagesWidth">775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8"/>
    </inkml:context>
    <inkml:brush xml:id="br0">
      <inkml:brushProperty name="width" value="0.0263324342668056" units="cm"/>
      <inkml:brushProperty name="height" value="0.0263324342668056" units="cm"/>
      <inkml:brushProperty name="color" value="#F2395B"/>
      <inkml:brushProperty name="ignorePressure" value="0"/>
    </inkml:brush>
  </inkml:definitions>
  <inkml:trace contextRef="#ctx0" brushRef="#br0">21750.000000 48750.000000 556,'21.000000'-27.000000'2,"-5.000000"-3.000000"4 ,-7.000000-3.000000 3,-5.000000-2.000000 5,-3.000000-3.000000 1,4.000000 1.000000 1,3.000000-1.000000 1,3.000000 1.000000 1,1.000000-3.000000 0,1.000000-2.000000 0,-1.000000-3.000000-1,1.000000-3.000000-1,-1.000000-1.000000-1,1.000000 4.000000-1,-1.000000 3.000000-2,1.000000 3.000000-1,-4.000000 1.000000 1,-6.000000 1.000000 1,-6.000000-1.000000 1,-6.000000 1.000000 3,-9.000000 8.000000-1,-8.000000 20.000000-1,-10.000000 18.000000-1,-9.000000 20.000000-1,-10.000000 24.000000-1,-9.000000 31.000000-2,-10.000000 32.000000-1,-8.000000 31.000000-1,2.000000 7.000000-1,16.000000-15.000000-1,15.000000-15.000000-2,17.000000-16.000000-1,14.000000-16.000000-3,17.000000-16.000000-3,15.000000-15.000000-5,16.000000-15.000000-5,15.000000-20.000000-2,16.000000-21.000000-2,15.000000-22.000000-1,17.000000-22.000000-2,7.000000-18.000000-2,0.000000-11.000000 0,0.000000-14.000000-2,0.000000-11.000000 0,-7.000000-6.000000 0,-11.000000 4.000000 2,-14.000000 3.000000 1,-11.000000 3.000000 1,-12.000000 6.000000 4,-9.000000 9.000000 6,-10.000000 10.000000 6,-8.000000 10.000000 5,-11.000000 10.000000 4,-8.000000 13.000000 0,-10.000000 12.000000 1,-9.000000 13.000000 1,-12.000000 16.000000 4,-11.000000 23.000000 5,-14.000000 22.000000 6,-11.000000 22.000000 6,-4.000000 15.000000 4,6.000000 9.000000 3,7.000000 10.000000 2,6.000000 10.000000 3,7.000000-3.000000-3,10.000000-11.000000-9,10.000000-14.000000-8,9.000000-11.000000-9,12.000000-12.000000-6,16.000000-9.000000-2,15.000000-10.000000-2,17.000000-8.000000-4,11.000000-14.000000-3,10.000000-15.000000-5,10.000000-15.000000-5,9.000000-16.000000-4,12.000000-19.000000-6,16.000000-22.000000-6,15.000000-22.000000-6,17.000000-21.000000-6,-1.000000-10.000000 0,-16.000000 3.000000 3,-15.000000 3.000000 3,-15.000000 4.000000 4,-14.000000 2.000000 4,-8.000000 4.000000 6,-10.000000 3.000000 5,-9.000000 3.000000 6,-12.000000 6.000000 3,-11.000000 9.000000 3,-14.000000 10.000000 2,-11.000000 10.000000 3,-11.000000 8.000000 1,-5.000000 10.000000 2,-7.000000 10.000000 0,-5.000000 9.000000 2,-15.000000 10.000000 7,-22.000000 14.000000 15,-22.000000 11.000000 13,-21.000000 14.000000 14,-9.000000 10.000000 5,7.000000 9.000000-5,6.000000 10.000000-5,7.000000 10.000000-6,8.000000 2.000000-4,14.000000-3.000000-8,11.000000-3.000000-6,14.000000-2.000000-6,11.000000 2.000000-5,14.000000 9.000000-3,11.000000 10.000000-1,14.000000 10.000000-3,14.000000-6.000000-2,20.000000-18.000000-4,18.000000-19.000000-3,20.000000-18.000000-3,21.000000-10.000000-5,25.000000 0.000000-6,25.000000 0.000000-8,25.000000 0.000000-7,3.000000-4.000000-2,-19.000000-5.000000 3,-18.000000-7.000000 2,-19.000000-5.000000 3,-21.000000-1.000000 4,-21.000000 6.000000 4,-22.000000 7.000000 3,-22.000000 6.000000 5,-21.000000 7.000000 4,-18.000000 10.000000 2,-19.000000 10.000000 3,-18.000000 9.000000 4,-15.000000 1.000000 2,-9.000000-6.000000 2,-10.000000-6.000000 3,-8.000000-6.000000 3,-11.000000-1.000000 2,-8.000000 7.000000 1,-10.000000 6.000000 0,-9.000000 7.000000 1,2.000000-6.000000-1,17.000000-15.000000-7,15.000000-15.000000-6,16.000000-16.000000-5,12.000000-8.000000-7,9.000000 0.000000-9,10.000000 0.000000-9,10.000000 0.000000-8,11.000000-4.000000-5,17.000000-5.000000 0,15.000000-7.000000-1,16.000000-5.000000 0</inkml:trace>
</inkml:ink>
</file>

<file path=ppt/ink/ink1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6:43"/>
    </inkml:context>
    <inkml:brush xml:id="br0">
      <inkml:brushProperty name="width" value="0.0232796873897314" units="cm"/>
      <inkml:brushProperty name="height" value="0.0232796873897314" units="cm"/>
      <inkml:brushProperty name="color" value="#F2395B"/>
      <inkml:brushProperty name="ignorePressure" value="0"/>
    </inkml:brush>
  </inkml:definitions>
  <inkml:trace contextRef="#ctx0" brushRef="#br0">49874.000000 4619.000000 630,'-16.000000'-59.000000'-32,"0.000000"10.000000"15 ,0.000000 9.000000 13,0.000000 11.000000 15,-6.000000 10.000000 8,-9.000000 10.000000 2,-10.000000 10.000000 3,-11.000000 10.000000 2,-8.000000 17.000000 1,-9.000000 25.000000-1,-7.000000 23.000000-2,-9.000000 25.000000-1,-3.000000 21.000000-3,3.000000 18.000000-1,1.000000 18.000000-3,2.000000 19.000000-2,5.000000 17.000000-1,5.000000 19.000000 1,7.000000 18.000000 0,5.000000 18.000000 0,10.000000 13.000000 0,11.000000 8.000000-1,13.000000 9.000000-1,12.000000 7.000000-2,10.000000-3.000000 0,8.000000-14.000000-1,8.000000-14.000000 0,8.000000-14.000000-1,9.000000-23.000000-1,7.000000-32.000000-3,8.000000-33.000000-2,9.000000-32.000000-3,2.000000-24.000000-1,-1.000000-17.000000-1,-3.000000-15.000000 0,-2.000000-17.000000 0,-2.000000-10.000000 0,-5.000000-3.000000-1,-4.000000-5.000000 0,-3.000000-4.000000 0,-4.000000-4.000000-2,-2.000000-4.000000-4,-2.000000-3.000000-4,-1.000000-5.000000-4</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8"/>
    </inkml:context>
    <inkml:brush xml:id="br0">
      <inkml:brushProperty name="width" value="0.0210423488169909" units="cm"/>
      <inkml:brushProperty name="height" value="0.0210423488169909" units="cm"/>
      <inkml:brushProperty name="color" value="#F2395B"/>
      <inkml:brushProperty name="ignorePressure" value="0"/>
    </inkml:brush>
  </inkml:definitions>
  <inkml:trace contextRef="#ctx0" brushRef="#br0">25250.000000 50350.000000 697,'-83.000000'68.000000'9,"34.000000"-11.000000"18 ,35.000000-14.000000 18,35.000000-11.000000 19,19.000000-11.000000 0,7.000000-5.000000-16,6.000000-7.000000-17,7.000000-5.000000-17</inkml:trace>
</inkml:ink>
</file>

<file path=ppt/ink/ink1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9"/>
    </inkml:context>
    <inkml:brush xml:id="br0">
      <inkml:brushProperty name="width" value="0.0228354092687368" units="cm"/>
      <inkml:brushProperty name="height" value="0.0228354092687368" units="cm"/>
      <inkml:brushProperty name="color" value="#F2395B"/>
      <inkml:brushProperty name="ignorePressure" value="0"/>
    </inkml:brush>
  </inkml:definitions>
  <inkml:trace contextRef="#ctx0" brushRef="#br0">5200.000000 51650.000000 642,'-93.000000'21.000000'2,"17.000000"-5.000000"4 ,15.000000-7.000000 4,16.000000-5.000000 4,32.000000-11.000000-4,51.000000-11.000000-12,49.000000-14.000000-10,51.000000-11.000000-13,32.000000-4.000000 1,16.000000 6.000000 11,15.000000 7.000000 12,17.000000 6.000000 10,-9.000000 4.000000 6,-31.000000 4.000000 0,-31.000000 3.000000-2,-31.000000 3.000000-1,35.000000 3.000000 2,104.000000 3.000000 2,103.000000 3.000000 4,103.000000 4.000000 2,64.000000 1.000000 3,25.000000 0.000000 0,25.000000 0.000000 2,25.000000 0.000000 2,12.000000 0.000000-1,1.000000 0.000000-2,-1.000000 0.000000-3,1.000000 0.000000-1,-3.000000 4.000000-4,-2.000000 10.000000-4,-3.000000 10.000000-3,-3.000000 9.000000-5,-1.000000 4.000000-4,4.000000 1.000000-5,3.000000-1.000000-5,3.000000 1.000000-5,3.000000-6.000000-3,3.000000-8.000000-1,3.000000-10.000000 0,4.000000-9.000000 0,-15.000000-7.000000-2,-31.000000-3.000000-4,-31.000000-3.000000-4,-31.000000-2.000000-4,-23.000000-6.000000-2,-11.000000-6.000000 0,-14.000000-6.000000-2,-11.000000-6.000000-1,-23.000000 1.000000 3,-31.000000 9.000000 4,-31.000000 10.000000 5,-31.000000 10.000000 5,-52.000000 4.000000 3,-72.000000 0.000000 2,-72.000000 0.000000 2,-71.000000 0.000000 2,-35.000000 0.000000 1,3.000000 0.000000 3,3.000000 0.000000 1,4.000000 0.000000 3</inkml:trace>
</inkml:ink>
</file>

<file path=ppt/ink/ink192.xml><?xml version="1.0" encoding="utf-8"?>
<inkml:ink xmlns:inkml="http://www.w3.org/2003/InkML">
  <annotation type="ScanImages2ExtractSignatures">1</annotation>
  <annotation type="ScanImagesWidth">775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6:09"/>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26500.000000 51750.000000 999,'-21.000000'-24.000000'-33,"10.000000"4.000000"2 ,10.000000 3.000000 2,9.000000 3.000000 3,6.000000-1.000000 3,3.000000-2.000000 2,3.000000-3.000000 2,4.000000-3.000000 3</inkml:trace>
</inkml:ink>
</file>

<file path=ppt/ink/ink193.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3"/>
    </inkml:context>
    <inkml:brush xml:id="br0">
      <inkml:brushProperty name="width" value="0.029120584949851" units="cm"/>
      <inkml:brushProperty name="height" value="0.029120584949851" units="cm"/>
      <inkml:brushProperty name="color" value="#F2395B"/>
      <inkml:brushProperty name="ignorePressure" value="0"/>
    </inkml:brush>
  </inkml:definitions>
  <inkml:trace contextRef="#ctx0" brushRef="#br0">65400.000000 37750.000000 503,'-49.000000'0.000000'3,"4.000000"0.000000"5 ,3.000000 0.000000 7,3.000000 0.000000 4,10.000000 0.000000 9,20.000000 0.000000 7,18.000000 0.000000 10,20.000000 0.000000 9,11.000000 0.000000-1,7.000000 0.000000-9,6.000000 0.000000-10,7.000000 0.000000-8,2.000000 7.000000-8,1.000000 17.000000-3,-1.000000 15.000000-4,1.000000 16.000000-4,-6.000000 12.000000-2,-8.000000 9.000000 1,-10.000000 10.000000 0,-9.000000 10.000000 1,-9.000000 10.000000-1,-5.000000 13.000000-2,-7.000000 12.000000-3,-5.000000 13.000000-1,-9.000000 2.000000-3,-9.000000-5.000000 0,-10.000000-7.000000 0,-8.000000-5.000000-1,-4.000000-11.000000-1,3.000000-11.000000-2,3.000000-14.000000 0,4.000000-11.000000-2,-1.000000-15.000000-3,-3.000000-16.000000-4,-3.000000-15.000000-4,-2.000000-15.000000-5,-3.000000-11.000000-3,1.000000-2.000000 2,-1.000000-3.000000 0,1.000000-3.000000 1,-3.000000-2.000000 0,-2.000000 0.000000 0,-3.000000 0.000000-1,-3.000000 0.000000-1,-4.000000 0.000000 2,-3.000000 0.000000 2,-3.000000 0.000000 2,-2.000000 0.000000 3,-1.000000 0.000000 4,3.000000 0.000000 4,3.000000 0.000000 4,4.000000 0.000000 5,5.000000 1.000000 7,10.000000 4.000000 6,10.000000 3.000000 9,9.000000 3.000000 6,7.000000 1.000000 4,7.000000 1.000000 1,6.000000-1.000000-1,7.000000 1.000000 1,8.000000-3.000000 1,14.000000-2.000000 2,11.000000-3.000000 1,14.000000-3.000000 3,10.000000-6.000000-2,9.000000-5.000000-4,10.000000-7.000000-6,10.000000-5.000000-4,5.000000-6.000000-6,4.000000-3.000000-6,3.000000-3.000000-7,3.000000-2.000000-7,-2.000000-1.000000-7,-6.000000 3.000000-6,-6.000000 3.000000-6,-6.000000 4.000000-7,-7.000000-1.000000-4,-6.000000-3.000000-2,-6.000000-3.000000-2,-6.000000-2.000000-2,-10.000000-1.000000-3,-12.000000 3.000000-3,-13.000000 3.000000-4,-12.000000 4.000000-4,-9.000000 2.000000 3,-2.000000 4.000000 9,-3.000000 3.000000 8,-3.000000 3.000000 9</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3"/>
    </inkml:context>
    <inkml:brush xml:id="br0">
      <inkml:brushProperty name="width" value="0.0275963507592678" units="cm"/>
      <inkml:brushProperty name="height" value="0.0275963507592678" units="cm"/>
      <inkml:brushProperty name="color" value="#F2395B"/>
      <inkml:brushProperty name="ignorePressure" value="0"/>
    </inkml:brush>
  </inkml:definitions>
  <inkml:trace contextRef="#ctx0" brushRef="#br0">66700.000000 38700.000000 531,'-61.000000'0.000000'59,"28.000000"0.000000"6 ,28.000000 0.000000 4,29.000000 0.000000 5,16.000000-2.000000-4,7.000000-3.000000-15,6.000000-3.000000-15,7.000000-2.000000-14,8.000000-5.000000-16,14.000000-2.000000-14,11.000000-3.000000-16,14.000000-3.000000-15,0.000000-2.000000-10,-8.000000 0.000000-5,-10.000000 0.000000-3,-9.000000 0.000000-5,-13.000000 1.000000 0,-16.000000 4.000000 4,-15.000000 3.000000 5,-15.000000 3.000000 5</inkml:trace>
</inkml:ink>
</file>

<file path=ppt/ink/ink195.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3"/>
    </inkml:context>
    <inkml:brush xml:id="br0">
      <inkml:brushProperty name="width" value="0.033452320843935" units="cm"/>
      <inkml:brushProperty name="height" value="0.033452320843935" units="cm"/>
      <inkml:brushProperty name="color" value="#F2395B"/>
      <inkml:brushProperty name="ignorePressure" value="0"/>
    </inkml:brush>
  </inkml:definitions>
  <inkml:trace contextRef="#ctx0" brushRef="#br0">67350.000000 37900.000000 438,'-66.000000'-33.000000'9,"19.000000"34.000000"23 ,19.000000 35.000000 25,19.000000 35.000000 23,9.000000 24.000000 6,0.000000 16.000000-15,0.000000 15.000000-13,0.000000 17.000000-13,0.000000 3.000000-11,0.000000-5.000000-5,0.000000-7.000000-6,0.000000-5.000000-6,0.000000-6.000000-5,0.000000-3.000000-5,0.000000-3.000000-6,0.000000-2.000000-4,9.000000-14.000000-11,19.000000-21.000000-18,19.000000-22.000000-15,19.000000-22.000000-17,7.000000-16.000000-5,-3.000000-9.000000 9,-3.000000-10.000000 9,-2.000000-8.000000 8,-6.000000-9.000000 5,-6.000000-6.000000-2,-6.000000-6.000000-1,-6.000000-6.000000 0</inkml:trace>
</inkml:ink>
</file>

<file path=ppt/ink/ink196.xml><?xml version="1.0" encoding="utf-8"?>
<inkml:ink xmlns:inkml="http://www.w3.org/2003/InkML">
  <annotation type="ScanImages2ExtractSignatures">1</annotation>
  <annotation type="ScanImagesWidth">-2091763200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4"/>
    </inkml:context>
    <inkml:brush xml:id="br0">
      <inkml:brushProperty name="width" value="0.0287018977105618" units="cm"/>
      <inkml:brushProperty name="height" value="0.0287018977105618" units="cm"/>
      <inkml:brushProperty name="color" value="#F2395B"/>
      <inkml:brushProperty name="ignorePressure" value="0"/>
    </inkml:brush>
  </inkml:definitions>
  <inkml:trace contextRef="#ctx0" brushRef="#br0">68900.000000 38350.000000 510,'23.000000'-24.000000'8,"-3.000000"4.000000"14 ,-3.000000 3.000000 14,-2.000000 3.000000 15,-5.000000 18.000000 7,-2.000000 35.000000-3,-3.000000 35.000000-1,-3.000000 34.000000-3,-2.000000 15.000000-5,0.000000-3.000000-9,0.000000-3.000000-8,0.000000-2.000000-10,1.000000-8.000000-6,4.000000-8.000000-5,3.000000-10.000000-5,3.000000-9.000000-5,7.000000-15.000000-6,14.000000-18.000000-8,11.000000-19.000000-7,14.000000-18.000000-7,5.000000-18.000000-3,1.000000-16.000000 3,-1.000000-15.000000 4,1.000000-15.000000 2,2.000000-18.000000 1,7.000000-19.000000 1,6.000000-18.000000 0,7.000000-19.000000-1,-6.000000-2.000000 3,-15.000000 16.000000 4,-15.000000 15.000000 4,-16.000000 17.000000 4,-12.000000 13.000000 5,-5.000000 13.000000 5,-7.000000 12.000000 4,-5.000000 13.000000 4,-9.000000 16.000000 5,-9.000000 23.000000 4,-10.000000 22.000000 4,-8.000000 22.000000 4,-6.000000 12.000000 2,1.000000 3.000000-3,-1.000000 3.000000-1,1.000000 4.000000-2,2.000000 2.000000-2,7.000000 4.000000-2,6.000000 3.000000-2,7.000000 3.000000-3,8.000000-2.000000-3,14.000000-6.000000-2,11.000000-6.000000-4,14.000000-6.000000-2,8.000000-13.000000-6,7.000000-19.000000-6,6.000000-18.000000-8,7.000000-19.000000-7,4.000000-18.000000-5,3.000000-15.000000-5,3.000000-15.000000-4,4.000000-16.000000-4,-3.000000-8.000000 0,-5.000000 0.000000 5,-7.000000 0.000000 5,-5.000000 0.000000 5,-6.000000 0.000000 3,-3.000000 0.000000 5,-3.000000 0.000000 3,-2.000000 0.000000 3,-6.000000 6.000000 3,-6.000000 13.000000 1,-6.000000 12.000000 0,-6.000000 13.000000 0,-10.000000 10.000000 0,-12.000000 10.000000-4,-13.000000 10.000000-2,-12.000000 9.000000-4,-4.000000 2.000000 1,7.000000-2.000000 3,6.000000-3.000000 3,7.000000-3.000000 3</inkml:trace>
</inkml:ink>
</file>

<file path=ppt/ink/ink197.xml><?xml version="1.0" encoding="utf-8"?>
<inkml:ink xmlns:inkml="http://www.w3.org/2003/InkML">
  <annotation type="ScanImages2ExtractSignatures">1</annotation>
  <annotation type="ScanImagesWidth">701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5"/>
    </inkml:context>
    <inkml:brush xml:id="br0">
      <inkml:brushProperty name="width" value="0.0335759930312634" units="cm"/>
      <inkml:brushProperty name="height" value="0.0335759930312634" units="cm"/>
      <inkml:brushProperty name="color" value="#F2395B"/>
      <inkml:brushProperty name="ignorePressure" value="0"/>
    </inkml:brush>
  </inkml:definitions>
  <inkml:trace contextRef="#ctx0" brushRef="#br0">71350.000000 38600.000000 436,'-24.000000'-47.000000'-1,"4.000000"6.000000"-1 ,3.000000 7.000000-3,3.000000 6.000000-1,-2.000000 3.000000 4,-6.000000 0.000000 14,-6.000000 0.000000 11,-6.000000 0.000000 13,-4.000000 3.000000 3,1.000000 6.000000-4,-1.000000 7.000000-6,1.000000 6.000000-5,-4.000000 15.000000-3,-6.000000 26.000000 3,-6.000000 24.000000 0,-6.000000 26.000000 3,-1.000000 18.000000-2,7.000000 13.000000-1,6.000000 12.000000-2,7.000000 13.000000-3,10.000000-2.000000-2,16.000000-16.000000-2,15.000000-15.000000-3,17.000000-15.000000-3,19.000000-21.000000-6,26.000000-25.000000-9,24.000000-25.000000-8,26.000000-25.000000-9,7.000000-21.000000-7,-9.000000-15.000000-2,-10.000000-15.000000-2,-8.000000-16.000000-4,-8.000000-16.000000-1,-2.000000-16.000000 0,-3.000000-15.000000-2,-3.000000-15.000000 0,-12.000000 0.000000 4,-18.000000 20.000000 9,-19.000000 18.000000 9,-18.000000 20.000000 8,-18.000000 10.000000 8,-16.000000 3.000000 4,-15.000000 3.000000 6,-15.000000 4.000000 5,-11.000000 5.000000 5,-2.000000 10.000000 5,-3.000000 10.000000 4,-3.000000 9.000000 4,-1.000000 9.000000 2,4.000000 9.000000 1,3.000000 10.000000 0,3.000000 10.000000 0,14.000000 2.000000-2,25.000000-3.000000-4,25.000000-3.000000-4,25.000000-2.000000-3,23.000000-9.000000-6,22.000000-12.000000-5,22.000000-13.000000-7,23.000000-12.000000-6,6.000000-4.000000-4,-5.000000 7.000000-2,-7.000000 6.000000-2,-5.000000 7.000000-2,-11.000000 7.000000-1,-11.000000 9.000000 1,-14.000000 10.000000 1,-11.000000 10.000000 0,-14.000000 7.000000 2,-11.000000 6.000000 3,-14.000000 7.000000 4,-11.000000 6.000000 2,-11.000000 9.000000 4,-5.000000 13.000000 4,-7.000000 12.000000 4,-5.000000 13.000000 4,-6.000000 2.000000 3,-3.000000-5.000000 2,-3.000000-7.000000 1,-2.000000-5.000000 3,2.000000-9.000000-2,9.000000-9.000000-5,10.000000-10.000000-3,10.000000-8.000000-5,8.000000-12.000000-4,10.000000-12.000000-2,10.000000-13.000000-4,9.000000-12.000000-3,12.000000-19.000000-5,16.000000-25.000000-8,15.000000-25.000000-9,17.000000-25.000000-7,0.000000-7.000000-2,-11.000000 14.000000 3,-14.000000 11.000000 3,-11.000000 14.000000 4,-9.000000 5.000000 4,-3.000000 1.000000 4,-3.000000-1.000000 5,-2.000000 1.000000 4,-6.000000 5.000000 5,-6.000000 14.000000 5,-6.000000 11.000000 5,-6.000000 14.000000 6,-12.000000 16.000000 3,-15.000000 22.000000 1,-15.000000 22.000000 0,-16.000000 23.000000 1,-7.000000 13.000000 2,4.000000 6.000000 4,3.000000 7.000000 5,3.000000 6.000000 4,6.000000-1.000000-1,9.000000-5.000000-4,10.000000-7.000000-6,10.000000-5.000000-4,10.000000-12.000000-7,13.000000-16.000000-10,12.000000-15.000000-9,13.000000-15.000000-10,16.000000-21.000000-7,23.000000-25.000000-2,22.000000-25.000000-3,22.000000-25.000000-3,10.000000-21.000000 0,1.000000-15.000000 1,-1.000000-15.000000 1,1.000000-16.000000 1,-4.000000-13.000000 4,-6.000000-9.000000 6,-6.000000-10.000000 5,-6.000000-8.000000 6,-13.000000 5.000000 5,-19.000000 22.000000 3,-18.000000 22.000000 3,-19.000000 23.000000 5,-15.000000 16.000000 3,-8.000000 13.000000 5,-10.000000 12.000000 4,-9.000000 13.000000 5,-15.000000 24.000000 7,-18.000000 39.000000 10,-19.000000 36.000000 10,-18.000000 39.000000 9,-6.000000 19.000000 0,10.000000 4.000000-11,10.000000 3.000000-10,9.000000 3.000000-12,2.000000 7.000000-6,-2.000000 14.000000-1,-3.000000 11.000000-2,-3.000000 14.000000-1,1.000000 2.000000-4,6.000000-6.000000-8,7.000000-6.000000-5,6.000000-6.000000-7,12.000000-12.000000-7,19.000000-15.000000-7,19.000000-15.000000-7,19.000000-16.000000-6,10.000000-18.000000-3,4.000000-18.000000 4,3.000000-19.000000 3,3.000000-18.000000 4,12.000000-18.000000-1,22.000000-16.000000-2,22.000000-15.000000-3,23.000000-15.000000-2,2.000000-7.000000-1,-16.000000 3.000000 3,-15.000000 3.000000 2,-15.000000 4.000000 3,-11.000000-3.000000 3,-2.000000-5.000000 4,-3.000000-7.000000 3,-3.000000-5.000000 4,-9.000000 0.000000 5,-11.000000 10.000000 8,-14.000000 10.000000 8,-11.000000 9.000000 7,-12.000000 7.000000 4,-9.000000 7.000000 3,-10.000000 6.000000 2,-8.000000 7.000000 1,-8.000000 0.000000 2,-2.000000-2.000000 1,-3.000000-3.000000 1,-3.000000-3.000000 1,-6.000000-2.000000 0,-5.000000 0.000000-4,-7.000000 0.000000-1,-5.000000 0.000000-3,-4.000000 3.000000-3,0.000000 6.000000-2,0.000000 7.000000-4,0.000000 6.000000-2,0.000000 12.000000-3,0.000000 19.000000 1,0.000000 19.000000-1,0.000000 19.000000-1,3.000000 9.000000 1,6.000000 0.000000-2,7.000000 0.000000 1,6.000000 0.000000-2,6.000000-2.000000 0,6.000000-3.000000-2,7.000000-3.000000 0,6.000000-2.000000-2,9.000000-9.000000-1,13.000000-12.000000 0,12.000000-13.000000 0,13.000000-12.000000-1,20.000000-21.000000 0,28.000000-28.000000-2,28.000000-28.000000-1,29.000000-27.000000-1,13.000000-26.000000-1,1.000000-22.000000 0,-1.000000-22.000000 0,1.000000-21.000000-1,-4.000000-20.000000 0,-6.000000-15.000000 1,-6.000000-15.000000-1,-6.000000-16.000000 1,-13.000000 6.000000 0,-19.000000 28.000000 0,-18.000000 28.000000 0,-19.000000 29.000000 1,-19.000000 27.000000 1,-19.000000 29.000000 6,-18.000000 28.000000 4,-19.000000 28.000000 4,-27.000000 42.000000 3,-34.000000 56.000000 3,-35.000000 57.000000 3,-33.000000 56.000000 1,-12.000000 23.000000 1,13.000000-9.000000-2,12.000000-10.000000-2,13.000000-8.000000-1,7.000000 13.000000-1,4.000000 38.000000 1,3.000000 37.000000 0,3.000000 38.000000 1,20.000000 2.000000-2,38.000000-30.000000-7,37.000000-32.000000-6,38.000000-30.000000-7,27.000000-37.000000-10,20.000000-41.000000-13,18.000000-40.000000-15,20.000000-40.000000-14,-4.000000-25.000000-4,-25.000000-5.000000 5,-25.000000-7.000000 6,-25.000000-5.000000 6,-11.000000-9.000000 3,3.000000-9.000000 2,3.000000-10.000000 1,4.000000-8.000000 3</inkml:trace>
</inkml:ink>
</file>

<file path=ppt/ink/ink198.xml><?xml version="1.0" encoding="utf-8"?>
<inkml:ink xmlns:inkml="http://www.w3.org/2003/InkML">
  <annotation type="ScanImages2ExtractSignatures">1</annotation>
  <annotation type="ScanImagesWidth">668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7"/>
    </inkml:context>
    <inkml:brush xml:id="br0">
      <inkml:brushProperty name="width" value="0.0327772088348866" units="cm"/>
      <inkml:brushProperty name="height" value="0.0327772088348866" units="cm"/>
      <inkml:brushProperty name="color" value="#F2395B"/>
      <inkml:brushProperty name="ignorePressure" value="0"/>
    </inkml:brush>
  </inkml:definitions>
  <inkml:trace contextRef="#ctx0" brushRef="#br0">79550.000000 38350.000000 447,'-116.000000'-49.000000'2,"19.000000"4.000000"3 ,19.000000 3.000000 3,19.000000 3.000000 4,10.000000-1.000000 3,4.000000-2.000000 3,3.000000-3.000000 4,3.000000-3.000000 3,1.000000 2.000000 2,1.000000 10.000000-1,-1.000000 10.000000 0,1.000000 9.000000 0,-3.000000 9.000000-3,-2.000000 9.000000-1,-3.000000 10.000000-4,-3.000000 10.000000-2,-2.000000 14.000000-2,0.000000 23.000000-2,0.000000 22.000000-2,0.000000 22.000000-3,1.000000 12.000000-1,4.000000 3.000000-1,3.000000 3.000000-2,3.000000 4.000000-1,6.000000-6.000000-3,9.000000-11.000000-3,10.000000-14.000000-3,10.000000-11.000000-3,11.000000-17.000000-2,17.000000-18.000000 0,15.000000-19.000000-1,16.000000-18.000000 0,9.000000-23.000000-1,3.000000-24.000000 0,3.000000-26.000000 0,4.000000-24.000000 0,-1.000000-17.000000 0,-3.000000-5.000000 1,-3.000000-7.000000 1,-2.000000-5.000000 0,-8.000000-1.000000 2,-8.000000 6.000000 1,-10.000000 7.000000 3,-9.000000 6.000000 1,-12.000000 4.000000 3,-11.000000 4.000000 4,-14.000000 3.000000 2,-11.000000 3.000000 5,-12.000000 10.000000 1,-9.000000 20.000000 2,-10.000000 18.000000 1,-8.000000 20.000000 1,-3.000000 14.000000 1,7.000000 14.000000-1,6.000000 11.000000 0,7.000000 14.000000 0,5.000000 8.000000-1,7.000000 7.000000-2,6.000000 6.000000-2,7.000000 7.000000-1,11.000000-3.000000-2,20.000000-8.000000-2,18.000000-10.000000-2,20.000000-9.000000-2,13.000000-10.000000-2,9.000000-9.000000-2,10.000000-10.000000-3,10.000000-8.000000-2,8.000000-9.000000-1,10.000000-6.000000-1,10.000000-6.000000 1,9.000000-6.000000-2,-4.000000 1.000000 2,-15.000000 9.000000 2,-15.000000 10.000000 2,-16.000000 10.000000 2,-18.000000 13.000000 2,-18.000000 19.000000 2,-19.000000 19.000000 1,-18.000000 19.000000 1,-21.000000 15.000000 2,-22.000000 13.000000 3,-22.000000 12.000000 3,-21.000000 13.000000 3,-10.000000 1.000000 1,3.000000-9.000000 0,3.000000-10.000000-1,4.000000-8.000000 0,18.000000-23.000000-2,34.000000-34.000000-7,35.000000-35.000000-4,35.000000-33.000000-7,25.000000-28.000000-3,20.000000-18.000000-2,18.000000-19.000000-3,20.000000-18.000000-1,3.000000-7.000000-1,-8.000000 6.000000-1,-10.000000 7.000000 1,-9.000000 6.000000-1,-12.000000 13.000000 2,-11.000000 23.000000 3,-14.000000 22.000000 3,-11.000000 22.000000 3,-15.000000 23.000000 3,-16.000000 25.000000 7,-15.000000 25.000000 4,-15.000000 25.000000 6,-14.000000 17.000000 4,-8.000000 9.000000 2,-10.000000 10.000000 1,-9.000000 10.000000 2,-1.000000-3.000000 1,10.000000-11.000000-2,10.000000-14.000000-2,9.000000-11.000000-1,13.000000-20.000000-4,20.000000-24.000000-8,18.000000-26.000000-6,20.000000-24.000000-6,25.000000-34.000000-9,35.000000-40.000000-10,35.000000-40.000000-10,34.000000-41.000000-9,6.000000-15.000000-2,-22.000000 14.000000 7,-22.000000 11.000000 6,-21.000000 14.000000 6,-15.000000 2.000000 6,-6.000000-6.000000 3,-6.000000-6.000000 3,-6.000000-6.000000 5,-10.000000 4.000000 2,-12.000000 16.000000 3,-13.000000 15.000000 3,-12.000000 17.000000 3,-10.000000 16.000000 4,-6.000000 19.000000 6,-6.000000 19.000000 6,-6.000000 19.000000 5,-9.000000 16.000000 6,-8.000000 17.000000 6,-10.000000 15.000000 5,-9.000000 16.000000 5,-10.000000 21.000000 1,-9.000000 29.000000-2,-10.000000 28.000000-3,-8.000000 28.000000-3,-9.000000 18.000000-3,-6.000000 10.000000-4,-6.000000 10.000000-4,-6.000000 9.000000-3,-2.000000 6.000000-4,3.000000 3.000000-2,3.000000 3.000000-2,4.000000 4.000000-2,8.000000-9.000000-4,17.000000-18.000000-5,15.000000-19.000000-6,16.000000-18.000000-6,20.000000-23.000000-7,25.000000-24.000000-9,25.000000-26.000000-10,25.000000-24.000000-10,17.000000-29.000000-5,9.000000-31.000000 1,10.000000-31.000000 0,10.000000-31.000000-1,2.000000-20.000000 4,-3.000000-5.000000 4,-3.000000-7.000000 6,-2.000000-5.000000 4,-9.000000-4.000000 4,-12.000000 0.000000 5,-13.000000 0.000000 4,-12.000000 0.000000 3,-12.000000 7.000000 5,-8.000000 17.000000 4,-10.000000 15.000000 4,-9.000000 16.000000 5,-10.000000 12.000000 7,-9.000000 9.000000 8,-10.000000 10.000000 8,-8.000000 10.000000 9,-11.000000 8.000000 8,-8.000000 10.000000 5,-10.000000 10.000000 5,-9.000000 9.000000 6,-2.000000 9.000000-1,6.000000 9.000000-11,7.000000 10.000000-9,6.000000 10.000000-9,-1.000000 8.000000-8,-5.000000 10.000000-4,-7.000000 10.000000-4,-5.000000 9.000000-5,0.000000 1.000000-2,10.000000-6.000000-3,10.000000-6.000000-2,9.000000-6.000000-1,4.000000-6.000000-3,1.000000-2.000000-2,-1.000000-3.000000-3,1.000000-3.000000-3,4.000000-2.000000-1,9.000000 0.000000 0,10.000000 0.000000 0,10.000000 0.000000 0,5.000000-7.000000 0,4.000000-11.000000 2,3.000000-14.000000 1,3.000000-11.000000 1,6.000000-15.000000 2,9.000000-16.000000-1,10.000000-15.000000 0,10.000000-15.000000 1,4.000000-12.000000-2,0.000000-6.000000-2,0.000000-6.000000-1,0.000000-6.000000-3,-2.000000-7.000000-1,-3.000000-6.000000-1,-3.000000-6.000000 0,-2.000000-6.000000-1,-9.000000 7.000000 2,-12.000000 22.000000 1,-13.000000 22.000000 4,-12.000000 23.000000 1,-15.000000 19.000000 7,-15.000000 19.000000 11,-15.000000 19.000000 9,-16.000000 19.000000 10,-7.000000 13.000000 4,4.000000 10.000000-1,3.000000 10.000000-2,3.000000 9.000000-1,3.000000 7.000000-2,3.000000 7.000000-3,3.000000 6.000000-4,4.000000 7.000000-3,4.000000 15.000000-3,6.000000 25.000000-2,7.000000 25.000000-2,6.000000 25.000000-2,3.000000 10.000000-1,0.000000-2.000000-3,0.000000-3.000000-1,0.000000-3.000000-2,0.000000-6.000000-2,0.000000-5.000000-3,0.000000-7.000000-1,0.000000-5.000000-4,-10.000000-12.000000-1,-18.000000-16.000000-3,-19.000000-15.000000-1,-18.000000-15.000000-3,-17.000000-17.000000 0,-11.000000-15.000000 3,-14.000000-15.000000 2,-11.000000-16.000000 3,-14.000000-13.000000 3,-11.000000-9.000000 0,-14.000000-10.000000 1,-11.000000-8.000000 1,-6.000000-17.000000 0,4.000000-21.000000-1,3.000000-22.000000-3,3.000000-22.000000-1,12.000000-19.000000-3,22.000000-16.000000-2,22.000000-15.000000-2,23.000000-15.000000-3,17.000000-12.000000-3,17.000000-6.000000-5,15.000000-6.000000-3,16.000000-6.000000-5,9.000000 10.000000 1,3.000000 29.000000 8,3.000000 28.000000 5,4.000000 28.000000 8,2.000000 14.000000 0,4.000000 0.000000-4,3.000000 0.000000-4,3.000000 0.000000-4</inkml:trace>
</inkml:ink>
</file>

<file path=ppt/ink/ink199.xml><?xml version="1.0" encoding="utf-8"?>
<inkml:ink xmlns:inkml="http://www.w3.org/2003/InkML">
  <annotation type="ScanImages2ExtractSignatures">1</annotation>
  <annotation type="ScanImagesWidth">600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8"/>
    </inkml:context>
    <inkml:brush xml:id="br0">
      <inkml:brushProperty name="width" value="0.0295888055115938" units="cm"/>
      <inkml:brushProperty name="height" value="0.0295888055115938" units="cm"/>
      <inkml:brushProperty name="color" value="#F2395B"/>
      <inkml:brushProperty name="ignorePressure" value="0"/>
    </inkml:brush>
  </inkml:definitions>
  <inkml:trace contextRef="#ctx0" brushRef="#br0">86150.000000 36550.000000 495,'23.000000'-49.000000'-3,"-3.000000"4.000000"-6 ,-3.000000 3.000000-6,-2.000000 3.000000-6,-3.000000 4.000000 6,1.000000 7.000000 19,-1.000000 6.000000 17,1.000000 7.000000 19,-3.000000 8.000000 8,-2.000000 14.000000-2,-3.000000 11.000000-2,-3.000000 14.000000-3,-12.000000 30.000000 0,-18.000000 51.000000-2,-19.000000 49.000000-1,-18.000000 51.000000 0,-10.000000 18.000000-4,0.000000-12.000000-6,0.000000-13.000000-5,0.000000-12.000000-6,0.000000 1.000000-3,0.000000 16.000000-1,0.000000 15.000000-3,0.000000 17.000000 0,7.000000-18.000000-2,17.000000-50.000000-2,15.000000-50.000000-3,16.000000-50.000000-1,13.000000-35.000000-4,14.000000-18.000000-3,11.000000-19.000000-4,14.000000-18.000000-3,11.000000-20.000000-4,14.000000-18.000000-1,11.000000-19.000000-2,14.000000-18.000000-2,7.000000-15.000000-1,3.000000-9.000000 2,3.000000-10.000000 1,4.000000-8.000000 1,-1.000000-6.000000 1,-3.000000 1.000000 2,-3.000000-1.000000 2,-2.000000 1.000000 1,-11.000000 13.000000 2,-15.000000 29.000000 2,-15.000000 28.000000 1,-16.000000 28.000000 2,-13.000000 23.000000 3,-9.000000 19.000000 5,-10.000000 19.000000 5,-8.000000 19.000000 6,-9.000000 18.000000 2,-6.000000 19.000000 0,-6.000000 19.000000 0,-6.000000 19.000000 0,1.000000 9.000000-1,9.000000 0.000000-4,10.000000 0.000000-3,10.000000 0.000000-4,11.000000-11.000000-4,17.000000-22.000000-5,15.000000-22.000000-6,16.000000-21.000000-5,21.000000-26.000000-5,29.000000-28.000000-5,28.000000-28.000000-6,28.000000-27.000000-5,3.000000-17.000000-1,-22.000000-3.000000 2,-22.000000-3.000000 4,-21.000000-2.000000 2,-15.000000-5.000000 4,-6.000000-2.000000 2,-6.000000-3.000000 4,-6.000000-3.000000 4,-13.000000 4.000000 4,-19.000000 13.000000 6,-18.000000 12.000000 7,-19.000000 13.000000 6,-18.000000 9.000000 7,-15.000000 6.000000 7,-15.000000 7.000000 7,-16.000000 6.000000 8,-12.000000 9.000000 4,-5.000000 13.000000 2,-7.000000 12.000000 3,-5.000000 13.000000 1,0.000000 10.000000-2,10.000000 10.000000-7,10.000000 10.000000-6,9.000000 9.000000-8,4.000000 9.000000-4,1.000000 9.000000-3,-1.000000 10.000000-1,1.000000 10.000000-4,8.000000 2.000000-1,20.000000-3.000000 0,18.000000-3.000000-2,20.000000-2.000000-1,22.000000-12.000000-3,29.000000-19.000000-6,28.000000-18.000000-6,28.000000-19.000000-6,18.000000-22.000000-8,10.000000-25.000000-7,10.000000-25.000000-8,9.000000-25.000000-7,-2.000000-16.000000-4,-12.000000-6.000000 1,-13.000000-6.000000 1,-12.000000-6.000000 2,-18.000000 2.000000 4,-21.000000 14.000000 7,-22.000000 11.000000 7,-22.000000 14.000000 7,-18.000000 11.000000 7,-11.000000 14.000000 6,-14.000000 11.000000 7,-11.000000 14.000000 6,-11.000000 10.000000 6,-5.000000 9.000000 6,-7.000000 10.000000 4,-5.000000 10.000000 6,-4.000000 11.000000 4,0.000000 17.000000 2,0.000000 15.000000 2,0.000000 16.000000 3,3.000000 5.000000-2,6.000000-2.000000-6,7.000000-3.000000-5,6.000000-3.000000-6,6.000000-2.000000-6,6.000000 0.000000-6,7.000000 0.000000-6,6.000000 0.000000-6,4.000000-7.000000-7,4.000000-11.000000-8,3.000000-14.000000-10,3.000000-11.000000-9,7.000000-12.000000-4,14.000000-9.000000-1,11.000000-10.000000 0,14.000000-8.000000 0,2.000000-11.000000 0,-6.000000-8.000000 3,-6.000000-10.000000 2,-6.000000-9.000000 3,-6.000000-4.000000 4,-2.000000 4.000000 7,-3.000000 3.000000 6,-3.000000 3.000000 7</inkml:trace>
</inkml:ink>
</file>

<file path=ppt/ink/ink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49"/>
    </inkml:context>
    <inkml:brush xml:id="br0">
      <inkml:brushProperty name="width" value="0.0306759774684906" units="cm"/>
      <inkml:brushProperty name="height" value="0.0306759774684906" units="cm"/>
      <inkml:brushProperty name="color" value="#F2395B"/>
      <inkml:brushProperty name="ignorePressure" value="0"/>
    </inkml:brush>
  </inkml:definitions>
  <inkml:trace contextRef="#ctx0" brushRef="#br0">37848.000000 15804.000000 478,'1.000000'-73.000000'2,"3.000000"4.000000"7 ,2.000000 5.000000 6,2.000000 5.000000 5,3.000000 4.000000 4,2.000000 2.000000 3,2.000000 2.000000 2,3.000000 3.000000 3,2.000000 5.000000 1,2.000000 10.000000-2,3.000000 9.000000 0,2.000000 10.000000-2,1.000000 12.000000-1,1.000000 14.000000-2,-1.000000 14.000000-2,0.000000 14.000000-1,-3.000000 16.000000-2,-7.000000 20.000000-2,-7.000000 18.000000-2,-8.000000 20.000000-1,-3.000000 11.000000-3,0.000000 5.000000-1,0.000000 4.000000-2,0.000000 6.000000-2,0.000000-3.000000-2,0.000000-10.000000 0,0.000000-9.000000-1,0.000000-9.000000-1,6.000000-15.000000-2,12.000000-18.000000-3,11.000000-20.000000-2,13.000000-18.000000-2,11.000000-27.000000-2,12.000000-36.000000 0,11.000000-35.000000 0,13.000000-36.000000 0,5.000000-26.000000-2,1.000000-16.000000-3,-1.000000-16.000000-2,1.000000-17.000000-4,-6.000000-5.000000-2,-8.000000 7.000000 0,-11.000000 7.000000 0,-8.000000 8.000000-1,-12.000000 12.000000 2,-11.000000 19.000000 4,-11.000000 19.000000 3,-13.000000 19.000000 4,-10.000000 17.000000 5,-10.000000 14.000000 3,-9.000000 13.000000 5,-10.000000 15.000000 4,-3.000000 11.000000 1,2.000000 7.000000-1,3.000000 7.000000-2,2.000000 7.000000-1,1.000000 7.000000-4,0.000000 7.000000-7,0.000000 7.000000-6,0.000000 7.000000-7,3.000000 3.000000-6,4.000000-3.000000-7,5.000000-2.000000-6,4.000000-3.000000-6,5.000000-3.000000-1,1.000000-5.000000 7,3.000000-4.000000 6,2.000000-5.000000 7,2.000000-3.000000 2,-1.000000 1.000000 0,1.000000-1.000000 0,-1.000000 0.000000 1</inkml:trace>
</inkml:ink>
</file>

<file path=ppt/ink/ink2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6:44"/>
    </inkml:context>
    <inkml:brush xml:id="br0">
      <inkml:brushProperty name="width" value="0.024278724566102" units="cm"/>
      <inkml:brushProperty name="height" value="0.024278724566102" units="cm"/>
      <inkml:brushProperty name="color" value="#F2395B"/>
      <inkml:brushProperty name="ignorePressure" value="0"/>
    </inkml:brush>
  </inkml:definitions>
  <inkml:trace contextRef="#ctx0" brushRef="#br0">48713.000000 9136.000000 604,'-24.000000'0.000000'3,"15.000000"0.000000"7 ,18.000000 0.000000 6,15.000000 0.000000 8,17.000000 0.000000 3,19.000000 0.000000 3,17.000000 0.000000 2,19.000000 0.000000 2,19.000000-2.000000 0,20.000000-4.000000-5,20.000000-4.000000-4,21.000000-4.000000-4,18.000000-8.000000-4,19.000000-9.000000-1,18.000000-10.000000-4,18.000000-11.000000-1,7.000000-3.000000-3,-4.000000 2.000000-1,-4.000000 1.000000-2,-4.000000 3.000000-3,-8.000000 3.000000 0,-12.000000 7.000000-1,-13.000000 6.000000-2,-11.000000 6.000000 0,-16.000000 5.000000-2,-17.000000 7.000000-4,-19.000000 6.000000-3,-18.000000 6.000000-3,-18.000000 7.000000-1,-18.000000 8.000000-1,-19.000000 9.000000-1,-17.000000 7.000000 0,-15.000000 4.000000-1,-10.000000 0.000000-1,-9.000000 1.000000-2,-11.000000-1.000000-1,-13.000000 1.000000-2,-17.000000 2.000000 1,-15.000000 3.000000-1,-16.000000 1.000000 1,-16.000000 0.000000 0,-13.000000-1.000000 1,-15.000000-3.000000 0,-14.000000-2.000000 2,-13.000000-1.000000 0,-12.000000 1.000000 0,-12.000000-1.000000-1,-12.000000 0.000000 1,-10.000000-1.000000 1,-5.000000-1.000000 1,-6.000000-3.000000 4,-7.000000-2.000000 1,-4.000000-2.000000 3,-5.000000-2.000000 2,-4.000000-1.000000 1,-3.000000-3.000000 3,0.000000-1.000000 2,7.000000 0.000000-1,5.000000 0.000000 1,7.000000 0.000000 1,7.000000 1.000000 0,11.000000 3.000000 2,10.000000 1.000000 0,10.000000 2.000000 1,14.000000-1.000000 2,18.000000-4.000000 3,18.000000-4.000000 5,18.000000-4.000000 3,16.000000-1.000000 2,12.000000-1.000000 0,11.000000 0.000000 0,13.000000 0.000000 0,10.000000-1.000000 0,8.000000-2.000000 0,8.000000-2.000000-1,8.000000-2.000000 0,9.000000-1.000000 1,10.000000 0.000000 0,11.000000 0.000000 2,9.000000 0.000000 1,14.000000-1.000000 1,15.000000-2.000000 1,17.000000-2.000000 1,16.000000-2.000000 2,12.000000-4.000000-1,8.000000-7.000000-2,8.000000-5.000000-2,9.000000-6.000000-3,7.000000-4.000000-1,8.000000-2.000000-2,9.000000-3.000000-2,7.000000-1.000000-2,9.000000-3.000000-1,7.000000-5.000000-2,9.000000-3.000000-1,8.000000-5.000000-2,-2.000000 2.000000-2,-9.000000 6.000000-2,-11.000000 5.000000-1,-9.000000 7.000000-1,-17.000000 5.000000-2,-22.000000 3.000000 2,-22.000000 5.000000 0,-22.000000 4.000000 1,-19.000000 4.000000 1,-17.000000 4.000000-2,-15.000000 4.000000 0,-17.000000 4.000000-1,-15.000000 4.000000-5,-14.000000 4.000000-11,-14.000000 4.000000-10,-14.000000 4.000000-11,-9.000000 1.000000-4,-5.000000-2.000000 0,-3.000000-2.000000 2,-4.000000-2.000000-1,-2.000000 1.000000 3,3.000000 1.000000 4,1.000000 2.000000 3,3.000000 2.000000 3,3.000000 0.000000 3,4.000000-2.000000 3,3.000000-2.000000 3,5.000000-2.000000 2</inkml:trace>
</inkml:ink>
</file>

<file path=ppt/ink/ink20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9"/>
    </inkml:context>
    <inkml:brush xml:id="br0">
      <inkml:brushProperty name="width" value="0.0348089970648289" units="cm"/>
      <inkml:brushProperty name="height" value="0.0348089970648289" units="cm"/>
      <inkml:brushProperty name="color" value="#F2395B"/>
      <inkml:brushProperty name="ignorePressure" value="0"/>
    </inkml:brush>
  </inkml:definitions>
  <inkml:trace contextRef="#ctx0" brushRef="#br0">88700.000000 38000.000000 421,'-2.000000'-46.000000'-7,"-3.000000"10.000000"5 ,-3.000000 10.000000 7,-2.000000 9.000000 6,2.000000 6.000000 10,9.000000 3.000000 17,10.000000 3.000000 16,10.000000 4.000000 17,5.000000 2.000000-2,4.000000 4.000000-17,3.000000 3.000000-18,3.000000 3.000000-19,3.000000 1.000000-9,3.000000 1.000000-4,3.000000-1.000000-4,4.000000 1.000000-3,-4.000000 5.000000-2,-9.000000 14.000000 0,-10.000000 11.000000 0,-8.000000 14.000000 0,-9.000000 16.000000 3,-6.000000 22.000000 5,-6.000000 22.000000 5,-6.000000 23.000000 6,-13.000000 35.000000 5,-19.000000 50.000000 5,-18.000000 50.000000 5,-19.000000 50.000000 5,-4.000000 4.000000 0,14.000000-40.000000-5,11.000000-40.000000-5,14.000000-41.000000-5,8.000000-29.000000-4,7.000000-15.000000-4,6.000000-15.000000-2,7.000000-16.000000-3,10.000000-24.000000-4,16.000000-31.000000-5,15.000000-31.000000-6,17.000000-31.000000-6,3.000000-23.000000-4,-5.000000-11.000000-3,-7.000000-14.000000-4,-5.000000-11.000000-2,-4.000000-17.000000-5,0.000000-18.000000-3,0.000000-19.000000-5,0.000000-18.000000-4,0.000000-14.000000-1,0.000000-5.000000 2,0.000000-7.000000 2,0.000000-5.000000 1,-4.000000-9.000000 4,-5.000000-9.000000 4,-7.000000-10.000000 5,-5.000000-8.000000 4,-4.000000-11.000000 5,0.000000-8.000000 5,0.000000-10.000000 4,0.000000-9.000000 5,0.000000 2.000000 3,0.000000 17.000000 0,0.000000 15.000000 2,0.000000 16.000000 1,1.000000 24.000000 2,4.000000 35.000000 4,3.000000 35.000000 3,3.000000 34.000000 5,3.000000 17.000000 4,3.000000 0.000000 4,3.000000 0.000000 5,4.000000 0.000000 3,4.000000 1.000000 3,6.000000 4.000000 0,7.000000 3.000000-1,6.000000 3.000000 1,1.000000 3.000000-1,-3.000000 3.000000-3,-3.000000 3.000000-2,-2.000000 4.000000-3,2.000000 7.000000-2,9.000000 13.000000-2,10.000000 12.000000-2,10.000000 13.000000-2,-4.000000 6.000000-3,-16.000000 0.000000-3,-15.000000 0.000000-4,-15.000000 0.000000-4,-11.000000 6.000000-3,-2.000000 13.000000 0,-3.000000 12.000000-3,-3.000000 13.000000-1,-12.000000 7.000000-3,-18.000000 4.000000-4,-19.000000 3.000000-4,-18.000000 3.000000-4,-9.000000-5.000000-1,4.000000-12.000000 0,3.000000-13.000000 2,3.000000-12.000000 1,3.000000-12.000000-2,3.000000-8.000000-2,3.000000-10.000000-3,4.000000-9.000000-2,7.000000-12.000000-2,13.000000-11.000000 2,12.000000-14.000000 1,13.000000-11.000000 2,13.000000-15.000000 2,17.000000-16.000000 5,15.000000-15.000000 3,16.000000-15.000000 5,2.000000-3.000000 2,-8.000000 14.000000 2,-10.000000 11.000000 2,-9.000000 14.000000 2</inkml:trace>
</inkml:ink>
</file>

<file path=ppt/ink/ink201.xml><?xml version="1.0" encoding="utf-8"?>
<inkml:ink xmlns:inkml="http://www.w3.org/2003/InkML">
  <annotation type="ScanImages2ExtractSignatures">1</annotation>
  <annotation type="ScanImagesWidth">-1978054160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09"/>
    </inkml:context>
    <inkml:brush xml:id="br0">
      <inkml:brushProperty name="width" value="0.0327867828309536" units="cm"/>
      <inkml:brushProperty name="height" value="0.0327867828309536" units="cm"/>
      <inkml:brushProperty name="color" value="#F2395B"/>
      <inkml:brushProperty name="ignorePressure" value="0"/>
    </inkml:brush>
  </inkml:definitions>
  <inkml:trace contextRef="#ctx0" brushRef="#br0">89950.000000 38050.000000 447,'45.000000'-2.000000'1,"-9.000000"-3.000000"3 ,-10.000000-3.000000 3,-8.000000-2.000000 3,-6.000000 0.000000 2,1.000000 7.000000 2,-1.000000 6.000000 1,1.000000 7.000000 2,2.000000 4.000000 5,7.000000 3.000000 9,6.000000 3.000000 8,7.000000 4.000000 9,4.000000-3.000000-1,3.000000-5.000000-11,3.000000-7.000000-10,4.000000-5.000000-12,4.000000-8.000000-6,6.000000-5.000000-2,7.000000-7.000000-3,6.000000-5.000000-2,-2.000000-4.000000-2,-9.000000 0.000000-1,-10.000000 0.000000-1,-8.000000 0.000000-2,-14.000000 17.000000 3,-15.000000 34.000000 5,-15.000000 35.000000 6,-16.000000 35.000000 6,-12.000000 18.000000 2,-5.000000 3.000000 1,-7.000000 3.000000-1,-5.000000 4.000000 0,-8.000000 13.000000 0,-5.000000 26.000000 2,-7.000000 24.000000 0,-5.000000 26.000000 1,-3.000000 15.000000-3,4.000000 6.000000-6,3.000000 7.000000-6,3.000000 6.000000-5,4.000000-8.000000-5,7.000000-22.000000-3,6.000000-22.000000-3,7.000000-21.000000-3,11.000000-35.000000-8,20.000000-47.000000-13,18.000000-47.000000-14,20.000000-46.000000-12,8.000000-32.000000-4,1.000000-16.000000 9,-1.000000-15.000000 7,1.000000-15.000000 8,-1.000000-26.000000 4,1.000000-34.000000 1,-1.000000-35.000000 1,1.000000-33.000000 1,-4.000000-11.000000 3,-6.000000 17.000000 7,-6.000000 15.000000 7,-6.000000 16.000000 7,-6.000000 1.000000 4,-2.000000-12.000000 1,-3.000000-13.000000 2,-3.000000-12.000000 0,-6.000000 4.000000 3,-5.000000 22.000000 1,-7.000000 22.000000 2,-5.000000 23.000000 2,-3.000000 22.000000 0,4.000000 26.000000 1,3.000000 24.000000-1,3.000000 26.000000 0,3.000000 13.000000 5,3.000000 4.000000 11,3.000000 3.000000 10,4.000000 3.000000 11,8.000000 3.000000 3,17.000000 3.000000-4,15.000000 3.000000-4,16.000000 4.000000-3,12.000000 1.000000-4,9.000000 0.000000-4,10.000000 0.000000-4,10.000000 0.000000-3,4.000000 4.000000-4,0.000000 10.000000-4,0.000000 10.000000-3,0.000000 9.000000-4,-8.000000 12.000000-5,-16.000000 16.000000-4,-15.000000 15.000000-5,-15.000000 17.000000-4,-15.000000 2.000000-3,-12.000000-9.000000 0,-13.000000-10.000000 1,-12.000000-8.000000 0,-15.000000-4.000000 2,-15.000000 3.000000 0,-15.000000 3.000000 1,-16.000000 4.000000 1,-13.000000-1.000000 1,-9.000000-3.000000 0,-10.000000-3.000000 0,-8.000000-2.000000-1,3.000000-11.000000 2,20.000000-15.000000 1,18.000000-15.000000 2,20.000000-16.000000 1,14.000000-12.000000-2,14.000000-5.000000-9,11.000000-7.000000-7,14.000000-5.000000-8,5.000000-4.000000 0,1.000000 0.000000 5,-1.000000 0.000000 8,1.000000 0.000000 5,2.000000 0.000000 5,7.000000 0.000000 2,6.000000 0.000000 2,7.000000 0.000000 2</inkml:trace>
</inkml:ink>
</file>

<file path=ppt/ink/ink20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10"/>
    </inkml:context>
    <inkml:brush xml:id="br0">
      <inkml:brushProperty name="width" value="0.0322356969118118" units="cm"/>
      <inkml:brushProperty name="height" value="0.0322356969118118" units="cm"/>
      <inkml:brushProperty name="color" value="#F2395B"/>
      <inkml:brushProperty name="ignorePressure" value="0"/>
    </inkml:brush>
  </inkml:definitions>
  <inkml:trace contextRef="#ctx0" brushRef="#br0">91800.000000 38200.000000 454,'-24.000000'68.000000'3,"4.000000"-11.000000"6 ,3.000000-14.000000 5,3.000000-11.000000 6,3.000000-7.000000 4,3.000000 0.000000 4,3.000000 0.000000 4,4.000000 0.000000 3,4.000000-2.000000 2,6.000000-3.000000-4,7.000000-3.000000-1,6.000000-2.000000-3,9.000000-8.000000-3,13.000000-8.000000-7,12.000000-10.000000-4,13.000000-9.000000-7,2.000000-7.000000-4,-5.000000-3.000000-5,-7.000000-3.000000-3,-5.000000-2.000000-5,-6.000000-6.000000-3,-3.000000-6.000000-2,-3.000000-6.000000-2,-2.000000-6.000000-3,-6.000000-6.000000-1,-6.000000-2.000000 0,-6.000000-3.000000 0,-6.000000-3.000000 0,-7.000000 2.000000 1,-6.000000 10.000000 3,-6.000000 10.000000 4,-6.000000 9.000000 2,-12.000000 7.000000 3,-15.000000 7.000000 2,-15.000000 6.000000 3,-16.000000 7.000000 2,-12.000000 15.000000 3,-5.000000 25.000000 4,-7.000000 25.000000 3,-5.000000 25.000000 4,-1.000000 21.000000 4,6.000000 20.000000 7,7.000000 18.000000 6,6.000000 20.000000 5,12.000000-1.000000 1,19.000000-19.000000-6,19.000000-18.000000-6,19.000000-19.000000-5,21.000000-16.000000-5,26.000000-12.000000-4,24.000000-13.000000-3,26.000000-12.000000-4,15.000000-15.000000-5,6.000000-15.000000-7,7.000000-15.000000-7,6.000000-16.000000-7,-1.000000-13.000000-6,-5.000000-9.000000-5,-7.000000-10.000000-4,-5.000000-8.000000-5,-4.000000-6.000000-1,0.000000 1.000000 1,0.000000-1.000000 1,0.000000 1.000000 2,-4.000000-3.000000 2,-5.000000-2.000000 4,-7.000000-3.000000 4,-5.000000-3.000000 3,-12.000000 4.000000 5,-16.000000 13.000000 4,-15.000000 12.000000 5,-15.000000 13.000000 5,-14.000000 7.000000 7,-8.000000 4.000000 10,-10.000000 3.000000 9,-9.000000 3.000000 10,-5.000000 4.000000 7,0.000000 7.000000 3,0.000000 6.000000 4,0.000000 7.000000 4,0.000000 5.000000-1,0.000000 7.000000-4,0.000000 6.000000-4,0.000000 7.000000-5,1.000000 5.000000-1,4.000000 7.000000 0,3.000000 6.000000 0,3.000000 7.000000 0,1.000000 2.000000-3,1.000000 1.000000-5,-1.000000-1.000000-5,1.000000 1.000000-7,4.000000-3.000000-1,9.000000-2.000000-1,10.000000-3.000000 1,10.000000-3.000000 1,11.000000-10.000000-8,17.000000-16.000000-16,15.000000-15.000000-16,16.000000-15.000000-15,5.000000-14.000000-7,-2.000000-8.000000 3,-3.000000-10.000000 4,-3.000000-9.000000 2,1.000000-10.000000 5,6.000000-9.000000 7,7.000000-10.000000 7,6.000000-8.000000 7,-2.000000 2.000000 8,-9.000000 16.000000 8,-10.000000 15.000000 8,-8.000000 17.000000 9,-14.000000 13.000000 5,-15.000000 13.000000 3,-15.000000 12.000000 3,-16.000000 13.000000 2,-12.000000 10.000000 1,-5.000000 10.000000 0,-7.000000 10.000000 0,-5.000000 9.000000-1,-6.000000 6.000000-4,-3.000000 3.000000-8,-3.000000 3.000000-9,-2.000000 4.000000-9,2.000000-4.000000-6,9.000000-9.000000-6,10.000000-10.000000-7,10.000000-8.000000-5,4.000000-6.000000-8,0.000000 1.000000-8,0.000000-1.000000-9,0.000000 1.000000-9,1.000000-4.000000-3,4.000000-6.000000 3,3.000000-6.000000 3,3.000000-6.000000 3</inkml:trace>
</inkml:ink>
</file>

<file path=ppt/ink/ink203.xml><?xml version="1.0" encoding="utf-8"?>
<inkml:ink xmlns:inkml="http://www.w3.org/2003/InkML">
  <annotation type="ScanImages2ExtractSignatures">1</annotation>
  <annotation type="ScanImagesWidth">50529027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11"/>
    </inkml:context>
    <inkml:brush xml:id="br0">
      <inkml:brushProperty name="width" value="0.032391119748354" units="cm"/>
      <inkml:brushProperty name="height" value="0.032391119748354" units="cm"/>
      <inkml:brushProperty name="color" value="#F2395B"/>
      <inkml:brushProperty name="ignorePressure" value="0"/>
    </inkml:brush>
  </inkml:definitions>
  <inkml:trace contextRef="#ctx0" brushRef="#br0">95300.000000 38050.000000 452,'26.000000'-113.000000'5,"4.000000"26.000000"10 ,3.000000 24.000000 9,3.000000 26.000000 11,7.000000 13.000000 2,14.000000 4.000000-3,11.000000 3.000000-5,14.000000 3.000000-3,7.000000 3.000000-4,3.000000 3.000000-4,3.000000 3.000000-4,4.000000 4.000000-4,2.000000 1.000000-5,4.000000 0.000000-5,3.000000 0.000000-6,3.000000 0.000000-5,-1.000000-2.000000-5,-2.000000-3.000000-6,-3.000000-3.000000-6,-3.000000-2.000000-6,-10.000000-6.000000-2,-16.000000-6.000000-2,-15.000000-6.000000 0,-15.000000-6.000000 0,-14.000000-6.000000 3,-8.000000-2.000000 8,-10.000000-3.000000 7,-9.000000-3.000000 9,-10.000000-1.000000 4,-9.000000 4.000000 1,-10.000000 3.000000 3,-8.000000 3.000000 0,-11.000000 3.000000 3,-8.000000 3.000000 1,-10.000000 3.000000 3,-9.000000 4.000000 3,-1.000000 5.000000 3,10.000000 10.000000 7,10.000000 10.000000 7,9.000000 9.000000 6,2.000000 9.000000 5,-2.000000 9.000000 1,-3.000000 10.000000 2,-3.000000 10.000000 1,-2.000000 13.000000 2,0.000000 19.000000-1,0.000000 19.000000 0,0.000000 19.000000 0,3.000000 7.000000-3,6.000000-3.000000-6,7.000000-3.000000-7,6.000000-2.000000-6,6.000000-6.000000-6,6.000000-6.000000-3,7.000000-6.000000-4,6.000000-6.000000-4,13.000000-10.000000-3,23.000000-12.000000-4,22.000000-13.000000-4,22.000000-12.000000-3,16.000000-15.000000-2,14.000000-15.000000-2,11.000000-15.000000-1,14.000000-16.000000-2,0.000000-15.000000 0,-8.000000-11.000000 1,-10.000000-14.000000 3,-9.000000-11.000000 1,-4.000000-9.000000 3,4.000000-3.000000 3,3.000000-3.000000 5,3.000000-2.000000 3,-10.000000 6.000000 4,-21.000000 20.000000 5,-22.000000 18.000000 5,-22.000000 20.000000 5,-19.000000 17.000000 3,-16.000000 20.000000 3,-15.000000 18.000000 3,-15.000000 20.000000 1,-11.000000 14.000000 1,-2.000000 14.000000-2,-3.000000 11.000000-2,-3.000000 14.000000-2,4.000000 0.000000-2,13.000000-8.000000-4,12.000000-10.000000-4,13.000000-9.000000-3,10.000000-9.000000-6,10.000000-5.000000-12,10.000000-7.000000-9,9.000000-5.000000-11,9.000000-12.000000-5,9.000000-16.000000-1,10.000000-15.000000 1,10.000000-15.000000-2,8.000000-21.000000 2,10.000000-25.000000 1,10.000000-25.000000 2,9.000000-25.000000 1,-8.000000-8.000000 3,-25.000000 9.000000 3,-25.000000 10.000000 4,-25.000000 10.000000 3,-24.000000 8.000000 2,-21.000000 10.000000 1,-22.000000 10.000000 2,-22.000000 9.000000 0,-29.000000 7.000000 0,-33.000000 7.000000-3,-35.000000 6.000000-3,-34.000000 7.000000-3,-2.000000 5.000000-1,31.000000 7.000000 3,32.000000 6.000000 1,31.000000 7.000000 3,20.000000 0.000000 1,9.000000-2.000000 1,10.000000-3.000000 0,10.000000-3.000000 1</inkml:trace>
</inkml:ink>
</file>

<file path=ppt/ink/ink20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11"/>
    </inkml:context>
    <inkml:brush xml:id="br0">
      <inkml:brushProperty name="width" value="0.0198177937418222" units="cm"/>
      <inkml:brushProperty name="height" value="0.0198177937418222" units="cm"/>
      <inkml:brushProperty name="color" value="#F2395B"/>
      <inkml:brushProperty name="ignorePressure" value="0"/>
    </inkml:brush>
  </inkml:definitions>
  <inkml:trace contextRef="#ctx0" brushRef="#br0">99700.000000 38050.000000 740,'57.000000'-25.000000'4,"17.000000"0.000000"6 ,15.000000 0.000000 6,16.000000 0.000000 4,10.000000-2.000000 5,7.000000-3.000000 3,6.000000-3.000000 4,7.000000-2.000000 3,2.000000-1.000000-3,1.000000 3.000000-6,-1.000000 3.000000-8,1.000000 4.000000-7,-9.000000-1.000000-8,-15.000000-3.000000-12,-15.000000-3.000000-11,-16.000000-2.000000-11,-16.000000-1.000000-8,-16.000000 3.000000-5,-15.000000 3.000000-6,-15.000000 4.000000-5,-14.000000 2.000000 3,-8.000000 4.000000 11,-10.000000 3.000000 9,-9.000000 3.000000 12</inkml:trace>
</inkml:ink>
</file>

<file path=ppt/ink/ink205.xml><?xml version="1.0" encoding="utf-8"?>
<inkml:ink xmlns:inkml="http://www.w3.org/2003/InkML">
  <annotation type="ScanImages2ExtractSignatures">1</annotation>
  <annotation type="ScanImagesWidth">432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12"/>
    </inkml:context>
    <inkml:brush xml:id="br0">
      <inkml:brushProperty name="width" value="0.0305809061974287" units="cm"/>
      <inkml:brushProperty name="height" value="0.0305809061974287" units="cm"/>
      <inkml:brushProperty name="color" value="#F2395B"/>
      <inkml:brushProperty name="ignorePressure" value="0"/>
    </inkml:brush>
  </inkml:definitions>
  <inkml:trace contextRef="#ctx0" brushRef="#br0">101250.000000 36850.000000 479,'-2.000000'-47.000000'12,"-3.000000"6.000000"2 ,-3.000000 7.000000 1,-2.000000 6.000000 2,-5.000000 7.000000 0,-2.000000 10.000000 0,-3.000000 10.000000-1,-3.000000 9.000000 0,-6.000000 13.000000 0,-5.000000 20.000000 1,-7.000000 18.000000 2,-5.000000 20.000000 0,-4.000000 14.000000 0,0.000000 14.000000-1,0.000000 11.000000 0,0.000000 14.000000-1,3.000000 8.000000-2,6.000000 7.000000-2,7.000000 6.000000-4,6.000000 7.000000-3,6.000000-4.000000-4,6.000000-12.000000-4,7.000000-13.000000-5,6.000000-12.000000-5,13.000000-21.000000-5,23.000000-28.000000-3,22.000000-28.000000-5,22.000000-27.000000-4,18.000000-28.000000-2,16.000000-24.000000-2,15.000000-26.000000-1,17.000000-24.000000 0,10.000000-24.000000 0,6.000000-22.000000 4,7.000000-22.000000 4,6.000000-21.000000 4,-1.000000-15.000000 4,-5.000000-6.000000 3,-7.000000-6.000000 4,-5.000000-6.000000 4,-12.000000-4.000000 3,-16.000000 1.000000 2,-15.000000-1.000000 1,-15.000000 1.000000 2,-12.000000 7.000000 1,-6.000000 16.000000 1,-6.000000 15.000000 0,-6.000000 17.000000 2,-12.000000 24.000000 2,-15.000000 34.000000 5,-15.000000 35.000000 5,-16.000000 35.000000 4,-13.000000 27.000000 5,-9.000000 22.000000 2,-10.000000 22.000000 3,-8.000000 23.000000 2,-12.000000 24.000000 3,-12.000000 28.000000-1,-13.000000 28.000000 1,-12.000000 29.000000-1,-9.000000 16.000000 1,-2.000000 7.000000 1,-3.000000 6.000000 0,-3.000000 7.000000 0,1.000000 0.000000-2,6.000000-2.000000-5,7.000000-3.000000-5,6.000000-3.000000-5,10.000000-13.000000-4,17.000000-22.000000-5,15.000000-22.000000-5,16.000000-21.000000-4,20.000000-24.000000-6,25.000000-25.000000-5,25.000000-25.000000-6,25.000000-25.000000-6,15.000000-24.000000-5,7.000000-21.000000-3,6.000000-22.000000-3,7.000000-22.000000-3,0.000000-16.000000-2,-2.000000-9.000000 2,-3.000000-10.000000 2,-3.000000-8.000000 0,-7.000000-1.000000 4,-9.000000 9.000000 5,-10.000000 10.000000 5,-8.000000 10.000000 4,-17.000000 18.000000 9,-21.000000 28.000000 13,-22.000000 28.000000 11,-22.000000 29.000000 13,-15.000000 22.000000 5,-5.000000 20.000000-2,-7.000000 18.000000-1,-5.000000 20.000000-2,0.000000 3.000000-5,10.000000-8.000000-11,10.000000-10.000000-9,9.000000-9.000000-11,7.000000-9.000000-7,7.000000-5.000000-4,6.000000-7.000000-5,7.000000-5.000000-4,11.000000-12.000000-5,20.000000-16.000000-6,18.000000-15.000000-5,20.000000-15.000000-7,13.000000-17.000000 0,9.000000-15.000000 7,10.000000-15.000000 5,10.000000-16.000000 5,-1.000000-12.000000 6,-9.000000-5.000000 6,-10.000000-7.000000 6,-8.000000-5.000000 4,-11.000000-1.000000 5,-8.000000 6.000000 4,-10.000000 7.000000 3,-9.000000 6.000000 3,-10.000000 7.000000 2,-9.000000 10.000000 3,-10.000000 10.000000 3,-8.000000 9.000000 1,-9.000000 9.000000 9,-6.000000 9.000000 13,-6.000000 10.000000 15,-6.000000 10.000000 13,1.000000 5.000000-3,9.000000 4.000000-20,10.000000 3.000000-21,10.000000 3.000000-20,0.000000-4.000000-11,-5.000000-8.000000-4,-7.000000-10.000000-1,-5.000000-9.000000-4,-8.000000-7.000000 0,-5.000000-3.000000 1,-7.000000-3.000000 1,-5.000000-2.000000 2,-8.000000 0.000000 3,-5.000000 7.000000 6,-7.000000 6.000000 6,-5.000000 7.000000 5,-3.000000 8.000000 7,4.000000 14.000000 5,3.000000 11.000000 5,3.000000 14.000000 6,1.000000 10.000000 3,1.000000 9.000000 2,-1.000000 10.000000 3,1.000000 10.000000 2,4.000000 5.000000-3,9.000000 4.000000-4,10.000000 3.000000-7,10.000000 3.000000-6,13.000000-1.000000-6,19.000000-2.000000-8,19.000000-3.000000-7,19.000000-3.000000-8,15.000000-7.000000-8,13.000000-9.000000-9,12.000000-10.000000-8,13.000000-8.000000-9,9.000000-12.000000-5,6.000000-12.000000-4,7.000000-13.000000-2,6.000000-12.000000-4,-10.000000-7.000000 4,-24.000000 1.000000 12,-26.000000-1.000000 9,-24.000000 1.000000 12</inkml:trace>
</inkml:ink>
</file>

<file path=ppt/ink/ink206.xml><?xml version="1.0" encoding="utf-8"?>
<inkml:ink xmlns:inkml="http://www.w3.org/2003/InkML">
  <annotation type="ScanImages2ExtractSignatures">1</annotation>
  <annotation type="ScanImagesWidth">-2135113760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12"/>
    </inkml:context>
    <inkml:brush xml:id="br0">
      <inkml:brushProperty name="width" value="0.0152864484116435" units="cm"/>
      <inkml:brushProperty name="height" value="0.0152864484116435" units="cm"/>
      <inkml:brushProperty name="color" value="#F2395B"/>
      <inkml:brushProperty name="ignorePressure" value="0"/>
    </inkml:brush>
  </inkml:definitions>
  <inkml:trace contextRef="#ctx0" brushRef="#br0">106850.000000 37600.000000 959,'3.000000'-41.000000'-4,"6.000000"19.000000"7 ,7.000000 19.000000 8,6.000000 19.000000 8,1.000000 7.000000-7,-3.000000-3.000000-22,-3.000000-3.000000-19,-2.000000-2.000000-22</inkml:trace>
</inkml:ink>
</file>

<file path=ppt/ink/ink207.xml><?xml version="1.0" encoding="utf-8"?>
<inkml:ink xmlns:inkml="http://www.w3.org/2003/InkML">
  <annotation type="ScanImages2ExtractSignatures">1</annotation>
  <annotation type="ScanImagesWidth">875838008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12"/>
    </inkml:context>
    <inkml:brush xml:id="br0">
      <inkml:brushProperty name="width" value="0.0197681169956923" units="cm"/>
      <inkml:brushProperty name="height" value="0.0197681169956923" units="cm"/>
      <inkml:brushProperty name="color" value="#F2395B"/>
      <inkml:brushProperty name="ignorePressure" value="0"/>
    </inkml:brush>
  </inkml:definitions>
  <inkml:trace contextRef="#ctx0" brushRef="#br0">108000.000000 37800.000000 741,'-38.000000'0.000000'88,"26.000000"0.000000"-19 ,24.000000 0.000000-18,26.000000 0.000000-17,18.000000-4.000000-18,13.000000-5.000000-16,12.000000-7.000000-18,13.000000-5.000000-18,2.000000-4.000000-6,-5.000000 0.000000 3,-7.000000 0.000000 2,-5.000000 0.000000 3,-11.000000 3.000000 4,-11.000000 6.000000 5,-14.000000 7.000000 3,-11.000000 6.000000 6,-7.000000 1.000000 0,0.000000-3.000000-1,0.000000-3.000000-2,0.000000-2.000000-2</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12"/>
    </inkml:context>
    <inkml:brush xml:id="br0">
      <inkml:brushProperty name="width" value="0.0194182638078928" units="cm"/>
      <inkml:brushProperty name="height" value="0.0194182638078928" units="cm"/>
      <inkml:brushProperty name="color" value="#F2395B"/>
      <inkml:brushProperty name="ignorePressure" value="0"/>
    </inkml:brush>
  </inkml:definitions>
  <inkml:trace contextRef="#ctx0" brushRef="#br0">109100.000000 37750.000000 755,'48.000000'-24.000000'-5,"-3.000000"4.000000"-9 ,-3.000000 3.000000-8,-2.000000 3.000000-10,-3.000000 1.000000 8,1.000000 1.000000 25,-1.000000-1.000000 25,1.000000 1.000000 25,-3.000000-1.000000 10,-2.000000 1.000000-7,-3.000000-1.000000-7,-3.000000 1.000000-6,-2.000000 2.000000-10,0.000000 7.000000-10,0.000000 6.000000-13,0.000000 7.000000-10,-2.000000 2.000000-15,-3.000000 1.000000-19,-3.000000-1.000000-18,-2.000000 1.000000-19</inkml:trace>
</inkml:ink>
</file>

<file path=ppt/ink/ink209.xml><?xml version="1.0" encoding="utf-8"?>
<inkml:ink xmlns:inkml="http://www.w3.org/2003/InkML">
  <annotation type="ScanImages2ExtractSignatures">1</annotation>
  <annotation type="ScanImagesWidth">557900032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12"/>
    </inkml:context>
    <inkml:brush xml:id="br0">
      <inkml:brushProperty name="width" value="0.0172613188624382" units="cm"/>
      <inkml:brushProperty name="height" value="0.0172613188624382" units="cm"/>
      <inkml:brushProperty name="color" value="#F2395B"/>
      <inkml:brushProperty name="ignorePressure" value="0"/>
    </inkml:brush>
  </inkml:definitions>
  <inkml:trace contextRef="#ctx0" brushRef="#br0">110700.000000 37900.000000 849,'114.000000'-47.000000'103,"-22.000000"6.000000"-56 ,-22.000000 7.000000-56,-21.000000 6.000000-56</inkml:trace>
</inkml:ink>
</file>

<file path=ppt/ink/ink21.xml><?xml version="1.0" encoding="utf-8"?>
<inkml:ink xmlns:inkml="http://www.w3.org/2003/InkML">
  <annotation type="ScanImages2ExtractSignatures">1</annotation>
  <annotation type="ScanImagesWidth">-2085607168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16"/>
    </inkml:context>
    <inkml:brush xml:id="br0">
      <inkml:brushProperty name="width" value="0.0161616019904613" units="cm"/>
      <inkml:brushProperty name="height" value="0.0161616019904613" units="cm"/>
      <inkml:brushProperty name="color" value="#F2395B"/>
      <inkml:brushProperty name="ignorePressure" value="0"/>
    </inkml:brush>
  </inkml:definitions>
  <inkml:trace contextRef="#ctx0" brushRef="#br0">42616.000000 9620.000000 907,'-45.000000'-44.000000'0,"9.000000"11.000000"0 ,8.000000 10.000000 0,7.000000 10.000000 0,5.000000 3.000000 0,0.000000-4.000000-2,0.000000-4.000000 0,0.000000-5.000000 0,6.000000 2.000000-3,12.000000 6.000000 0,12.000000 6.000000-3,12.000000 6.000000-1,14.000000 5.000000 0,13.000000 4.000000 2,15.000000 4.000000 3,13.000000 4.000000 2,10.000000 4.000000 1,4.000000 5.000000 0,3.000000 3.000000-1,5.000000 4.000000-1,7.000000-1.000000 1,10.000000-6.000000 2,10.000000-5.000000 1,10.000000-7.000000 2,12.000000-11.000000 1,11.000000-16.000000 0,12.000000-17.000000 2,13.000000-15.000000 0,8.000000-15.000000 0,7.000000-11.000000-1,6.000000-13.000000-1,5.000000-12.000000-1,-3.000000 1.000000-1,-14.000000 11.000000 1,-15.000000 12.000000 0,-13.000000 13.000000 0,-12.000000 15.000000 0,-8.000000 21.000000 0,-8.000000 20.000000 1,-8.000000 20.000000 1,0.000000 15.000000-1,8.000000 11.000000 0,9.000000 9.000000 1,7.000000 11.000000-1,2.000000-3.000000 0,-4.000000-14.000000 0,-3.000000-13.000000 0,-5.000000-15.000000-1,1.000000-10.000000 1,6.000000-6.000000-1,7.000000-6.000000 1,5.000000-6.000000 0,4.000000-2.000000 0,3.000000 1.000000 0,1.000000 3.000000-1,3.000000 2.000000 0,0.000000 1.000000 1,0.000000 0.000000-1,1.000000 0.000000 1,-1.000000 0.000000 0,2.000000 4.000000 0,1.000000 8.000000-1,3.000000 8.000000 0,1.000000 8.000000-1,3.000000 4.000000-2,1.000000 1.000000 0,3.000000-1.000000-3,1.000000 0.000000 0,0.000000-3.000000-3,-5.000000-6.000000 0,-3.000000-6.000000-2,-5.000000-6.000000-1,-5.000000-4.000000 0,-9.000000-2.000000-3,-8.000000-2.000000 0,-8.000000-2.000000-2,-10.000000-1.000000-1,-15.000000 0.000000-1,-15.000000 0.000000-1,-13.000000 0.000000-1,-16.000000 3.000000-1,-19.000000 6.000000 0,-17.000000 6.000000-1,-19.000000 6.000000 0,-12.000000 3.000000 1,-6.000000 0.000000 3,-6.000000 1.000000 3,-6.000000-1.000000 2,-4.000000 0.000000 3,-2.000000 0.000000 2,-2.000000 0.000000 1,-2.000000 0.000000 2</inkml:trace>
</inkml:ink>
</file>

<file path=ppt/ink/ink210.xml><?xml version="1.0" encoding="utf-8"?>
<inkml:ink xmlns:inkml="http://www.w3.org/2003/InkML">
  <annotation type="ScanImages2ExtractSignatures">1</annotation>
  <annotation type="ScanImagesWidth">863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8:12"/>
    </inkml:context>
    <inkml:brush xml:id="br0">
      <inkml:brushProperty name="width" value="0.0255812332034111" units="cm"/>
      <inkml:brushProperty name="height" value="0.0255812332034111" units="cm"/>
      <inkml:brushProperty name="color" value="#F2395B"/>
      <inkml:brushProperty name="ignorePressure" value="0"/>
    </inkml:brush>
  </inkml:definitions>
  <inkml:trace contextRef="#ctx0" brushRef="#br0">37950.000000 28250.000000 573,'-46.000000'-21.000000'17,"10.000000"10.000000"-2 ,10.000000 10.000000-5,9.000000 9.000000-3,7.000000 6.000000-1,7.000000 3.000000 1,6.000000 3.000000 2,7.000000 4.000000 0,2.000000 4.000000 2,1.000000 6.000000 2,-1.000000 7.000000 1,1.000000 6.000000 3,2.000000 4.000000 0,7.000000 4.000000-3,6.000000 3.000000-1,7.000000 3.000000-1,4.000000-1.000000-2,3.000000-2.000000 0,3.000000-3.000000 0,4.000000-3.000000 0,7.000000-7.000000-1,13.000000-9.000000-3,12.000000-10.000000-1,13.000000-8.000000-2,16.000000-15.000000-1,23.000000-19.000000-1,22.000000-18.000000-1,22.000000-19.000000 0,18.000000-22.000000-1,16.000000-25.000000 0,15.000000-25.000000 0,17.000000-25.000000-1,7.000000-11.000000-1,0.000000 3.000000-2,0.000000 3.000000-1,0.000000 4.000000-2,-18.000000 15.000000-1,-33.000000 28.000000 2,-35.000000 28.000000 1,-34.000000 29.000000 1,-29.000000 27.000000 1,-21.000000 29.000000 2,-22.000000 28.000000 1,-22.000000 28.000000 2,-15.000000 18.000000 2,-5.000000 10.000000 3,-7.000000 10.000000 3,-5.000000 9.000000 4,-1.000000 2.000000 1,6.000000-2.000000-1,7.000000-3.000000 1,6.000000-3.000000-1,13.000000-9.000000-1,23.000000-11.000000-1,22.000000-14.000000-2,22.000000-11.000000-1,19.000000-15.000000-3,20.000000-16.000000 0,18.000000-15.000000-2,20.000000-15.000000-1,11.000000-17.000000-2,7.000000-15.000000-4,6.000000-15.000000-2,7.000000-16.000000-3,0.000000-8.000000-2,-2.000000 0.000000-1,-3.000000 0.000000 1,-3.000000 0.000000-1,-6.000000 3.000000 0,-5.000000 6.000000 0,-7.000000 7.000000 0,-5.000000 6.000000 0,-15.000000 12.000000 1,-22.000000 19.000000 3,-22.000000 19.000000 2,-21.000000 19.000000 2,-17.000000 16.000000 2,-8.000000 17.000000 1,-10.000000 15.000000 3,-9.000000 16.000000 2,-2.000000 7.000000 2,6.000000 1.000000 2,7.000000-1.000000 3,6.000000 1.000000 2,7.000000-4.000000 1,10.000000-6.000000 0,10.000000-6.000000-1,9.000000-6.000000 1,15.000000-10.000000-2,22.000000-12.000000-2,22.000000-13.000000-2,23.000000-12.000000-1,13.000000-12.000000-2,6.000000-8.000000-3,7.000000-10.000000-1,6.000000-9.000000-2,3.000000-9.000000-1,0.000000-5.000000-4,0.000000-7.000000-1,0.000000-5.000000-3,-4.000000-3.000000 0,-5.000000 4.000000 0,-7.000000 3.000000-1,-5.000000 3.000000 1,-11.000000 4.000000 1,-11.000000 7.000000 0,-14.000000 6.000000 0,-11.000000 7.000000 1,-14.000000 5.000000 1,-11.000000 7.000000 1,-14.000000 6.000000 1,-11.000000 7.000000 0,-12.000000 8.000000 2,-9.000000 14.000000 1,-10.000000 11.000000 1,-8.000000 14.000000 2,-8.000000 7.000000 1,-2.000000 3.000000 3,-3.000000 3.000000 3,-3.000000 4.000000 2,5.000000-1.000000 2,17.000000-3.000000 2,15.000000-3.000000 2,16.000000-2.000000 1,15.000000-9.000000 0,16.000000-12.000000-1,15.000000-13.000000-3,17.000000-12.000000-1,14.000000-10.000000-2,17.000000-6.000000-1,15.000000-6.000000-2,16.000000-6.000000-2,7.000000-10.000000-2,1.000000-12.000000-4,-1.000000-13.000000-5,1.000000-12.000000-3,-6.000000-5.000000-3,-8.000000 3.000000-1,-10.000000 3.000000 0,-9.000000 4.000000-1,-10.000000 4.000000 0,-9.000000 6.000000 0,-10.000000 7.000000 0,-8.000000 6.000000 1,-18.000000 7.000000 1,-25.000000 10.000000 3,-25.000000 10.000000 2,-25.000000 9.000000 3,-16.000000 12.000000 1,-6.000000 16.000000 3,-6.000000 15.000000 1,-6.000000 17.000000 2,-4.000000 8.000000 3,1.000000 4.000000 6,-1.000000 3.000000 6,1.000000 3.000000 6,8.000000-1.000000 2,20.000000-2.000000-1,18.000000-3.000000-1,20.000000-3.000000-1,17.000000-10.000000-4,20.000000-16.000000-6,18.000000-15.000000-6,20.000000-15.000000-5,11.000000-12.000000-7,7.000000-6.000000-3,6.000000-6.000000-4,7.000000-6.000000-5,-14.000000-1.000000-6,-30.000000 7.000000-8,-32.000000 6.000000-9,-30.000000 7.000000-8,-26.000000 5.000000-5,-19.000000 7.000000-1,-18.000000 6.000000 0,-19.000000 7.000000-1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8:17"/>
    </inkml:context>
    <inkml:brush xml:id="br0">
      <inkml:brushProperty name="width" value="0.029167614877224" units="cm"/>
      <inkml:brushProperty name="height" value="0.029167614877224" units="cm"/>
      <inkml:brushProperty name="color" value="#F2395B"/>
      <inkml:brushProperty name="ignorePressure" value="0"/>
    </inkml:brush>
  </inkml:definitions>
  <inkml:trace contextRef="#ctx0" brushRef="#br0">58850.000000 25800.000000 502,'0.000000'-47.000000'35,"0.000000"6.000000"8 ,0.000000 7.000000 9,0.000000 6.000000 10,-2.000000 15.000000 0,-3.000000 26.000000-6,-3.000000 24.000000-8,-2.000000 26.000000-6,-5.000000 19.000000-7,-2.000000 17.000000-8,-3.000000 15.000000-8,-3.000000 16.000000-7,-1.000000 5.000000-8,4.000000-2.000000-5,3.000000-3.000000-8,3.000000-3.000000-6,1.000000-7.000000-10,1.000000-9.000000-12,-1.000000-10.000000-13,1.000000-8.000000-13</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8:43"/>
    </inkml:context>
    <inkml:brush xml:id="br0">
      <inkml:brushProperty name="width" value="0.024548564106226" units="cm"/>
      <inkml:brushProperty name="height" value="0.024548564106226" units="cm"/>
      <inkml:brushProperty name="color" value="#F2395B"/>
      <inkml:brushProperty name="ignorePressure" value="0"/>
    </inkml:brush>
  </inkml:definitions>
  <inkml:trace contextRef="#ctx0" brushRef="#br0">58300.000000 24600.000000 597,'-22.000000'46.000000'6,"6.000000"-5.000000"10 ,7.000000-7.000000 12,6.000000-5.000000 11,9.000000 0.000000 7,13.000000 10.000000 1,12.000000 10.000000 3,13.000000 9.000000 2,7.000000 2.000000-5,4.000000-2.000000-11,3.000000-3.000000-13,3.000000-3.000000-10,3.000000-2.000000-16,3.000000 0.000000-17,3.000000 0.000000-18,4.000000 0.000000-18,-6.000000-5.000000-4,-11.000000-9.000000 9,-14.000000-10.000000 10,-11.000000-8.000000 8,-9.000000-6.000000 4,-3.000000 1.000000-3,-3.000000-1.000000-2,-2.000000 1.000000-3</inkml:trace>
</inkml:ink>
</file>

<file path=ppt/ink/ink21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8:43"/>
    </inkml:context>
    <inkml:brush xml:id="br0">
      <inkml:brushProperty name="width" value="0.0276956409215927" units="cm"/>
      <inkml:brushProperty name="height" value="0.0276956409215927" units="cm"/>
      <inkml:brushProperty name="color" value="#F2395B"/>
      <inkml:brushProperty name="ignorePressure" value="0"/>
    </inkml:brush>
  </inkml:definitions>
  <inkml:trace contextRef="#ctx0" brushRef="#br0">60150.000000 26000.000000 529,'-47.000000'-24.000000'3,"6.000000"4.000000"8 ,7.000000 3.000000 5,6.000000 3.000000 8,3.000000-4.000000 4,0.000000-8.000000 3,0.000000-10.000000 1,0.000000-9.000000 3,0.000000-4.000000 1,0.000000 4.000000-4,0.000000 3.000000-1,0.000000 3.000000-4,-2.000000 4.000000-2,-3.000000 7.000000-3,-3.000000 6.000000-5,-2.000000 7.000000-2,-3.000000 10.000000-4,1.000000 16.000000-2,-1.000000 15.000000-2,1.000000 17.000000-3,-1.000000 11.000000 0,1.000000 10.000000-2,-1.000000 10.000000 0,1.000000 9.000000 0,4.000000 2.000000-2,9.000000-2.000000 0,10.000000-3.000000-3,10.000000-3.000000 0,11.000000-7.000000-2,17.000000-9.000000-1,15.000000-10.000000-2,16.000000-8.000000-1,12.000000-11.000000 0,9.000000-8.000000 2,10.000000-10.000000 1,10.000000-9.000000 3,2.000000-7.000000 1,-3.000000-3.000000 1,-3.000000-3.000000-1,-2.000000-2.000000 1,-9.000000-1.000000 1,-12.000000 3.000000 2,-13.000000 3.000000 1,-12.000000 4.000000 1,-26.000000 5.000000 3,-36.000000 10.000000 5,-39.000000 10.000000 5,-36.000000 9.000000 4,-22.000000 7.000000 0,-2.000000 7.000000-7,-3.000000 6.000000-7,-3.000000 7.000000-5,5.000000 0.000000-7,17.000000-2.000000-5,15.000000-3.000000-4,16.000000-3.000000-5</inkml:trace>
</inkml:ink>
</file>

<file path=ppt/ink/ink214.xml><?xml version="1.0" encoding="utf-8"?>
<inkml:ink xmlns:inkml="http://www.w3.org/2003/InkML">
  <annotation type="ScanImages2ExtractSignatures">1</annotation>
  <annotation type="ScanImagesWidth">822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8:45"/>
    </inkml:context>
    <inkml:brush xml:id="br0">
      <inkml:brushProperty name="width" value="0.0372710227966309" units="cm"/>
      <inkml:brushProperty name="height" value="0.0372710227966309" units="cm"/>
      <inkml:brushProperty name="color" value="#F2395B"/>
      <inkml:brushProperty name="ignorePressure" value="0"/>
    </inkml:brush>
  </inkml:definitions>
  <inkml:trace contextRef="#ctx0" brushRef="#br0">63050.000000 26450.000000 393,'1.000000'-49.000000'0,"4.000000"4.000000"2 ,3.000000 3.000000 0,3.000000 3.000000 1,1.000000-2.000000 3,1.000000-6.000000 5,-1.000000-6.000000 5,1.000000-6.000000 5,-3.000000-2.000000 2,-2.000000 3.000000 2,-3.000000 3.000000 0,-3.000000 4.000000 1,-6.000000 2.000000 0,-5.000000 4.000000-2,-7.000000 3.000000-1,-5.000000 3.000000-1,-11.000000 6.000000-3,-11.000000 9.000000-2,-14.000000 10.000000-3,-11.000000 10.000000-3,-7.000000 11.000000-1,0.000000 17.000000-2,0.000000 15.000000-1,0.000000 16.000000 0,0.000000 18.000000-1,0.000000 22.000000 0,0.000000 22.000000 0,0.000000 23.000000 0,6.000000 8.000000 0,13.000000-3.000000-3,12.000000-3.000000-3,13.000000-2.000000-1,12.000000-14.000000-2,13.000000-21.000000-2,12.000000-22.000000-1,13.000000-22.000000-1,18.000000-26.000000-3,26.000000-27.000000-2,24.000000-28.000000-3,26.000000-28.000000-3,13.000000-26.000000-1,4.000000-21.000000-1,3.000000-22.000000 1,3.000000-22.000000-1,-5.000000-10.000000 1,-12.000000 4.000000 0,-13.000000 3.000000 0,-12.000000 3.000000 2,-15.000000 9.000000 1,-15.000000 16.000000 3,-15.000000 15.000000 3,-16.000000 17.000000 3,-15.000000 17.000000 4,-11.000000 23.000000 4,-14.000000 22.000000 5,-11.000000 22.000000 5,-12.000000 23.000000 4,-9.000000 25.000000 5,-10.000000 25.000000 4,-8.000000 25.000000 5,-3.000000 14.000000 1,7.000000 3.000000-1,6.000000 3.000000 0,7.000000 4.000000-1,5.000000-3.000000-3,7.000000-5.000000-4,6.000000-7.000000-4,7.000000-5.000000-4,8.000000-14.000000-3,14.000000-18.000000-4,11.000000-19.000000-4,14.000000-18.000000-3,14.000000-21.000000-6,20.000000-22.000000-9,18.000000-22.000000-9,20.000000-21.000000-8,13.000000-23.000000-4,9.000000-21.000000-1,10.000000-22.000000 1,10.000000-22.000000-1,-1.000000-13.000000 3,-9.000000-3.000000 2,-10.000000-3.000000 4,-8.000000-2.000000 4,-12.000000-1.000000 3,-12.000000 3.000000 4,-13.000000 3.000000 5,-12.000000 4.000000 4,-13.000000 5.000000 4,-12.000000 10.000000 4,-13.000000 10.000000 4,-12.000000 9.000000 3,-9.000000 13.000000 6,-2.000000 20.000000 7,-3.000000 18.000000 6,-3.000000 20.000000 7,-9.000000 19.000000 7,-11.000000 22.000000 7,-14.000000 22.000000 8,-11.000000 23.000000 8,-9.000000 20.000000-2,-3.000000 23.000000-8,-3.000000 22.000000-8,-2.000000 22.000000-10,-3.000000 15.000000-6,1.000000 9.000000-3,-1.000000 10.000000-5,1.000000 10.000000-3,2.000000 2.000000-3,7.000000-3.000000-5,6.000000-3.000000-3,7.000000-2.000000-3,5.000000-12.000000-5,7.000000-19.000000-4,6.000000-18.000000-5,7.000000-19.000000-3,10.000000-21.000000-3,16.000000-21.000000 0,15.000000-22.000000 0,17.000000-22.000000 0,13.000000-24.000000-1,13.000000-24.000000-1,12.000000-26.000000 0,13.000000-24.000000-2,6.000000-13.000000 1,0.000000 0.000000 0,0.000000 0.000000 1,0.000000 0.000000 0,-2.000000 6.000000 2,-3.000000 13.000000 3,-3.000000 12.000000 3,-2.000000 13.000000 3,-9.000000 12.000000 2,-12.000000 13.000000 3,-13.000000 12.000000 3,-12.000000 13.000000 2,-13.000000 13.000000 4,-12.000000 17.000000 4,-13.000000 15.000000 4,-12.000000 16.000000 4,-15.000000 13.000000 3,-15.000000 14.000000-1,-15.000000 11.000000 1,-16.000000 14.000000 0,-15.000000 5.000000-1,-11.000000 1.000000-4,-14.000000-1.000000-2,-11.000000 1.000000-4,-6.000000-7.000000-4,4.000000-12.000000-5,3.000000-13.000000-4,3.000000-12.000000-4,6.000000-13.000000-5,9.000000-12.000000-2,10.000000-13.000000-3,10.000000-12.000000-4,13.000000-19.000000-1,19.000000-25.000000-1,19.000000-25.000000-1,19.000000-25.000000-1,21.000000-15.000000 0,26.000000-2.000000-2,24.000000-3.000000-1,26.000000-3.000000-1,15.000000-4.000000 0,6.000000-3.000000 1,7.000000-3.000000 1,6.000000-2.000000 2,3.000000 3.000000 1,0.000000 14.000000 3,0.000000 11.000000 4,0.000000 14.000000 2,-8.000000 10.000000 3,-16.000000 9.000000 2,-15.000000 10.000000 3,-15.000000 10.000000 3,-12.000000 7.000000 4,-6.000000 6.000000 4,-6.000000 7.000000 7,-6.000000 6.000000 4,-10.000000 7.000000 10,-12.000000 10.000000 10,-13.000000 10.000000 13,-12.000000 9.000000 11,-9.000000 7.000000 1,-2.000000 7.000000-7,-3.000000 6.000000-9,-3.000000 7.000000-8,-4.000000 5.000000-6,-3.000000 7.000000-3,-3.000000 6.000000-4,-2.000000 7.000000-4,2.000000 0.000000-4,9.000000-2.000000-4,10.000000-3.000000-4,10.000000-3.000000-4,5.000000-6.000000-3,4.000000-5.000000-1,3.000000-7.000000 0,3.000000-5.000000-1,9.000000-14.000000-3,16.000000-18.000000-7,15.000000-19.000000-7,17.000000-18.000000-5,7.000000-20.000000-5,0.000000-18.000000-1,0.000000-19.000000-2,0.000000-18.000000 0,-2.000000-14.000000 0,-3.000000-5.000000 4,-3.000000-7.000000 4,-2.000000-5.000000 4,-9.000000-1.000000 4,-12.000000 6.000000 1,-13.000000 7.000000 4,-12.000000 6.000000 2,-13.000000 10.000000 3,-12.000000 17.000000 3,-13.000000 15.000000 2,-12.000000 16.000000 2,-10.000000 12.000000 4,-6.000000 9.000000 2,-6.000000 10.000000 3,-6.000000 10.000000 2,1.000000 10.000000 3,9.000000 13.000000 1,10.000000 12.000000 1,10.000000 13.000000 1,7.000000 2.000000 0,6.000000-5.000000-2,7.000000-7.000000-1,6.000000-5.000000-2,7.000000-8.000000-1,10.000000-5.000000-2,10.000000-7.000000-2,9.000000-5.000000-1,9.000000-6.000000-1,9.000000-3.000000-2,10.000000-3.000000 0,10.000000-2.000000-1,4.000000-1.000000-1,0.000000 3.000000-1,0.000000 3.000000-1,0.000000 4.000000-2,-5.000000 5.000000 2,-9.000000 10.000000 4,-10.000000 10.000000 3,-8.000000 9.000000 5,-11.000000 13.000000 1,-8.000000 20.000000 1,-10.000000 18.000000 1,-9.000000 20.000000 1,-10.000000 10.000000-1,-9.000000 3.000000-2,-10.000000 3.000000-1,-8.000000 4.000000-2,-1.000000-4.000000-3,9.000000-9.000000-1,10.000000-10.000000-2,10.000000-8.000000-2,11.000000-18.000000-4,17.000000-25.000000-4,15.000000-25.000000-3,16.000000-25.000000-5,13.000000-27.000000-1,14.000000-28.000000 0,11.000000-28.000000 0,14.000000-27.000000 2,5.000000-20.000000-4,1.000000-9.000000-6,-1.000000-10.000000-6,1.000000-8.000000-7,-6.000000-1.000000 0,-8.000000 9.000000 5,-10.000000 10.000000 6,-9.000000 10.000000 5,-15.000000 16.000000 4,-18.000000 26.000000 3,-19.000000 24.000000 3,-18.000000 26.000000 2,-17.000000 26.000000 6,-11.000000 28.000000 9,-14.000000 28.000000 8,-11.000000 29.000000 10,-6.000000 16.000000 3,4.000000 7.000000 2,3.000000 6.000000-1,3.000000 7.000000 2,6.000000-3.000000-4,9.000000-8.000000-4,10.000000-10.000000-5,10.000000-9.000000-5,5.000000-10.000000-6,4.000000-9.000000-6,3.000000-10.000000-6,3.000000-8.000000-7,7.000000-11.000000-5,14.000000-8.000000-1,11.000000-10.000000-3,14.000000-9.000000-3,5.000000-12.000000-3,1.000000-11.000000-5,-1.000000-14.000000-4,1.000000-11.000000-5,-4.000000-9.000000-1,-6.000000-3.000000 3,-6.000000-3.000000 3,-6.000000-2.000000 3,-9.000000-1.000000 4,-8.000000 3.000000 5,-10.000000 3.000000 4,-9.000000 4.000000 5,-7.000000 4.000000 5,-3.000000 6.000000 5,-3.000000 7.000000 5,-2.000000 6.000000 5,-5.000000 3.000000 6,-2.000000 0.000000 6,-3.000000 0.000000 6,-3.000000 0.000000 6,12.000000 1.000000 9,28.000000 4.000000 13,28.000000 3.000000 11,29.000000 3.000000 13,15.000000 1.000000-3,3.000000 1.000000-18,3.000000-1.000000-17,4.000000 1.000000-17,2.000000-4.000000-11,4.000000-6.000000-4,3.000000-6.000000-3,3.000000-6.000000-5,-4.000000-4.000000-6,-8.000000 1.000000-8,-10.000000-1.000000-8,-9.000000 1.000000-9,-15.000000-1.000000-4,-18.000000 1.000000-3,-19.000000-1.000000-1,-18.000000 1.000000-1,-14.000000 1.000000 1,-5.000000 3.000000 4,-7.000000 3.000000 4,-5.000000 4.000000 5,-4.000000-3.000000 5,0.000000-5.000000 6,0.000000-7.000000 6,0.000000-5.000000 7,-2.000000-1.000000 4,-3.000000 6.000000 2,-3.000000 7.000000 3,-2.000000 6.000000 1,0.000000 3.000000 4,7.000000 0.000000 5,6.000000 0.000000 6,7.000000 0.000000 5,2.000000 1.000000 4,1.000000 4.000000 1,-1.000000 3.000000 3,1.000000 3.000000 1,-3.000000 10.000000 0,-2.000000 20.000000 0,-3.000000 18.000000-2,-3.000000 20.000000-1,-4.000000 17.000000-1,-3.000000 20.000000-1,-3.000000 18.000000-2,-2.000000 20.000000 0,-1.000000 13.000000-2,3.000000 9.000000-2,3.000000 10.000000-3,4.000000 10.000000-3,4.000000 0.000000-4,6.000000-5.000000-3,7.000000-7.000000-5,6.000000-5.000000-4,13.000000-17.000000-5,23.000000-24.000000-7,22.000000-26.000000-7,22.000000-24.000000-7,18.000000-28.000000-10,16.000000-27.000000-12,15.000000-28.000000-11,17.000000-28.000000-13,0.000000-20.000000-1,-11.000000-8.000000 9,-14.000000-10.000000 11,-11.000000-9.000000 8,-17.000000 1.000000 9,-18.000000 13.000000 4,-19.000000 12.000000 6,-18.000000 13.000000 5</inkml:trace>
</inkml:ink>
</file>

<file path=ppt/ink/ink215.xml><?xml version="1.0" encoding="utf-8"?>
<inkml:ink xmlns:inkml="http://www.w3.org/2003/InkML">
  <annotation type="ScanImages2ExtractSignatures">1</annotation>
  <annotation type="ScanImagesWidth">959709190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8:46"/>
    </inkml:context>
    <inkml:brush xml:id="br0">
      <inkml:brushProperty name="width" value="0.0217913966625929" units="cm"/>
      <inkml:brushProperty name="height" value="0.0217913966625929" units="cm"/>
      <inkml:brushProperty name="color" value="#F2395B"/>
      <inkml:brushProperty name="ignorePressure" value="0"/>
    </inkml:brush>
  </inkml:definitions>
  <inkml:trace contextRef="#ctx0" brushRef="#br0">71300.000000 25850.000000 673,'0.000000'46.000000'5,"0.000000"-5.000000"13 ,0.000000-7.000000 11,0.000000-5.000000 12,0.000000-4.000000 9,0.000000 0.000000 5,0.000000 0.000000 6,0.000000 0.000000 7</inkml:trace>
</inkml:ink>
</file>

<file path=ppt/ink/ink216.xml><?xml version="1.0" encoding="utf-8"?>
<inkml:ink xmlns:inkml="http://www.w3.org/2003/InkML">
  <annotation type="ScanImages2ExtractSignatures">1</annotation>
  <annotation type="ScanImagesWidth">1869836407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9:03"/>
    </inkml:context>
    <inkml:brush xml:id="br0">
      <inkml:brushProperty name="width" value="0.0185733642429113" units="cm"/>
      <inkml:brushProperty name="height" value="0.0185733642429113" units="cm"/>
      <inkml:brushProperty name="color" value="#F2395B"/>
      <inkml:brushProperty name="ignorePressure" value="0"/>
    </inkml:brush>
  </inkml:definitions>
  <inkml:trace contextRef="#ctx0" brushRef="#br0">82750.000000 20900.000000 789,'-22.000000'-25.000000'12,"6.000000"0.000000"8 ,7.000000 0.000000 8,6.000000 0.000000 7,4.000000 7.000000 1,4.000000 17.000000-6,3.000000 15.000000-6,3.000000 16.000000-7,3.000000 18.000000-9,3.000000 22.000000-8,3.000000 22.000000-10,4.000000 23.000000-10,-3.000000-1.000000-2,-5.000000-22.000000 3,-7.000000-22.000000 4,-5.000000-21.000000 4,-3.000000-10.000000-5,4.000000 3.000000-11,3.000000 3.000000-12,3.000000 4.000000-12</inkml:trace>
</inkml:ink>
</file>

<file path=ppt/ink/ink217.xml><?xml version="1.0" encoding="utf-8"?>
<inkml:ink xmlns:inkml="http://www.w3.org/2003/InkML">
  <annotation type="ScanImages2ExtractSignatures">1</annotation>
  <annotation type="ScanImagesWidth">748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9:15"/>
    </inkml:context>
    <inkml:brush xml:id="br0">
      <inkml:brushProperty name="width" value="0.036348681896925" units="cm"/>
      <inkml:brushProperty name="height" value="0.036348681896925" units="cm"/>
      <inkml:brushProperty name="color" value="#F2395B"/>
      <inkml:brushProperty name="ignorePressure" value="0"/>
    </inkml:brush>
  </inkml:definitions>
  <inkml:trace contextRef="#ctx0" brushRef="#br0">65050.000000 40200.000000 403,'-93.000000'-24.000000'-1,"17.000000"4.000000"-3 ,15.000000 3.000000-1,16.000000 3.000000-3,10.000000 3.000000 2,7.000000 3.000000 8,6.000000 3.000000 7,7.000000 4.000000 8,10.000000 7.000000 5,16.000000 13.000000 3,15.000000 12.000000 3,17.000000 13.000000 4,10.000000 6.000000-1,6.000000 0.000000-6,7.000000 0.000000-5,6.000000 0.000000-6,6.000000-2.000000-3,6.000000-3.000000-3,7.000000-3.000000-2,6.000000-2.000000-2,6.000000-8.000000-2,6.000000-8.000000-1,7.000000-10.000000 0,6.000000-9.000000-1,7.000000-10.000000-1,10.000000-9.000000 0,10.000000-10.000000-1,9.000000-8.000000 0,1.000000-6.000000-1,-6.000000 1.000000 1,-6.000000-1.000000 0,-6.000000 1.000000 0,-18.000000 4.000000 0,-28.000000 9.000000 1,-28.000000 10.000000-1,-27.000000 10.000000 1,-9.000000 4.000000 0,13.000000 0.000000 0,12.000000 0.000000 1,13.000000 0.000000 0,1.000000 3.000000 0,-9.000000 6.000000 0,-10.000000 7.000000 1,-8.000000 6.000000 0,-6.000000 3.000000 0,1.000000 0.000000 0,-1.000000 0.000000 1,1.000000 0.000000 0,-3.000000-2.000000 1,-2.000000-3.000000-1,-3.000000-3.000000-1,-3.000000-2.000000 0,-2.000000-5.000000 0,0.000000-2.000000 0,0.000000-3.000000 1,0.000000-3.000000 0,0.000000-1.000000 1,0.000000 4.000000-1,0.000000 3.000000 0,0.000000 3.000000 1,3.000000-1.000000-1,6.000000-2.000000 1,7.000000-3.000000-2,6.000000-3.000000 1,-1.000000-2.000000 0,-5.000000 0.000000-1,-7.000000 0.000000 1,-5.000000 0.000000 0,-3.000000 0.000000-1,4.000000 0.000000 1,3.000000 0.000000-1,3.000000 0.000000 0,6.000000-4.000000 0,9.000000-5.000000-1,10.000000-7.000000 0,10.000000-5.000000-1,0.000000-3.000000 1,-5.000000 4.000000 0,-7.000000 3.000000 0,-5.000000 3.000000 0,-4.000000-1.000000 1,0.000000-2.000000 0,0.000000-3.000000-1,0.000000-3.000000 1,4.000000-4.000000 0,10.000000-3.000000-1,10.000000-3.000000 0,9.000000-2.000000 0,-1.000000 0.000000 0,-8.000000 7.000000-1,-10.000000 6.000000 1,-9.000000 7.000000-1,12.000000-6.000000-1,34.000000-15.000000 0,35.000000-15.000000 0,35.000000-16.000000 0,13.000000-2.000000-1,-6.000000 13.000000 1,-6.000000 12.000000-1,-6.000000 13.000000-1,-7.000000 9.000000 2,-6.000000 6.000000 0,-6.000000 7.000000 2,-6.000000 6.000000 2,-7.000000 6.000000 0,-6.000000 6.000000 1,-6.000000 7.000000 1,-6.000000 6.000000 1,-1.000000 6.000000 1,7.000000 6.000000 0,6.000000 7.000000 3,7.000000 6.000000 0,5.000000 1.000000 0,7.000000-3.000000 0,6.000000-3.000000-1,7.000000-2.000000 0,8.000000-6.000000-2,14.000000-6.000000-1,11.000000-6.000000-1,14.000000-6.000000-1,0.000000-9.000000 0,-8.000000-8.000000-2,-10.000000-10.000000 1,-9.000000-9.000000-1,13.000000-12.000000-1,39.000000-11.000000-2,36.000000-14.000000-1,39.000000-11.000000-1,2.000000-3.000000-2,-31.000000 10.000000 0,-31.000000 10.000000-1,-31.000000 9.000000-1,-24.000000 12.000000 1,-16.000000 16.000000 0,-15.000000 15.000000 1,-15.000000 17.000000 2,-15.000000 13.000000 0,-12.000000 13.000000 1,-13.000000 12.000000 1,-12.000000 13.000000 0,-5.000000 6.000000 2,3.000000 0.000000 2,3.000000 0.000000 2,4.000000 0.000000 1,4.000000-2.000000 2,6.000000-3.000000 1,7.000000-3.000000 2,6.000000-2.000000 2,13.000000-9.000000-1,23.000000-12.000000 0,22.000000-13.000000-1,22.000000-12.000000-1,16.000000-12.000000-1,14.000000-8.000000-1,11.000000-10.000000-1,14.000000-9.000000-1,8.000000-12.000000-2,7.000000-11.000000-2,6.000000-14.000000-3,7.000000-11.000000-3,2.000000-7.000000 0,1.000000 0.000000-2,-1.000000 0.000000 0,1.000000 0.000000 0,-7.000000 4.000000-1,-12.000000 10.000000 0,-13.000000 10.000000 0,-12.000000 9.000000 0,-13.000000 7.000000 1,-12.000000 7.000000 1,-13.000000 6.000000 1,-12.000000 7.000000 1,-15.000000 10.000000 1,-15.000000 16.000000 1,-15.000000 15.000000 0,-16.000000 17.000000 1,-8.000000 10.000000 1,0.000000 6.000000 2,0.000000 7.000000 1,0.000000 6.000000 2,3.000000 1.000000 2,6.000000-3.000000 0,7.000000-3.000000 2,6.000000-2.000000 1,9.000000-5.000000 0,13.000000-2.000000 0,12.000000-3.000000-1,13.000000-3.000000 0,12.000000-9.000000-1,13.000000-11.000000-1,12.000000-14.000000 0,13.000000-11.000000 0,12.000000-14.000000-2,13.000000-11.000000-1,12.000000-14.000000 0,13.000000-11.000000-2,7.000000-12.000000-2,4.000000-9.000000-2,3.000000-10.000000-1,3.000000-8.000000-3,1.000000-3.000000-1,1.000000 7.000000 0,-1.000000 6.000000 0,1.000000 7.000000-1,-9.000000 5.000000 0,-15.000000 7.000000 0,-15.000000 6.000000 1,-16.000000 7.000000 0,-12.000000 7.000000 1,-5.000000 9.000000 1,-7.000000 10.000000 0,-5.000000 10.000000 1,-11.000000 5.000000 1,-11.000000 4.000000 1,-14.000000 3.000000 0,-11.000000 3.000000 0,-9.000000 4.000000 2,-3.000000 7.000000 4,-3.000000 6.000000 3,-2.000000 7.000000 3,2.000000 2.000000 2,9.000000 1.000000-1,10.000000-1.000000-1,10.000000 1.000000 0,10.000000-4.000000 0,13.000000-6.000000-1,12.000000-6.000000-2,13.000000-6.000000 0,13.000000-9.000000-1,17.000000-8.000000-2,15.000000-10.000000-1,16.000000-9.000000-1,9.000000-12.000000-1,3.000000-11.000000 0,3.000000-14.000000 0,4.000000-11.000000 0,-1.000000-6.000000 0,-3.000000 4.000000-1,-3.000000 3.000000-1,-2.000000 3.000000 0,-14.000000 9.000000 0,-21.000000 16.000000 1,-22.000000 15.000000 0,-22.000000 17.000000 0,-22.000000 13.000000 1,-22.000000 13.000000 1,-22.000000 12.000000 1,-21.000000 13.000000 2,-20.000000 12.000000 0,-15.000000 13.000000 1,-15.000000 12.000000 0,-16.000000 13.000000 0,-10.000000 4.000000 0,-3.000000-3.000000 1,-3.000000-3.000000 1,-2.000000-2.000000 0,2.000000-5.000000 0,9.000000-2.000000 1,10.000000-3.000000 0,10.000000-3.000000 1,10.000000-7.000000 0,13.000000-9.000000 0,12.000000-10.000000-2,13.000000-8.000000 0,13.000000-9.000000-1,17.000000-6.000000-1,15.000000-6.000000-1,16.000000-6.000000-1,13.000000-7.000000-2,14.000000-6.000000-3,11.000000-6.000000-2,14.000000-6.000000-3,5.000000-9.000000-2,1.000000-8.000000-2,-1.000000-10.000000-1,1.000000-9.000000-2,-15.000000-2.000000-4,-28.000000 6.000000-4,-28.000000 7.000000-4,-27.000000 6.000000-5,-30.000000 6.000000-3,-27.000000 6.000000-3,-28.000000 7.000000-2,-28.000000 6.000000-4,-23.000000 6.000000-3,-15.000000 6.000000-5,-15.000000 7.000000-5,-16.000000 6.000000-6</inkml:trace>
</inkml:ink>
</file>

<file path=ppt/ink/ink218.xml><?xml version="1.0" encoding="utf-8"?>
<inkml:ink xmlns:inkml="http://www.w3.org/2003/InkML">
  <annotation type="ScanImages2ExtractSignatures">1</annotation>
  <annotation type="ScanImagesWidth">844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9:30"/>
    </inkml:context>
    <inkml:brush xml:id="br0">
      <inkml:brushProperty name="width" value="0.0308405309915543" units="cm"/>
      <inkml:brushProperty name="height" value="0.0308405309915543" units="cm"/>
      <inkml:brushProperty name="color" value="#F2395B"/>
      <inkml:brushProperty name="ignorePressure" value="0"/>
    </inkml:brush>
  </inkml:definitions>
  <inkml:trace contextRef="#ctx0" brushRef="#br0">3150.000000 43450.000000 475,'23.000000'-202.000000'-1,"-3.000000"47.000000"-1 ,-3.000000 47.000000-3,-2.000000 48.000000-1,-3.000000 25.000000 7,1.000000 7.000000 15,-1.000000 6.000000 16,1.000000 7.000000 16,-9.000000 10.000000 4,-15.000000 16.000000-7,-15.000000 15.000000-5,-16.000000 17.000000-8,-18.000000 16.000000-4,-18.000000 19.000000-4,-19.000000 19.000000-5,-18.000000 19.000000-2,-14.000000 21.000000-4,-5.000000 26.000000-3,-7.000000 24.000000-2,-5.000000 26.000000-2,-6.000000 16.000000-3,-3.000000 10.000000-2,-3.000000 10.000000-3,-2.000000 9.000000-3,8.000000-8.000000-1,22.000000-25.000000 1,22.000000-25.000000-1,23.000000-25.000000 0,25.000000-30.000000 2,32.000000-34.000000 0,31.000000-35.000000 3,32.000000-33.000000 1,24.000000-25.000000 1,19.000000-11.000000 1,19.000000-14.000000 1,19.000000-11.000000 0,16.000000-12.000000 3,17.000000-9.000000 3,15.000000-10.000000 3,16.000000-8.000000 3,4.000000-8.000000 1,-6.000000-2.000000-1,-6.000000-3.000000-2,-6.000000-3.000000 0,7.000000-9.000000-3,22.000000-11.000000-1,22.000000-14.000000-2,23.000000-11.000000-2,-9.000000-3.000000-2,-37.000000 10.000000-2,-38.000000 10.000000-2,-37.000000 9.000000-1,-32.000000 7.000000-3,-24.000000 7.000000 0,-26.000000 6.000000-2,-24.000000 7.000000-1,-26.000000 0.000000-1,-24.000000-2.000000-2,-26.000000-3.000000 0,-24.000000-3.000000-2,-17.000000-4.000000-1,-5.000000-3.000000 1,-7.000000-3.000000 1,-5.000000-2.000000 0,-22.000000-9.000000 0,-33.000000-12.000000-4,-35.000000-13.000000-1,-34.000000-12.000000-3,-10.000000-1.000000 0,16.000000 14.000000 1,15.000000 11.000000 3,17.000000 14.000000 1,22.000000 14.000000 4,32.000000 20.000000 5,31.000000 18.000000 6,32.000000 20.000000 4,22.000000 14.000000 6,17.000000 14.000000 7,15.000000 11.000000 5,16.000000 14.000000 7,15.000000 18.000000 1,16.000000 25.000000-5,15.000000 25.000000-3,17.000000 25.000000-5,13.000000 35.000000-3,13.000000 48.000000-2,12.000000 47.000000-1,13.000000 47.000000-2,4.000000 19.000000-2,-3.000000-5.000000-1,-3.000000-7.000000-3,-2.000000-5.000000 0,5.000000 0.000000-2,16.000000 10.000000 1,15.000000 10.000000 0,17.000000 9.000000 1,-1.000000-35.000000 0,-16.000000-78.000000 1,-15.000000-78.000000 1,-15.000000-77.000000 0,-9.000000-56.000000 1,1.000000-31.000000-1,-1.000000-31.000000 1,1.000000-31.000000-1,-4.000000-34.000000 1,-6.000000-33.000000-1,-6.000000-35.000000 1,-6.000000-34.000000-1,-9.000000-38.000000-1,-8.000000-41.000000-4,-10.000000-40.000000-2,-9.000000-40.000000-3,-10.000000-4.000000-2,-9.000000 34.000000 0,-10.000000 35.000000 0,-8.000000 35.000000-1,-11.000000 18.000000 0,-8.000000 3.000000-4,-10.000000 3.000000-3,-9.000000 4.000000-2,-5.000000 22.000000-1,0.000000 45.000000 0,0.000000 43.000000 2,0.000000 45.000000 1,0.000000 33.000000 0,0.000000 26.000000 1,0.000000 24.000000 0,0.000000 26.000000 0,1.000000 21.000000-1,4.000000 19.000000-3,3.000000 19.000000-4,3.000000 19.000000-3,4.000000 5.000000-2,7.000000-5.000000-2,6.000000-7.000000-2,7.000000-5.000000-1,4.000000-11.000000-1,3.000000-11.000000 0,3.000000-14.000000 1,4.000000-11.000000-1</inkml:trace>
</inkml:ink>
</file>

<file path=ppt/ink/ink219.xml><?xml version="1.0" encoding="utf-8"?>
<inkml:ink xmlns:inkml="http://www.w3.org/2003/InkML">
  <annotation type="ScanImages2ExtractSignatures">1</annotation>
  <annotation type="ScanImagesWidth">950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9:55"/>
    </inkml:context>
    <inkml:brush xml:id="br0">
      <inkml:brushProperty name="width" value="0.0293852780014277" units="cm"/>
      <inkml:brushProperty name="height" value="0.0293852780014277" units="cm"/>
      <inkml:brushProperty name="color" value="#F2395B"/>
      <inkml:brushProperty name="ignorePressure" value="0"/>
    </inkml:brush>
  </inkml:definitions>
  <inkml:trace contextRef="#ctx0" brushRef="#br0">4550.000000 46850.000000 499,'-18.000000'-68.000000'0,"17.000000"17.000000"0 ,15.000000 15.000000 1,16.000000 16.000000 0,7.000000 9.000000 1,1.000000 3.000000 0,-1.000000 3.000000 1,1.000000 4.000000 2,-1.000000 2.000000 0,1.000000 4.000000 2,-1.000000 3.000000 1,1.000000 3.000000 2,1.000000 4.000000 0,3.000000 7.000000 1,3.000000 6.000000 0,4.000000 7.000000 1,2.000000 0.000000-1,4.000000-2.000000-1,3.000000-3.000000-1,3.000000-3.000000-2,3.000000-6.000000 0,3.000000-5.000000 0,3.000000-7.000000-1,4.000000-5.000000 0,4.000000-9.000000-1,6.000000-9.000000-1,7.000000-10.000000-1,6.000000-8.000000-1,3.000000-11.000000-1,0.000000-8.000000-1,0.000000-10.000000 1,0.000000-9.000000-1,-4.000000-2.000000-1,-5.000000 6.000000-2,-7.000000 7.000000 0,-5.000000 6.000000-2,-8.000000 7.000000 0,-5.000000 10.000000 0,-7.000000 10.000000 1,-5.000000 9.000000 0,-9.000000 15.000000 3,-9.000000 22.000000 3,-10.000000 22.000000 4,-8.000000 23.000000 4,-4.000000 11.000000 1,3.000000 4.000000 1,3.000000 3.000000 0,4.000000 3.000000 0,4.000000-4.000000 0,6.000000-8.000000-2,7.000000-10.000000 0,6.000000-9.000000-2,12.000000-12.000000 0,19.000000-11.000000-1,19.000000-14.000000-1,19.000000-11.000000-1,13.000000-18.000000 0,10.000000-22.000000-2,10.000000-22.000000 0,9.000000-21.000000-1,4.000000-15.000000-2,1.000000-6.000000-3,-1.000000-6.000000-3,1.000000-6.000000-2,-7.000000 4.000000-1,-12.000000 16.000000 0,-13.000000 15.000000 2,-12.000000 17.000000 0,-13.000000 13.000000 1,-12.000000 13.000000 0,-13.000000 12.000000 2,-12.000000 13.000000 0,-13.000000 18.000000 2,-12.000000 26.000000 1,-13.000000 24.000000 2,-12.000000 26.000000 2,-5.000000 12.000000 4,3.000000 0.000000 5,3.000000 0.000000 5,4.000000 0.000000 5,8.000000-8.000000 3,17.000000-16.000000-3,15.000000-15.000000-1,16.000000-15.000000-1,15.000000-14.000000-3,16.000000-8.000000-2,15.000000-10.000000-3,17.000000-9.000000-2,11.000000-15.000000-2,10.000000-18.000000-3,10.000000-19.000000-2,9.000000-18.000000-2,9.000000-14.000000-2,9.000000-5.000000-3,10.000000-7.000000-2,10.000000-5.000000-3,0.000000-3.000000-2,-5.000000 4.000000-1,-7.000000 3.000000-2,-5.000000 3.000000-1,-11.000000 10.000000 0,-11.000000 20.000000 0,-14.000000 18.000000 0,-11.000000 20.000000 1,-14.000000 14.000000 1,-11.000000 14.000000 3,-14.000000 11.000000 2,-11.000000 14.000000 3,-7.000000 13.000000 4,0.000000 16.000000 3,0.000000 15.000000 3,0.000000 17.000000 5,1.000000 5.000000 2,4.000000-3.000000 2,3.000000-3.000000 1,3.000000-2.000000 1,12.000000-11.000000 0,22.000000-15.000000 1,22.000000-15.000000-1,23.000000-16.000000 1,22.000000-19.000000-2,26.000000-22.000000-1,24.000000-22.000000-3,26.000000-21.000000-1,16.000000-23.000000-3,10.000000-21.000000-3,10.000000-22.000000-3,9.000000-22.000000-3,4.000000-11.000000-3,1.000000 0.000000 0,-1.000000 0.000000-2,1.000000 0.000000-2,-7.000000 6.000000 0,-12.000000 13.000000-2,-13.000000 12.000000 1,-12.000000 13.000000-1,-21.000000 20.000000-1,-28.000000 28.000000 1,-28.000000 28.000000 0,-27.000000 29.000000 1,-23.000000 22.000000 0,-16.000000 20.000000 2,-15.000000 18.000000 2,-15.000000 20.000000 2,-9.000000 14.000000 2,1.000000 14.000000 4,-1.000000 11.000000 3,1.000000 14.000000 3,4.000000-1.000000 2,9.000000-12.000000 1,10.000000-13.000000 0,10.000000-12.000000 1,10.000000-12.000000 1,13.000000-8.000000-2,12.000000-10.000000 0,13.000000-9.000000-1,13.000000-13.000000-1,17.000000-16.000000-2,15.000000-15.000000-2,16.000000-15.000000-1,9.000000-14.000000-2,3.000000-8.000000 0,3.000000-10.000000-2,4.000000-9.000000 0,-1.000000-4.000000-2,-3.000000 4.000000 1,-3.000000 3.000000-1,-2.000000 3.000000 1,-12.000000 6.000000-2,-19.000000 9.000000 2,-18.000000 10.000000-1,-19.000000 10.000000 1,-21.000000 14.000000 0,-21.000000 23.000000 0,-22.000000 22.000000 2,-22.000000 22.000000 1,-15.000000 13.000000 1,-5.000000 7.000000 1,-7.000000 6.000000 3,-5.000000 7.000000 1,-1.000000-1.000000 1,6.000000-6.000000-1,7.000000-6.000000-1,6.000000-6.000000 0,12.000000-12.000000-3,19.000000-15.000000-1,19.000000-15.000000-4,19.000000-16.000000-3,18.000000-23.000000-1,19.000000-27.000000-3,19.000000-28.000000-2,19.000000-28.000000-1,15.000000-26.000000-3,13.000000-21.000000-1,12.000000-22.000000-1,13.000000-22.000000-2,-9.000000 6.000000-2,-27.000000 34.000000-5,-28.000000 35.000000-5,-28.000000 35.000000-3,-37.000000 27.000000-7,-43.000000 22.000000-8,-44.000000 22.000000-8,-43.000000 23.000000-8</inkml:trace>
</inkml:ink>
</file>

<file path=ppt/ink/ink2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17"/>
    </inkml:context>
    <inkml:brush xml:id="br0">
      <inkml:brushProperty name="width" value="0.0153061654418707" units="cm"/>
      <inkml:brushProperty name="height" value="0.0153061654418707" units="cm"/>
      <inkml:brushProperty name="color" value="#F2395B"/>
      <inkml:brushProperty name="ignorePressure" value="0"/>
    </inkml:brush>
  </inkml:definitions>
  <inkml:trace contextRef="#ctx0" brushRef="#br0">44938.000000 9846.000000 958,'-270.000000'-44.000000'-25,"40.000000"11.000000"8 ,41.000000 10.000000 7,39.000000 10.000000 6,36.000000 6.000000 7,27.000000 2.000000 6,28.000000 2.000000 6,29.000000 2.000000 6,25.000000 0.000000 1,22.000000-2.000000-7,23.000000-2.000000-6,21.000000-3.000000-5,22.000000 1.000000-5,20.000000 2.000000-1,20.000000 2.000000-1,20.000000 2.000000-1,18.000000 2.000000-2,16.000000 2.000000-1,17.000000 2.000000-1,16.000000 2.000000-1,17.000000 5.000000 0,18.000000 5.000000 1,18.000000 6.000000 0,18.000000 6.000000 2,22.000000-3.000000 0,27.000000-12.000000 1,26.000000-12.000000 0,26.000000-12.000000 2,13.000000-17.000000 0,0.000000-22.000000 1,1.000000-23.000000 1,-1.000000-22.000000 2,-7.000000-8.000000 0,-14.000000 3.000000-1,-14.000000 4.000000 1,-14.000000 4.000000 0,-17.000000 4.000000-1,-17.000000 1.000000-1,-19.000000 2.000000-1,-18.000000 3.000000-1,-20.000000 5.000000 0,-22.000000 10.000000-2,-22.000000 11.000000 0,-22.000000 10.000000-1,-24.000000 6.000000-1,-24.000000 5.000000-4,-24.000000 4.000000-3,-24.000000 4.000000-3,-24.000000 4.000000-1,-21.000000 7.000000 1,-23.000000 6.000000 1,-22.000000 6.000000 1</inkml:trace>
</inkml:ink>
</file>

<file path=ppt/ink/ink220.xml><?xml version="1.0" encoding="utf-8"?>
<inkml:ink xmlns:inkml="http://www.w3.org/2003/InkML">
  <annotation type="ScanImages2ExtractSignatures">1</annotation>
  <annotation type="ScanImagesWidth">783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04"/>
    </inkml:context>
    <inkml:brush xml:id="br0">
      <inkml:brushProperty name="width" value="0.0271858777850866" units="cm"/>
      <inkml:brushProperty name="height" value="0.0271858777850866" units="cm"/>
      <inkml:brushProperty name="color" value="#F2395B"/>
      <inkml:brushProperty name="ignorePressure" value="0"/>
    </inkml:brush>
  </inkml:definitions>
  <inkml:trace contextRef="#ctx0" brushRef="#br0">38900.000000 46850.000000 539,'-63.000000'-111.000000'5,"26.000000"28.000000"2 ,24.000000 28.000000 1,26.000000 29.000000 3,16.000000 13.000000 1,10.000000 1.000000 0,10.000000-1.000000 0,9.000000 1.000000 1,6.000000 2.000000-1,3.000000 7.000000 0,3.000000 6.000000 1,4.000000 7.000000 0,-3.000000 10.000000 1,-5.000000 16.000000 0,-7.000000 15.000000 1,-5.000000 17.000000 0,-3.000000 8.000000 1,4.000000 4.000000-2,3.000000 3.000000-1,3.000000 3.000000-1,4.000000-4.000000-1,7.000000-8.000000-2,6.000000-10.000000-2,7.000000-9.000000-2,10.000000-9.000000-2,16.000000-5.000000-1,15.000000-7.000000-1,17.000000-5.000000-1,10.000000-15.000000-1,6.000000-22.000000-2,7.000000-22.000000-1,6.000000-21.000000-1,3.000000-15.000000-1,0.000000-6.000000 1,0.000000-6.000000-1,0.000000-6.000000 0,-2.000000-4.000000 1,-3.000000 1.000000-1,-3.000000-1.000000 0,-2.000000 1.000000 0,-6.000000 7.000000 2,-6.000000 16.000000 1,-6.000000 15.000000 4,-6.000000 17.000000 1,-12.000000 13.000000 3,-15.000000 13.000000 2,-15.000000 12.000000 1,-16.000000 13.000000 2,-8.000000 10.000000 2,0.000000 10.000000 2,0.000000 10.000000 1,0.000000 9.000000 1,1.000000 2.000000 1,4.000000-2.000000-2,3.000000-3.000000-1,3.000000-3.000000-1,6.000000-6.000000 0,9.000000-5.000000-2,10.000000-7.000000 0,10.000000-5.000000-2,8.000000-6.000000 0,10.000000-3.000000-3,10.000000-3.000000-1,9.000000-2.000000-3,6.000000-9.000000-2,3.000000-12.000000-3,3.000000-13.000000-4,4.000000-12.000000-4,1.000000-12.000000-1,0.000000-8.000000 0,0.000000-10.000000 1,0.000000-9.000000-1,1.000000-5.000000 1,4.000000 0.000000-1,3.000000 0.000000 0,3.000000 0.000000 0,-4.000000 3.000000 1,-8.000000 6.000000 0,-10.000000 7.000000 1,-9.000000 6.000000 0,-13.000000 9.000000 2,-16.000000 13.000000 2,-15.000000 12.000000 2,-15.000000 13.000000 3,-12.000000 10.000000 1,-6.000000 10.000000 4,-6.000000 10.000000 4,-6.000000 9.000000 2,-2.000000 6.000000 2,3.000000 3.000000-1,3.000000 3.000000 1,4.000000 4.000000 0,5.000000-3.000000 0,10.000000-5.000000-2,10.000000-7.000000 1,9.000000-5.000000-1,9.000000-6.000000-1,9.000000-3.000000 0,10.000000-3.000000-1,10.000000-2.000000 0,5.000000-5.000000-1,4.000000-2.000000-3,3.000000-3.000000-2,3.000000-3.000000-2,7.000000-6.000000-1,14.000000-5.000000-2,11.000000-7.000000 0,14.000000-5.000000-1,8.000000-6.000000-2,7.000000-3.000000-1,6.000000-3.000000 0,7.000000-2.000000-2,2.000000-6.000000-1,1.000000-6.000000-1,-1.000000-6.000000 0,1.000000-6.000000 0,-6.000000 1.000000-1,-8.000000 9.000000 0,-10.000000 10.000000 1,-9.000000 10.000000 0,-12.000000 5.000000 1,-11.000000 4.000000-1,-14.000000 3.000000 2,-11.000000 3.000000-1,-12.000000 1.000000 2,-9.000000 1.000000 1,-10.000000-1.000000 2,-8.000000 1.000000 2,-6.000000 5.000000 1,1.000000 14.000000 0,-1.000000 11.000000 2,1.000000 14.000000 1,-4.000000 5.000000 0,-6.000000 1.000000 0,-6.000000-1.000000 0,-6.000000 1.000000-1,-4.000000 2.000000 2,1.000000 7.000000 2,-1.000000 6.000000 2,1.000000 7.000000 2,1.000000-1.000000 1,3.000000-6.000000 0,3.000000-6.000000 1,4.000000-6.000000-1,2.000000-7.000000 0,4.000000-6.000000-1,3.000000-6.000000 0,3.000000-6.000000-2,7.000000-6.000000 0,14.000000-2.000000-1,11.000000-3.000000-2,14.000000-3.000000 0,8.000000-4.000000-1,7.000000-3.000000 0,6.000000-3.000000-1,7.000000-2.000000 1,2.000000-6.000000-1,1.000000-6.000000-2,-1.000000-6.000000-2,1.000000-6.000000 0,4.000000-7.000000-2,9.000000-6.000000-1,10.000000-6.000000-1,10.000000-6.000000-2,0.000000-2.000000 1,-5.000000 3.000000-1,-7.000000 3.000000 1,-5.000000 4.000000-1,-12.000000 4.000000 1,-16.000000 6.000000 2,-15.000000 7.000000 1,-15.000000 6.000000 1,-11.000000 6.000000 1,-2.000000 6.000000 3,-3.000000 7.000000 2,-3.000000 6.000000 2,-6.000000 7.000000 2,-5.000000 10.000000-1,-7.000000 10.000000 1,-5.000000 9.000000 0,-3.000000 6.000000 0,4.000000 3.000000 1,3.000000 3.000000 2,3.000000 4.000000 1,3.000000-1.000000 0,3.000000-3.000000 1,3.000000-3.000000 0,4.000000-2.000000 0,4.000000-6.000000 0,6.000000-6.000000-1,7.000000-6.000000-3,6.000000-6.000000-1,7.000000-6.000000-2,10.000000-2.000000 0,10.000000-3.000000 0,9.000000-3.000000-1,6.000000-7.000000 0,3.000000-9.000000-2,3.000000-10.000000-2,4.000000-8.000000-1,2.000000-11.000000-1,4.000000-8.000000-3,3.000000-10.000000-1,3.000000-9.000000-2,4.000000-5.000000-2,7.000000 0.000000-1,6.000000 0.000000-2,7.000000 0.000000-1,-7.000000 1.000000 0,-19.000000 4.000000-1,-18.000000 3.000000 0,-19.000000 3.000000 0,-16.000000 6.000000 1,-12.000000 9.000000 2,-13.000000 10.000000 2,-12.000000 10.000000 2,-12.000000 7.000000 2,-8.000000 6.000000 2,-10.000000 7.000000 3,-9.000000 6.000000 2,-9.000000 7.000000 2,-5.000000 10.000000 4,-7.000000 10.000000 3,-5.000000 9.000000 3,-4.000000 6.000000 1,0.000000 3.000000 2,0.000000 3.000000 0,0.000000 4.000000 0,6.000000 1.000000 1,13.000000 0.000000 1,12.000000 0.000000 0,13.000000 0.000000 1,12.000000-4.000000-1,13.000000-5.000000-1,12.000000-7.000000-1,13.000000-5.000000-3,15.000000-8.000000 0,19.000000-5.000000-2,19.000000-7.000000 0,19.000000-5.000000-2,15.000000-9.000000-2,13.000000-9.000000-1,12.000000-10.000000-3,13.000000-8.000000-1,4.000000-4.000000-3,-3.000000 3.000000-2,-3.000000 3.000000-2,-2.000000 4.000000-1,-9.000000 2.000000-2,-12.000000 4.000000 1,-13.000000 3.000000 0,-12.000000 3.000000 0,-10.000000 3.000000 1,-6.000000 3.000000-2,-6.000000 3.000000 0,-6.000000 4.000000 0,-7.000000 2.000000-5,-6.000000 4.000000-5,-6.000000 3.000000-7,-6.000000 3.000000-6,-20.000000 3.000000-1,-30.000000 3.000000 5,-32.000000 3.000000 3,-30.000000 4.000000 5,-20.000000-1.000000-2,-6.000000-3.000000-10,-6.000000-3.000000-9,-6.000000-2.000000-9</inkml:trace>
</inkml:ink>
</file>

<file path=ppt/ink/ink22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15"/>
    </inkml:context>
    <inkml:brush xml:id="br0">
      <inkml:brushProperty name="width" value="0.0168880168348551" units="cm"/>
      <inkml:brushProperty name="height" value="0.0168880168348551" units="cm"/>
      <inkml:brushProperty name="color" value="#F2395B"/>
      <inkml:brushProperty name="ignorePressure" value="0"/>
    </inkml:brush>
  </inkml:definitions>
  <inkml:trace contextRef="#ctx0" brushRef="#br0">36850.000000 47000.000000 868,'4.000000'-111.000000'0,"10.000000"28.000000"0 ,10.000000 28.000000 0,9.000000 29.000000 1,4.000000 15.000000-4,1.000000 3.000000-5,-1.000000 3.000000-5,1.000000 4.000000-6,-1.000000 7.000000 0,1.000000 13.000000 4,-1.000000 12.000000 5,1.000000 13.000000 5,-4.000000 10.000000 6,-6.000000 10.000000 5,-6.000000 10.000000 6,-6.000000 9.000000 6,-4.000000 6.000000 2,1.000000 3.000000-2,-1.000000 3.000000-2,1.000000 4.000000-2,1.000000-1.000000-1,3.000000-3.000000 0,3.000000-3.000000 0,4.000000-2.000000-1,4.000000-8.000000 0,6.000000-8.000000-1,7.000000-10.000000-1,6.000000-9.000000 0,9.000000-12.000000-2,13.000000-11.000000-2,12.000000-14.000000-1,13.000000-11.000000-3,12.000000-18.000000 0,13.000000-22.000000-1,12.000000-22.000000-2,13.000000-21.000000 0,10.000000-21.000000-2,10.000000-19.000000-1,10.000000-18.000000-1,9.000000-19.000000-2,-2.000000-7.000000-1,-12.000000 7.000000 1,-13.000000 6.000000 1,-12.000000 7.000000 0,-15.000000 11.000000 0,-15.000000 20.000000 1,-15.000000 18.000000-1,-16.000000 20.000000 0,-16.000000 17.000000 0,-16.000000 20.000000 0,-15.000000 18.000000 0,-15.000000 20.000000 1,-9.000000 17.000000-2,1.000000 20.000000-3,-1.000000 18.000000-4,1.000000 20.000000-2,-3.000000-1.000000-2,-2.000000-19.000000 3,-3.000000-18.000000 2,-3.000000-19.000000 2,1.000000-8.000000 0,6.000000 3.000000-5,7.000000 3.000000-3,6.000000 4.000000-4</inkml:trace>
</inkml:ink>
</file>

<file path=ppt/ink/ink22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23"/>
    </inkml:context>
    <inkml:brush xml:id="br0">
      <inkml:brushProperty name="width" value="0.0228030048310757" units="cm"/>
      <inkml:brushProperty name="height" value="0.0228030048310757" units="cm"/>
      <inkml:brushProperty name="color" value="#F2395B"/>
      <inkml:brushProperty name="ignorePressure" value="0"/>
    </inkml:brush>
  </inkml:definitions>
  <inkml:trace contextRef="#ctx0" brushRef="#br0">12000.000000 52100.000000 643,'-25.000000'-80.000000'-5,"0.000000"41.000000"12 ,0.000000 40.000000 12,0.000000 42.000000 11,-4.000000 24.000000 4,-5.000000 9.000000-3,-7.000000 10.000000-3,-5.000000 10.000000-3,-9.000000 5.000000-4,-9.000000 4.000000-3,-10.000000 3.000000-3,-8.000000 3.000000-4,-9.000000 3.000000-2,-6.000000 3.000000-2,-6.000000 3.000000-1,-6.000000 4.000000-2,1.000000-6.000000-2,9.000000-11.000000-2,10.000000-14.000000-2,10.000000-11.000000-3,18.000000-17.000000 1,28.000000-18.000000 2,28.000000-19.000000 4,29.000000-18.000000 4,22.000000-15.000000 1,20.000000-9.000000 1,18.000000-10.000000 1,20.000000-8.000000 2,13.000000-8.000000-1,9.000000-2.000000-1,10.000000-3.000000 0,10.000000-3.000000-1,7.000000-4.000000 0,6.000000-3.000000-2,7.000000-3.000000-1,6.000000-2.000000-2,-2.000000-3.000000 0,-9.000000 1.000000-1,-10.000000-1.000000-1,-8.000000 1.000000-1,-15.000000-1.000000 0,-19.000000 1.000000-3,-18.000000-1.000000-1,-19.000000 1.000000-1,-18.000000 2.000000-2,-15.000000 7.000000 1,-15.000000 6.000000-2,-16.000000 7.000000 1,-18.000000 0.000000 0,-18.000000-2.000000 0,-19.000000-3.000000 2,-18.000000-3.000000 1,-14.000000-1.000000 0,-5.000000 4.000000 2,-7.000000 3.000000 0,-5.000000 3.000000 2,-6.000000 1.000000 0,-3.000000 1.000000-1,-3.000000-1.000000 0,-2.000000 1.000000-1,2.000000 2.000000 0,9.000000 7.000000 1,10.000000 6.000000 0,10.000000 7.000000 0,10.000000 4.000000-2,13.000000 3.000000-3,12.000000 3.000000-4,13.000000 4.000000-4,15.000000 1.000000-4,19.000000 0.000000-4,19.000000 0.000000-4,19.000000 0.000000-5,9.000000 0.000000-4,0.000000 0.000000-3,0.000000 0.000000-4,0.000000 0.000000-4</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23"/>
    </inkml:context>
    <inkml:brush xml:id="br0">
      <inkml:brushProperty name="width" value="0.0259364042431116" units="cm"/>
      <inkml:brushProperty name="height" value="0.0259364042431116" units="cm"/>
      <inkml:brushProperty name="color" value="#F2395B"/>
      <inkml:brushProperty name="ignorePressure" value="0"/>
    </inkml:brush>
  </inkml:definitions>
  <inkml:trace contextRef="#ctx0" brushRef="#br0">19900.000000 52400.000000 565,'23.000000'-113.000000'0,"-3.000000"26.000000"0 ,-3.000000 24.000000 0,-2.000000 26.000000 0,-11.000000 27.000000 12,-15.000000 32.000000 24,-15.000000 31.000000 23,-16.000000 32.000000 25,-15.000000 19.000000 1,-11.000000 10.000000-19,-14.000000 10.000000-20,-11.000000 9.000000-20,-9.000000 1.000000-13,-3.000000-6.000000-6,-3.000000-6.000000-7,-2.000000-6.000000-5,-1.000000-9.000000-5,3.000000-8.000000-2,3.000000-10.000000-1,4.000000-9.000000-2,10.000000-15.000000 0,19.000000-18.000000 3,19.000000-19.000000 3,19.000000-18.000000 2,15.000000-17.000000 3,13.000000-11.000000 1,12.000000-14.000000 1,13.000000-11.000000 0,15.000000-6.000000 3,19.000000 4.000000 1,19.000000 3.000000 3,19.000000 3.000000 2,16.000000 3.000000 2,17.000000 3.000000-1,15.000000 3.000000 0,16.000000 4.000000 0,9.000000 2.000000 0,3.000000 4.000000-2,3.000000 3.000000 0,4.000000 3.000000-1,-1.000000 3.000000-2,-3.000000 3.000000-2,-3.000000 3.000000-1,-2.000000 4.000000-3,-11.000000-1.000000 0,-15.000000-3.000000-1,-15.000000-3.000000 2,-16.000000-2.000000-1,-19.000000-6.000000 1,-22.000000-6.000000 1,-22.000000-6.000000 1,-21.000000-6.000000 0,-15.000000-10.000000 2,-6.000000-12.000000 2,-6.000000-13.000000 2,-6.000000-12.000000 1,-9.000000-5.000000 1,-8.000000 3.000000-4,-10.000000 3.000000-2,-9.000000 4.000000-2,-10.000000 2.000000-6,-9.000000 4.000000-7,-10.000000 3.000000-7,-8.000000 3.000000-8,-9.000000-1.000000-4,-6.000000-2.000000-2,-6.000000-3.000000-1,-6.000000-3.000000-3,4.000000 4.000000-3,16.000000 13.000000-3,15.000000 12.000000-4,17.000000 13.000000-5</inkml:trace>
</inkml:ink>
</file>

<file path=ppt/ink/ink224.xml><?xml version="1.0" encoding="utf-8"?>
<inkml:ink xmlns:inkml="http://www.w3.org/2003/InkML">
  <annotation type="ScanImages2ExtractSignatures">1</annotation>
  <annotation type="ScanImagesWidth">795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25"/>
    </inkml:context>
    <inkml:brush xml:id="br0">
      <inkml:brushProperty name="width" value="0.0335571393370628" units="cm"/>
      <inkml:brushProperty name="height" value="0.0335571393370628" units="cm"/>
      <inkml:brushProperty name="color" value="#F2395B"/>
      <inkml:brushProperty name="ignorePressure" value="0"/>
    </inkml:brush>
  </inkml:definitions>
  <inkml:trace contextRef="#ctx0" brushRef="#br0">27350.000000 49100.000000 437,'0.000000'-47.000000'3,"0.000000"6.000000"7 ,0.000000 7.000000 7,0.000000 6.000000 7,4.000000 6.000000 2,10.000000 6.000000 0,10.000000 7.000000-1,9.000000 6.000000-2,1.000000 9.000000-2,-6.000000 13.000000-4,-6.000000 12.000000-3,-6.000000 13.000000-5,-4.000000 12.000000-3,1.000000 13.000000-4,-1.000000 12.000000-4,1.000000 13.000000-3,-6.000000 7.000000-4,-8.000000 4.000000-7,-10.000000 3.000000-5,-9.000000 3.000000-6,-2.000000-4.000000-2,6.000000-8.000000 3,7.000000-10.000000 1,6.000000-9.000000 3,1.000000-10.000000 2,-3.000000-9.000000 4,-3.000000-10.000000 3,-2.000000-8.000000 4,0.000000-9.000000 4,7.000000-6.000000 3,6.000000-6.000000 5,7.000000-6.000000 4,4.000000-4.000000 3,3.000000 1.000000 4,3.000000-1.000000 1,4.000000 1.000000 4,-1.000000 2.000000 1,-3.000000 7.000000 1,-3.000000 6.000000 0,-2.000000 7.000000 0,-3.000000 4.000000 2,1.000000 3.000000-1,-1.000000 3.000000 2,1.000000 4.000000 0,-3.000000 1.000000-1,-2.000000 0.000000-2,-3.000000 0.000000-1,-3.000000 0.000000-2,-2.000000-4.000000-3,0.000000-5.000000-1,0.000000-7.000000-3,0.000000-5.000000-2,3.000000-9.000000-4,6.000000-9.000000-3,7.000000-10.000000-6,6.000000-8.000000-3,4.000000-17.000000-4,4.000000-21.000000-2,3.000000-22.000000-2,3.000000-22.000000-1,1.000000-18.000000-3,1.000000-11.000000-1,-1.000000-14.000000-1,1.000000-11.000000-2,2.000000-12.000000-1,7.000000-9.000000 1,6.000000-10.000000 0,7.000000-8.000000-1,-1.000000-3.000000 3,-6.000000 7.000000 3,-6.000000 6.000000 4,-6.000000 7.000000 4,-7.000000 13.000000 5,-6.000000 22.000000 6,-6.000000 22.000000 7,-6.000000 23.000000 7,-9.000000 27.000000 10,-8.000000 34.000000 14,-10.000000 35.000000 14,-9.000000 35.000000 15,-4.000000 14.000000-2,4.000000-2.000000-16,3.000000-3.000000-15,3.000000-3.000000-17,4.000000-4.000000-10,7.000000-3.000000-6,6.000000-3.000000-5,7.000000-2.000000-5,5.000000-6.000000-3,7.000000-6.000000-1,6.000000-6.000000 1,7.000000-6.000000-1,5.000000-7.000000 0,7.000000-6.000000-1,6.000000-6.000000-1,7.000000-6.000000 1,-1.000000-4.000000-1,-6.000000 1.000000 3,-6.000000-1.000000 1,-6.000000 1.000000 2,-6.000000 1.000000 3,-2.000000 3.000000 2,-3.000000 3.000000 4,-3.000000 4.000000 3,-9.000000 5.000000 2,-11.000000 10.000000 1,-14.000000 10.000000 2,-11.000000 9.000000 2,-12.000000 10.000000 0,-9.000000 14.000000 0,-10.000000 11.000000-1,-8.000000 14.000000 1,-8.000000 8.000000-1,-2.000000 7.000000-2,-3.000000 6.000000-1,-3.000000 7.000000-1,4.000000-4.000000-3,13.000000-12.000000-2,12.000000-13.000000-2,13.000000-12.000000-3,12.000000-15.000000-2,13.000000-15.000000 0,12.000000-15.000000-1,13.000000-16.000000-2,12.000000-16.000000 1,13.000000-16.000000 0,12.000000-15.000000 0,13.000000-15.000000 1,4.000000-9.000000 0,-3.000000 1.000000 1,-3.000000-1.000000 2,-2.000000 1.000000 0,-5.000000 2.000000 1,-2.000000 7.000000 2,-3.000000 6.000000 1,-3.000000 7.000000 2,-12.000000 11.000000 1,-18.000000 20.000000 2,-19.000000 18.000000 3,-18.000000 20.000000 2,-18.000000 19.000000 0,-16.000000 22.000000-1,-15.000000 22.000000-1,-15.000000 23.000000-2,-6.000000 6.000000-1,7.000000-5.000000-1,6.000000-7.000000-1,7.000000-5.000000-1,8.000000-9.000000-1,14.000000-9.000000 0,11.000000-10.000000 0,14.000000-8.000000-1,13.000000-15.000000 0,16.000000-19.000000-3,15.000000-18.000000-2,17.000000-19.000000-2,13.000000-18.000000-2,13.000000-15.000000-2,12.000000-15.000000-1,13.000000-16.000000-2,2.000000-7.000000-1,-5.000000 4.000000 1,-7.000000 3.000000 1,-5.000000 3.000000 1,-11.000000 7.000000 2,-11.000000 14.000000 5,-14.000000 11.000000 5,-11.000000 14.000000 3,-11.000000 13.000000 5,-5.000000 16.000000 2,-7.000000 15.000000 2,-5.000000 17.000000 4,-11.000000 17.000000 3,-11.000000 23.000000 4,-14.000000 22.000000 6,-11.000000 22.000000 4,-3.000000 8.000000 0,10.000000-2.000000-2,10.000000-3.000000-3,9.000000-3.000000-4,10.000000-13.000000-4,14.000000-22.000000-6,11.000000-22.000000-6,14.000000-21.000000-7,13.000000-23.000000-6,16.000000-21.000000-11,15.000000-22.000000-8,17.000000-22.000000-10,11.000000-24.000000-7,10.000000-24.000000-4,10.000000-26.000000-3,9.000000-24.000000-4,-7.000000-1.000000-3,-21.000000 26.000000-1,-22.000000 24.000000-1,-22.000000 26.000000-1</inkml:trace>
</inkml:ink>
</file>

<file path=ppt/ink/ink225.xml><?xml version="1.0" encoding="utf-8"?>
<inkml:ink xmlns:inkml="http://www.w3.org/2003/InkML">
  <annotation type="ScanImages2ExtractSignatures">1</annotation>
  <annotation type="ScanImagesWidth">886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26"/>
    </inkml:context>
    <inkml:brush xml:id="br0">
      <inkml:brushProperty name="width" value="0.0317508392035961" units="cm"/>
      <inkml:brushProperty name="height" value="0.0317508392035961" units="cm"/>
      <inkml:brushProperty name="color" value="#F2395B"/>
      <inkml:brushProperty name="ignorePressure" value="0"/>
    </inkml:brush>
  </inkml:definitions>
  <inkml:trace contextRef="#ctx0" brushRef="#br0">30950.000000 49150.000000 461,'1.000000'-49.000000'1,"4.000000"4.000000"0 ,3.000000 3.000000 1,3.000000 3.000000 0,-1.000000 3.000000 6,-2.000000 3.000000 11,-3.000000 3.000000 10,-3.000000 4.000000 10,1.000000 7.000000 0,6.000000 13.000000-14,7.000000 12.000000-12,6.000000 13.000000-13,-1.000000 12.000000-7,-5.000000 13.000000-3,-7.000000 12.000000-3,-5.000000 13.000000-2,-8.000000 6.000000-3,-5.000000 0.000000-2,-7.000000 0.000000-4,-5.000000 0.000000-1,-4.000000-2.000000-1,0.000000-3.000000 3,0.000000-3.000000 4,0.000000-2.000000 3,0.000000-5.000000 3,0.000000-2.000000 5,0.000000-3.000000 4,0.000000-3.000000 5,1.000000-4.000000 4,4.000000-3.000000 4,3.000000-3.000000 5,3.000000-2.000000 4,3.000000-1.000000 4,3.000000 3.000000 3,3.000000 3.000000 1,4.000000 4.000000 4,1.000000 2.000000 1,0.000000 4.000000-1,0.000000 3.000000 0,0.000000 3.000000-1,0.000000-1.000000 0,0.000000-2.000000-1,0.000000-3.000000-1,0.000000-3.000000-1,1.000000-2.000000-1,4.000000 0.000000-2,3.000000 0.000000-1,3.000000 0.000000-2,1.000000-2.000000-2,1.000000-3.000000-3,-1.000000-3.000000-3,1.000000-2.000000-4,1.000000-9.000000-5,3.000000-12.000000-8,3.000000-13.000000-8,4.000000-12.000000-8,2.000000-18.000000-6,4.000000-21.000000-7,3.000000-22.000000-7,3.000000-22.000000-5,3.000000-15.000000-3,3.000000-5.000000 3,3.000000-7.000000 2,4.000000-5.000000 3,-1.000000 0.000000 4,-3.000000 10.000000 4,-3.000000 10.000000 5,-2.000000 9.000000 4,-5.000000 10.000000 7,-2.000000 14.000000 10,-3.000000 11.000000 9,-3.000000 14.000000 9,-4.000000 11.000000 7,-3.000000 14.000000 4,-3.000000 11.000000 4,-2.000000 14.000000 4,-5.000000 11.000000 6,-2.000000 14.000000 6,-3.000000 11.000000 7,-3.000000 14.000000 7,-1.000000 5.000000 1,4.000000 1.000000-8,3.000000-1.000000-5,3.000000 1.000000-7,1.000000-1.000000-6,1.000000 1.000000-5,-1.000000-1.000000-4,1.000000 1.000000-6,1.000000-4.000000-6,3.000000-6.000000-6,3.000000-6.000000-5,4.000000-6.000000-7,1.000000-7.000000-3,0.000000-6.000000-4,0.000000-6.000000-1,0.000000-6.000000-4,0.000000-10.000000-4,0.000000-12.000000-9,0.000000-13.000000-9,0.000000-12.000000-8,-2.000000-13.000000-3,-3.000000-12.000000 5,-3.000000-13.000000 4,-2.000000-12.000000 4,-3.000000-7.000000 6,1.000000 1.000000 10,-1.000000-1.000000 9,1.000000 1.000000 9,-3.000000 5.000000 7,-2.000000 14.000000 3,-3.000000 11.000000 4,-3.000000 14.000000 3,-2.000000 7.000000 4,0.000000 3.000000 6,0.000000 3.000000 4,0.000000 4.000000 6,3.000000 4.000000 2,6.000000 6.000000 2,7.000000 7.000000 2,6.000000 6.000000 1,7.000000 3.000000-2,10.000000 0.000000-5,10.000000 0.000000-6,9.000000 0.000000-5,9.000000 0.000000-4,9.000000 0.000000-4,10.000000 0.000000-3,10.000000 0.000000-4,2.000000 1.000000-2,-3.000000 4.000000 0,-3.000000 3.000000-2,-2.000000 3.000000 0,-9.000000 6.000000 0,-12.000000 9.000000-1,-13.000000 10.000000 0,-12.000000 10.000000-1,-10.000000 8.000000 1,-6.000000 10.000000 0,-6.000000 10.000000 2,-6.000000 9.000000 1,-10.000000 4.000000-1,-12.000000 1.000000-3,-13.000000-1.000000-2,-12.000000 1.000000-3,-9.000000-6.000000-4,-2.000000-8.000000-5,-3.000000-10.000000-4,-3.000000-9.000000-6,-4.000000-9.000000-3,-3.000000-5.000000-2,-3.000000-7.000000-3,-2.000000-5.000000-2,-5.000000-8.000000 0,-2.000000-5.000000 1,-3.000000-7.000000 1,-3.000000-5.000000 2,-1.000000-12.000000 1,4.000000-16.000000 1,3.000000-15.000000 2,3.000000-15.000000 0,1.000000-12.000000 3,1.000000-6.000000 5,-1.000000-6.000000 3,1.000000-6.000000 4,4.000000-6.000000 4,9.000000-2.000000 6,10.000000-3.000000 6,10.000000-3.000000 4,10.000000 2.000000 7,13.000000 10.000000 7,12.000000 10.000000 7,13.000000 9.000000 7,10.000000 9.000000 4,10.000000 9.000000-1,10.000000 10.000000 0,9.000000 10.000000 0,6.000000 7.000000-1,3.000000 6.000000 0,3.000000 7.000000-1,4.000000 6.000000-1,-3.000000 7.000000-3,-5.000000 10.000000-5,-7.000000 10.000000-6,-5.000000 9.000000-6,-9.000000 10.000000-5,-9.000000 14.000000-2,-10.000000 11.000000-4,-8.000000 14.000000-3,-12.000000 8.000000-3,-12.000000 7.000000-3,-13.000000 6.000000-2,-12.000000 7.000000-3,-9.000000-1.000000-1,-2.000000-6.000000-1,-3.000000-6.000000-1,-3.000000-6.000000-1,4.000000-10.000000 0,13.000000-12.000000-2,12.000000-13.000000 0,13.000000-12.000000-2,12.000000-15.000000 0,13.000000-15.000000-1,12.000000-15.000000 1,13.000000-16.000000 0,10.000000-19.000000-1,10.000000-22.000000-2,10.000000-22.000000-2,9.000000-21.000000-2,1.000000-12.000000-2,-6.000000 1.000000-2,-6.000000-1.000000-1,-6.000000 1.000000-2,-7.000000-1.000000 0,-6.000000 1.000000 1,-6.000000-1.000000 2,-6.000000 1.000000 1,-13.000000-9.000000 2,-19.000000-15.000000 5,-18.000000-15.000000 5,-19.000000-16.000000 4,-7.000000 7.000000 2,7.000000 32.000000 3,6.000000 31.000000 2,7.000000 32.000000 1,0.000000 13.000000 1,-2.000000-3.000000 1,-3.000000-3.000000 0,-3.000000-2.000000 1</inkml:trace>
</inkml:ink>
</file>

<file path=ppt/ink/ink22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26"/>
    </inkml:context>
    <inkml:brush xml:id="br0">
      <inkml:brushProperty name="width" value="0.0307048801332712" units="cm"/>
      <inkml:brushProperty name="height" value="0.0307048801332712" units="cm"/>
      <inkml:brushProperty name="color" value="#F2395B"/>
      <inkml:brushProperty name="ignorePressure" value="0"/>
    </inkml:brush>
  </inkml:definitions>
  <inkml:trace contextRef="#ctx0" brushRef="#br0">32800.000000 47600.000000 477,'-25.000000'-25.000000'0,"0.000000"0.000000"-1 ,0.000000 0.000000 0,0.000000 0.000000 0,1.000000 1.000000 2,4.000000 4.000000 4,3.000000 3.000000 5,3.000000 3.000000 5,4.000000 9.000000 10,7.000000 16.000000 14,6.000000 15.000000 13,7.000000 17.000000 16,2.000000 17.000000 2,1.000000 23.000000-6,-1.000000 22.000000-7,1.000000 22.000000-7,-3.000000 23.000000-11,-2.000000 25.000000-16,-3.000000 25.000000-15,-3.000000 25.000000-16,-2.000000 25.000000-13,0.000000 25.000000-8,0.000000 25.000000-11,0.000000 25.000000-9,1.000000-21.000000 0,4.000000-65.000000 8,3.000000-65.000000 9,3.000000-66.000000 8,1.000000-35.000000 0,1.000000-3.000000-11,-1.000000-3.000000-11,1.000000-2.000000-10</inkml:trace>
</inkml:ink>
</file>

<file path=ppt/ink/ink22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26"/>
    </inkml:context>
    <inkml:brush xml:id="br0">
      <inkml:brushProperty name="width" value="0.0197627265006304" units="cm"/>
      <inkml:brushProperty name="height" value="0.0197627265006304" units="cm"/>
      <inkml:brushProperty name="color" value="#F2395B"/>
      <inkml:brushProperty name="ignorePressure" value="0"/>
    </inkml:brush>
  </inkml:definitions>
  <inkml:trace contextRef="#ctx0" brushRef="#br0">34750.000000 50250.000000 742,'-46.000000'-2.000000'74,"10.000000"-3.000000"-6 ,10.000000-3.000000-7,9.000000-2.000000-7</inkml:trace>
</inkml:ink>
</file>

<file path=ppt/ink/ink228.xml><?xml version="1.0" encoding="utf-8"?>
<inkml:ink xmlns:inkml="http://www.w3.org/2003/InkML">
  <annotation type="ScanImages2ExtractSignatures">1</annotation>
  <annotation type="ScanImagesWidth">1825885244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08"/>
    </inkml:context>
    <inkml:brush xml:id="br0">
      <inkml:brushProperty name="width" value="0.0206401105970144" units="cm"/>
      <inkml:brushProperty name="height" value="0.0206401105970144" units="cm"/>
      <inkml:brushProperty name="color" value="#F2395B"/>
      <inkml:brushProperty name="ignorePressure" value="0"/>
    </inkml:brush>
  </inkml:definitions>
  <inkml:trace contextRef="#ctx0" brushRef="#br0">58650.000000 29600.000000 710,'-171.000000'-152.000000'19,"60.000000"47.000000"-3 ,60.000000 47.000000-3,59.000000 48.000000-3,37.000000 22.000000-2,16.000000 1.000000-4,15.000000-1.000000-3,17.000000 1.000000-3,8.000000-1.000000 0,4.000000 1.000000 1,3.000000-1.000000 3,3.000000 1.000000 1,6.000000-1.000000 1,9.000000 1.000000-1,10.000000-1.000000-2,10.000000 1.000000-1,13.000000-6.000000-1,19.000000-8.000000 0,19.000000-10.000000-1,19.000000-9.000000 1,13.000000-12.000000-1,10.000000-11.000000 0,10.000000-14.000000 2,9.000000-11.000000-1,2.000000-11.000000 1,-2.000000-5.000000-2,-3.000000-7.000000 0,-3.000000-5.000000-1,-15.000000 2.000000 0,-24.000000 13.000000 3,-26.000000 12.000000 2,-24.000000 13.000000 3,-26.000000 18.000000 1,-24.000000 26.000000 2,-26.000000 24.000000 1,-24.000000 26.000000 1,-20.000000 19.000000 2,-11.000000 17.000000 4,-14.000000 15.000000 2,-11.000000 16.000000 3,-3.000000 7.000000 1,10.000000 1.000000-3,10.000000-1.000000-2,9.000000 1.000000-2,15.000000-10.000000-2,22.000000-19.000000-3,22.000000-18.000000-2,23.000000-19.000000-2,25.000000-19.000000-2,32.000000-19.000000-1,31.000000-18.000000 0,32.000000-19.000000 0,19.000000-21.000000-3,10.000000-21.000000-1,10.000000-22.000000-2,9.000000-22.000000-3,4.000000-11.000000-1,1.000000 0.000000 0,-1.000000 0.000000-1,1.000000 0.000000 0,-10.000000 9.000000 0,-19.000000 19.000000 0,-18.000000 19.000000 0,-19.000000 19.000000 1,-26.000000 18.000000 1,-30.000000 19.000000 2,-32.000000 19.000000 2,-30.000000 19.000000 2,-22.000000 18.000000 1,-8.000000 19.000000 1,-10.000000 19.000000 1,-9.000000 19.000000 2,-2.000000 7.000000 1,6.000000-3.000000 1,7.000000-3.000000 1,6.000000-2.000000 2,7.000000-9.000000-1,10.000000-12.000000-2,10.000000-13.000000-1,9.000000-12.000000-2,9.000000-12.000000-2,9.000000-8.000000-1,10.000000-10.000000-2,10.000000-9.000000 0,4.000000-10.000000-3,0.000000-9.000000-5,0.000000-10.000000-3,0.000000-8.000000-5,-5.000000-4.000000-6,-9.000000 3.000000-8,-10.000000 3.000000-7,-8.000000 4.000000-8,-17.000000 2.000000-2,-21.000000 4.000000 5,-22.000000 3.000000 3,-22.000000 3.000000 4</inkml:trace>
</inkml:ink>
</file>

<file path=ppt/ink/ink229.xml><?xml version="1.0" encoding="utf-8"?>
<inkml:ink xmlns:inkml="http://www.w3.org/2003/InkML">
  <annotation type="ScanImages2ExtractSignatures">1</annotation>
  <annotation type="ScanImagesWidth">915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7:51"/>
    </inkml:context>
    <inkml:brush xml:id="br0">
      <inkml:brushProperty name="width" value="0.0163505729287863" units="cm"/>
      <inkml:brushProperty name="height" value="0.0163505729287863" units="cm"/>
      <inkml:brushProperty name="color" value="#F2395B"/>
      <inkml:brushProperty name="ignorePressure" value="0"/>
    </inkml:brush>
  </inkml:definitions>
  <inkml:trace contextRef="#ctx0" brushRef="#br0">70000.000000 20900.000000 897,'23.000000'-161.000000'0,"-3.000000"28.000000"0 ,-3.000000 28.000000 0,-2.000000 29.000000 0,-3.000000 19.000000 0,1.000000 14.000000 0,-1.000000 11.000000 0,1.000000 14.000000 0,4.000000 7.000000 0,9.000000 3.000000 0,10.000000 3.000000 0,10.000000 4.000000 0,13.000000 2.000000-1,19.000000 4.000000-1,19.000000 3.000000-1,19.000000 3.000000-1,26.000000-1.000000 1,34.000000-2.000000 4,35.000000-3.000000 4,35.000000-3.000000 3,33.000000-2.000000 3,35.000000 0.000000 1,35.000000 0.000000-1,34.000000 0.000000 2,21.000000 0.000000-1,10.000000 0.000000-2,10.000000 0.000000-1,9.000000 0.000000-2,-12.000000 1.000000-2,-30.000000 4.000000-2,-32.000000 3.000000-3,-30.000000 3.000000-3,-37.000000 1.000000-1,-41.000000 1.000000 0,-40.000000-1.000000 2,-40.000000 1.000000 0,-37.000000 1.000000-1,-31.000000 3.000000-1,-31.000000 3.000000-2,-31.000000 4.000000-2,-23.000000-1.000000-1,-11.000000-3.000000-1,-14.000000-3.000000-2,-11.000000-2.000000 0,-20.000000-5.000000 0,-24.000000-2.000000 1,-26.000000-3.000000 1,-24.000000-3.000000 1,-28.000000-1.000000 0,-27.000000 4.000000 0,-28.000000 3.000000-1,-28.000000 3.000000-1,-20.000000-1.000000 1,-8.000000-2.000000 2,-10.000000-3.000000 2,-9.000000-3.000000 3,-12.000000-2.000000 0,-11.000000 0.000000 1,-14.000000 0.000000 0,-11.000000 0.000000 0,-11.000000 0.000000 0,-5.000000 0.000000 3,-7.000000 0.000000 1,-5.000000 0.000000 1,11.000000-2.000000 3,32.000000-3.000000 2,31.000000-3.000000 1,32.000000-2.000000 4,36.000000-6.000000 0,45.000000-6.000000 0,43.000000-6.000000 0,45.000000-6.000000 0,38.000000-2.000000 0,34.000000 3.000000 0,35.000000 3.000000-1,35.000000 4.000000 1,33.000000 2.000000-1,35.000000 4.000000-3,35.000000 3.000000-3,34.000000 3.000000-1,27.000000-1.000000-2,23.000000-2.000000-1,22.000000-3.000000 1,22.000000-3.000000-1,15.000000-1.000000 0,9.000000 4.000000 1,10.000000 3.000000 1,10.000000 3.000000 0,-4.000000 4.000000 1,-16.000000 7.000000-3,-15.000000 6.000000-3,-15.000000 7.000000-1,-31.000000 5.000000-1,-43.000000 7.000000 0,-44.000000 6.000000 0,-43.000000 7.000000 0,-42.000000 0.000000 0,-36.000000-2.000000-1,-39.000000-3.000000-1,-36.000000-3.000000 0,-39.000000-2.000000-1,-36.000000 0.000000-1,-39.000000 0.000000-1,-36.000000 0.000000 0,-39.000000 0.000000-1,-36.000000 0.000000 2,-39.000000 0.000000 1,-36.000000 0.000000 1,-31.000000 1.000000 1,-21.000000 4.000000 1,-22.000000 3.000000-1,-22.000000 3.000000 1,-4.000000-4.000000 1,17.000000-8.000000-1,15.000000-10.000000 2,16.000000-9.000000-1,29.000000-5.000000 2,44.000000 0.000000 0,44.000000 0.000000 0,44.000000 0.000000 1,60.000000-2.000000 2,79.000000-3.000000 2,78.000000-3.000000 2,78.000000-2.000000 2,56.000000-5.000000 0,34.000000-2.000000 0,35.000000-3.000000-3,35.000000-3.000000 0,22.000000-4.000000-2,14.000000-3.000000 1,11.000000-3.000000-1,14.000000-2.000000 0,-4.000000-1.000000 0,-19.000000 3.000000-1,-18.000000 3.000000-1,-19.000000 4.000000 0,-12.000000 2.000000 0,-2.000000 4.000000-1,-3.000000 3.000000 0,-3.000000 3.000000-1,-34.000000 7.000000-2,-61.000000 14.000000-2,-64.000000 11.000000-4,-61.000000 14.000000-3,-48.000000 5.000000-1,-31.000000 1.000000 1,-31.000000-1.000000 2,-31.000000 1.000000 0,-29.000000-1.000000 1,-24.000000 1.000000 0,-26.000000-1.000000 1,-24.000000 1.000000-1,-17.000000-1.000000 1,-5.000000 1.000000 1,-7.000000-1.000000 0,-5.000000 1.000000 2,14.000000-6.000000 2,39.000000-8.000000 3,36.000000-10.000000 4,39.000000-9.000000 4,44.000000-5.000000 2,54.000000 0.000000 0,53.000000 0.000000 2,53.000000 0.000000 0,46.000000-2.000000-1,42.000000-3.000000-2,40.000000-3.000000-3,41.000000-2.000000-3,21.000000-5.000000 0,4.000000-2.000000-1,3.000000-3.000000 0,3.000000-3.000000-1,-5.000000-1.000000 0,-12.000000 4.000000-1,-13.000000 3.000000 0,-12.000000 3.000000-2,-26.000000 3.000000-1,-36.000000 3.000000 0,-39.000000 3.000000-1,-36.000000 4.000000 0,-32.000000 4.000000-2,-25.000000 6.000000-3,-25.000000 7.000000-2,-25.000000 6.000000-3,-15.000000 3.000000 0,-2.000000 0.000000 0,-3.000000 0.000000 2,-3.000000 0.000000 0,1.000000 0.000000 0,6.000000 0.000000-1,7.000000 0.000000-2,6.000000 0.000000 0,6.000000-2.000000 0,6.000000-3.000000 0,7.000000-3.000000 1,6.000000-2.000000 1,3.000000-1.000000 0,0.000000 3.000000 0,0.000000 3.000000-1,0.000000 4.000000 0</inkml:trace>
</inkml:ink>
</file>

<file path=ppt/ink/ink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17"/>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44680.000000 9588.000000 999,'4.000000'-56.000000'0,"8.000000"-13.000000"0 ,8.000000-15.000000 0,9.000000-14.000000 0,15.000000 3.000000-1,25.000000 21.000000-5,23.000000 19.000000-3,25.000000 21.000000-3,21.000000 13.000000-2,19.000000 6.000000 3,17.000000 6.000000 2,19.000000 6.000000 3,15.000000 10.000000 0,15.000000 14.000000 1,14.000000 14.000000-1,14.000000 15.000000 1,10.000000 2.000000 1,6.000000-8.000000 1,7.000000-7.000000 0,5.000000-9.000000 2,7.000000-9.000000 0,8.000000-10.000000 1,9.000000-10.000000 0,7.000000-10.000000 0,3.000000-11.000000 1,-5.000000-12.000000 1,-3.000000-13.000000-1,-5.000000-11.000000 2,-11.000000-8.000000-1,-21.000000-1.000000 1,-20.000000-3.000000-1,-20.000000-2.000000 1,-21.000000 3.000000 1,-19.000000 5.000000-1,-21.000000 7.000000 0,-20.000000 6.000000 0,-21.000000 5.000000 0,-22.000000 7.000000-1,-22.000000 6.000000 0,-23.000000 5.000000 0,-20.000000 9.000000-2,-21.000000 10.000000-1,-20.000000 10.000000-2,-20.000000 10.000000-2,-23.000000 9.000000-1,-23.000000 9.000000-2,-25.000000 7.000000-2,-24.000000 8.000000-2,-6.000000 2.000000-1,12.000000-7.000000 0,12.000000-6.000000 0,13.000000-6.000000-1,9.000000-3.000000 0,8.000000-3.000000 2,9.000000-2.000000 0,8.000000-2.000000 1</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8:02"/>
    </inkml:context>
    <inkml:brush xml:id="br0">
      <inkml:brushProperty name="width" value="0.0180185995995998" units="cm"/>
      <inkml:brushProperty name="height" value="0.0180185995995998" units="cm"/>
      <inkml:brushProperty name="color" value="#F2395B"/>
      <inkml:brushProperty name="ignorePressure" value="0"/>
    </inkml:brush>
  </inkml:definitions>
  <inkml:trace contextRef="#ctx0" brushRef="#br0">104000.000000 22700.000000 813,'70.000000'-177.000000'-2,"-9.000000"-3.000000"-5 ,-10.000000-3.000000-5,-8.000000-2.000000-5,-11.000000 6.000000 3,-8.000000 20.000000 10,-10.000000 18.000000 10,-9.000000 20.000000 10,-21.000000 21.000000 3,-31.000000 25.000000 0,-31.000000 25.000000-3,-31.000000 25.000000-1,-34.000000 20.000000-4,-33.000000 16.000000-5,-35.000000 15.000000-5,-34.000000 17.000000-6,-34.000000 19.000000-2,-30.000000 26.000000 3,-32.000000 24.000000 3,-30.000000 26.000000 2,-15.000000 21.000000 2,3.000000 19.000000 3,3.000000 19.000000 2,4.000000 19.000000 3,21.000000 9.000000 0,41.000000 0.000000-2,40.000000 0.000000-1,42.000000 0.000000-2,41.000000-5.000000-1,44.000000-9.000000 0,44.000000-10.000000 1,44.000000-8.000000 0,38.000000-14.000000 0,35.000000-15.000000-1,35.000000-15.000000 1,34.000000-16.000000-1,31.000000-15.000000 1,28.000000-11.000000 0,28.000000-14.000000 0,29.000000-11.000000 1,19.000000-12.000000 0,14.000000-9.000000-2,11.000000-10.000000-2,14.000000-8.000000 0,13.000000-14.000000-2,16.000000-15.000000-2,15.000000-15.000000-1,17.000000-16.000000-1,10.000000-16.000000-2,6.000000-16.000000-1,7.000000-15.000000-1,6.000000-15.000000-1,1.000000-17.000000-1,-3.000000-15.000000-1,-3.000000-15.000000 0,-2.000000-16.000000-1,-20.000000-12.000000 0,-34.000000-5.000000-1,-35.000000-7.000000 1,-33.000000-5.000000-1,-45.000000 3.000000 3,-53.000000 17.000000 2,-53.000000 15.000000 4,-52.000000 16.000000 4,-53.000000 13.000000 1,-49.000000 14.000000 1,-51.000000 11.000000 0,-49.000000 14.000000 1,-48.000000 10.000000 0,-43.000000 9.000000-2,-44.000000 10.000000-3,-43.000000 10.000000 0,-23.000000 7.000000-2,1.000000 6.000000-1,-1.000000 7.000000-1,1.000000 6.000000-1,12.000000 9.000000 0,25.000000 13.000000 0,25.000000 12.000000 1,25.000000 13.000000 0,43.000000 13.000000-1,64.000000 17.000000-3,61.000000 15.000000-1,64.000000 16.000000-3,39.000000-2.000000 1,20.000000-19.000000 2,18.000000-18.000000 2,20.000000-19.000000 3,8.000000-10.000000-2,1.000000 1.000000-6,-1.000000-1.000000-6,1.000000 1.000000-7</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8:06"/>
    </inkml:context>
    <inkml:brush xml:id="br0">
      <inkml:brushProperty name="width" value="0.0183298010379076" units="cm"/>
      <inkml:brushProperty name="height" value="0.0183298010379076" units="cm"/>
      <inkml:brushProperty name="color" value="#F2395B"/>
      <inkml:brushProperty name="ignorePressure" value="0"/>
    </inkml:brush>
  </inkml:definitions>
  <inkml:trace contextRef="#ctx0" brushRef="#br0">18350.000000 28650.000000 800,'-113.000000'-133.000000'2,"26.000000"34.000000"6 ,24.000000 35.000000 5,26.000000 35.000000 5,16.000000 21.000000 0,10.000000 9.000000-5,10.000000 10.000000-6,9.000000 10.000000-4,6.000000 5.000000-4,3.000000 4.000000-1,3.000000 3.000000-1,4.000000 3.000000-3,1.000000 1.000000 0,0.000000 1.000000 0,0.000000-1.000000 1,0.000000 1.000000-1,3.000000 2.000000 1,6.000000 7.000000 2,7.000000 6.000000 3,6.000000 7.000000 1,7.000000 2.000000 1,10.000000 1.000000 0,10.000000-1.000000 1,9.000000 1.000000-1,15.000000-1.000000 1,22.000000 1.000000 2,22.000000-1.000000 1,23.000000 1.000000 2,31.000000-4.000000 1,45.000000-6.000000-1,43.000000-6.000000 1,45.000000-6.000000 0,35.000000-7.000000 0,28.000000-6.000000 0,28.000000-6.000000-1,29.000000-6.000000 0,15.000000-9.000000 0,3.000000-8.000000-2,3.000000-10.000000-1,4.000000-9.000000-1,-6.000000-7.000000-2,-11.000000-3.000000-2,-14.000000-3.000000-2,-11.000000-2.000000-2,-22.000000-5.000000-1,-27.000000-2.000000-1,-28.000000-3.000000 0,-28.000000-3.000000-1,-35.000000-1.000000 1,-41.000000 4.000000 1,-40.000000 3.000000 3,-40.000000 3.000000 1,-37.000000 6.000000 2,-31.000000 9.000000 1,-31.000000 10.000000 1,-31.000000 10.000000 2,-27.000000 0.000000 0,-22.000000-5.000000-1,-22.000000-7.000000 0,-21.000000-5.000000-1,-21.000000-11.000000 1,-19.000000-11.000000 0,-18.000000-14.000000 1,-19.000000-11.000000 1,-16.000000-15.000000 0,-12.000000-16.000000 1,-13.000000-15.000000-1,-12.000000-15.000000 0,-10.000000-18.000000-1,-6.000000-19.000000-2,-6.000000-18.000000-4,-6.000000-19.000000-3,-9.000000-13.000000-3,-8.000000-6.000000-6,-10.000000-6.000000-3,-9.000000-6.000000-6,-10.000000-2.000000 0,-9.000000 3.000000 2,-10.000000 3.000000 4,-8.000000 4.000000 3,-4.000000 18.000000 3,3.000000 34.000000 6,3.000000 35.000000 5,4.000000 35.000000 5,5.000000 32.000000 3,10.000000 31.000000 2,10.000000 32.000000 0,9.000000 31.000000 1,1.000000 32.000000 0,-6.000000 35.000000-1,-6.000000 35.000000-1,-6.000000 34.000000-2,-9.000000 29.000000-1,-8.000000 26.000000 0,-10.000000 24.000000-1,-9.000000 26.000000-1,1.000000 18.000000 0,13.000000 13.000000-2,12.000000 12.000000-1,13.000000 13.000000 0,23.000000 4.000000-1,34.000000-3.000000 1,35.000000-3.000000 0,35.000000-2.000000 1,41.000000-17.000000-1,51.000000-28.000000-2,49.000000-28.000000-1,51.000000-27.000000-2,54.000000-37.000000-2,59.000000-44.000000 0,60.000000-43.000000 0,60.000000-44.000000-1,54.000000-40.000000-1,50.000000-33.000000-2,50.000000-35.000000-2,50.000000-34.000000-1,37.000000-24.000000-3,26.000000-12.000000-2,24.000000-13.000000-2,26.000000-12.000000-2,-48.000000 9.000000-4,-118.000000 31.000000-4,-119.000000 32.000000-5,-118.000000 31.000000-4</inkml:trace>
</inkml:ink>
</file>

<file path=ppt/ink/ink232.xml><?xml version="1.0" encoding="utf-8"?>
<inkml:ink xmlns:inkml="http://www.w3.org/2003/InkML">
  <annotation type="ScanImages2ExtractSignatures">1</annotation>
  <annotation type="ScanImagesWidth">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8:10"/>
    </inkml:context>
    <inkml:brush xml:id="br0">
      <inkml:brushProperty name="width" value="0.0195134300738573" units="cm"/>
      <inkml:brushProperty name="height" value="0.0195134300738573" units="cm"/>
      <inkml:brushProperty name="color" value="#F2395B"/>
      <inkml:brushProperty name="ignorePressure" value="0"/>
    </inkml:brush>
  </inkml:definitions>
  <inkml:trace contextRef="#ctx0" brushRef="#br0">45650.000000 24750.000000 751,'-27.000000'-122.000000'-1,"-3.000000"6.000000"0 ,-3.000000 7.000000-3,-2.000000 6.000000 0,0.000000 15.000000-2,7.000000 26.000000-1,6.000000 24.000000-2,7.000000 26.000000-1,4.000000 18.000000 0,3.000000 13.000000 1,3.000000 12.000000 1,4.000000 13.000000 2,1.000000 6.000000 0,0.000000 0.000000 3,0.000000 0.000000 2,0.000000 0.000000 1,0.000000 1.000000 2,0.000000 4.000000 3,0.000000 3.000000 3,0.000000 3.000000 3,0.000000 3.000000 1,0.000000 3.000000 1,0.000000 3.000000 1,0.000000 4.000000 1,3.000000 2.000000 0,6.000000 4.000000-2,7.000000 3.000000-2,6.000000 3.000000-2,6.000000-2.000000-1,6.000000-6.000000-2,7.000000-6.000000 0,6.000000-6.000000-1,9.000000-7.000000-1,13.000000-6.000000 0,12.000000-6.000000-1,13.000000-6.000000 1,15.000000-9.000000-1,19.000000-8.000000-1,19.000000-10.000000-2,19.000000-9.000000 0,13.000000-13.000000-2,10.000000-16.000000-1,10.000000-15.000000-1,9.000000-15.000000-1,-1.000000-9.000000-1,-8.000000 1.000000-1,-10.000000-1.000000 0,-9.000000 1.000000-1,-10.000000 1.000000 0,-9.000000 3.000000 2,-10.000000 3.000000 1,-8.000000 4.000000 1,-14.000000 5.000000 1,-15.000000 10.000000 2,-15.000000 10.000000 2,-16.000000 9.000000 2,-10.000000 9.000000 1,-3.000000 9.000000 3,-3.000000 10.000000 1,-2.000000 10.000000 3,-1.000000 8.000000 0,3.000000 10.000000 0,3.000000 10.000000 0,4.000000 9.000000 0,2.000000 2.000000-1,4.000000-2.000000 0,3.000000-3.000000 1,3.000000-3.000000 0,7.000000-4.000000-2,14.000000-3.000000-1,11.000000-3.000000-2,14.000000-2.000000-2,11.000000-9.000000-1,14.000000-12.000000-2,11.000000-13.000000-1,14.000000-12.000000-2,11.000000-16.000000-1,14.000000-19.000000 1,11.000000-18.000000-1,14.000000-19.000000 0,5.000000-12.000000-2,1.000000-2.000000-2,-1.000000-3.000000-3,1.000000-3.000000-2,-7.000000 1.000000-1,-12.000000 6.000000 2,-13.000000 7.000000 2,-12.000000 6.000000 1,-21.000000 10.000000 2,-28.000000 17.000000 3,-28.000000 15.000000 1,-27.000000 16.000000 3,-20.000000 15.000000 2,-9.000000 16.000000 2,-10.000000 15.000000 2,-8.000000 17.000000 1,-8.000000 10.000000 2,-2.000000 6.000000 1,-3.000000 7.000000 1,-3.000000 6.000000 2,4.000000 3.000000 0,13.000000 0.000000 1,12.000000 0.000000 1,13.000000 0.000000 0,12.000000-5.000000-2,13.000000-9.000000-2,12.000000-10.000000-2,13.000000-8.000000-4,15.000000-11.000000-3,19.000000-8.000000-3,19.000000-10.000000-2,19.000000-9.000000-4,12.000000-9.000000-2,6.000000-5.000000-2,7.000000-7.000000-1,6.000000-5.000000-2,1.000000-8.000000-1,-3.000000-5.000000-4,-3.000000-7.000000-1,-2.000000-5.000000-3,-12.000000-4.000000 0,-19.000000 0.000000 2,-18.000000 0.000000 3,-19.000000 0.000000 3,-24.000000 6.000000 3,-28.000000 13.000000 2,-28.000000 12.000000 4,-27.000000 13.000000 2,-19.000000 10.000000 5,-5.000000 10.000000 6,-7.000000 10.000000 5,-5.000000 9.000000 5,-3.000000 7.000000 3,4.000000 7.000000 0,3.000000 6.000000-1,3.000000 7.000000 0,7.000000 0.000000-2,14.000000-2.000000-1,11.000000-3.000000-2,14.000000-3.000000-1,16.000000-6.000000-6,22.000000-5.000000-6,22.000000-7.000000-9,23.000000-5.000000-7,-3.000000-6.000000-10,-24.000000-3.000000-13,-26.000000-3.000000-13,-24.000000-2.000000-13</inkml:trace>
</inkml:ink>
</file>

<file path=ppt/ink/ink233.xml><?xml version="1.0" encoding="utf-8"?>
<inkml:ink xmlns:inkml="http://www.w3.org/2003/InkML">
  <annotation type="ScanImages2ExtractSignatures">1</annotation>
  <annotation type="ScanImagesWidth">-1454015847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13"/>
    </inkml:context>
    <inkml:brush xml:id="br0">
      <inkml:brushProperty name="width" value="0.0276965200901031" units="cm"/>
      <inkml:brushProperty name="height" value="0.0276965200901031" units="cm"/>
      <inkml:brushProperty name="color" value="#F2395B"/>
      <inkml:brushProperty name="ignorePressure" value="0"/>
    </inkml:brush>
  </inkml:definitions>
  <inkml:trace contextRef="#ctx0" brushRef="#br0">50250.000000 27000.000000 529,'-25.000000'-27.000000'3,"0.000000"-3.000000"4 ,0.000000-3.000000 6,0.000000-2.000000 4,3.000000-3.000000 3,6.000000 1.000000-2,7.000000-1.000000 0,6.000000 1.000000-2,4.000000 1.000000 3,4.000000 3.000000 4,3.000000 3.000000 4,3.000000 4.000000 6,3.000000 4.000000 0,3.000000 6.000000 0,3.000000 7.000000-3,4.000000 6.000000 0,-1.000000 12.000000-4,-3.000000 19.000000-3,-3.000000 19.000000-3,-2.000000 19.000000-5,-3.000000 15.000000-2,1.000000 13.000000-3,-1.000000 12.000000-2,1.000000 13.000000-2,-1.000000 7.000000-1,1.000000 4.000000-3,-1.000000 3.000000 0,1.000000 3.000000-1,1.000000-5.000000-4,3.000000-12.000000-3,3.000000-13.000000-4,4.000000-12.000000-3,7.000000-19.000000-3,13.000000-25.000000-1,12.000000-25.000000-1,13.000000-25.000000 0,9.000000-29.000000-1,6.000000-30.000000 1,7.000000-32.000000-1,6.000000-30.000000 1,-2.000000-23.000000 1,-9.000000-12.000000 3,-10.000000-13.000000 2,-8.000000-12.000000 3,-11.000000 2.000000 2,-8.000000 20.000000 2,-10.000000 18.000000 0,-9.000000 20.000000 2,-10.000000 16.000000 2,-9.000000 16.000000 4,-10.000000 15.000000 3,-8.000000 17.000000 4,-12.000000 16.000000 0,-12.000000 19.000000-3,-13.000000 19.000000-2,-12.000000 19.000000-3,-5.000000 15.000000-5,3.000000 13.000000-4,3.000000 12.000000-7,4.000000 13.000000-4,5.000000 6.000000-6,10.000000 0.000000-4,10.000000 0.000000-4,9.000000 0.000000-5,6.000000-7.000000 1,3.000000-11.000000 4,3.000000-14.000000 5,4.000000-11.000000 6,1.000000-9.000000 2,0.000000-3.000000 2,0.000000-3.000000 0,0.000000-2.000000 1</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13"/>
    </inkml:context>
    <inkml:brush xml:id="br0">
      <inkml:brushProperty name="width" value="0.0219278633594513" units="cm"/>
      <inkml:brushProperty name="height" value="0.0219278633594513" units="cm"/>
      <inkml:brushProperty name="color" value="#F2395B"/>
      <inkml:brushProperty name="ignorePressure" value="0"/>
    </inkml:brush>
  </inkml:definitions>
  <inkml:trace contextRef="#ctx0" brushRef="#br0">52550.000000 27350.000000 668,'-24.000000'45.000000'0,"4.000000"-9.000000"0 ,3.000000-10.000000 0,3.000000-8.000000 0,-1.000000-4.000000 3,-2.000000 3.000000 6,-3.000000 3.000000 5,-3.000000 4.000000 7,1.000000 1.000000 7,6.000000 0.000000 12,7.000000 0.000000 9,6.000000 0.000000 12,6.000000-2.000000-5,6.000000-3.000000-21,7.000000-3.000000-19,6.000000-2.000000-21,3.000000-6.000000-10,0.000000-6.000000 2,0.000000-6.000000 1,0.000000-6.000000 2,-2.000000-6.000000-10,-3.000000-2.000000-18,-3.000000-3.000000-18,-2.000000-3.000000-18</inkml:trace>
</inkml:ink>
</file>

<file path=ppt/ink/ink23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14"/>
    </inkml:context>
    <inkml:brush xml:id="br0">
      <inkml:brushProperty name="width" value="0.0273034796118736" units="cm"/>
      <inkml:brushProperty name="height" value="0.0273034796118736" units="cm"/>
      <inkml:brushProperty name="color" value="#F2395B"/>
      <inkml:brushProperty name="ignorePressure" value="0"/>
    </inkml:brush>
  </inkml:definitions>
  <inkml:trace contextRef="#ctx0" brushRef="#br0">44700.000000 27350.000000 537,'-116.000000'-2.000000'2,"19.000000"-3.000000"5 ,19.000000-3.000000 5,19.000000-2.000000 5,12.000000-3.000000 4,6.000000 1.000000 2,7.000000-1.000000 4,6.000000 1.000000 2,10.000000 1.000000 3,17.000000 3.000000 4,15.000000 3.000000 3,16.000000 4.000000 3,15.000000-3.000000-1,16.000000-5.000000-5,15.000000-7.000000-7,17.000000-5.000000-5,11.000000-6.000000-6,10.000000-3.000000-5,10.000000-3.000000-3,9.000000-2.000000-6,6.000000-8.000000-4,3.000000-8.000000-7,3.000000-10.000000-7,4.000000-9.000000-6,-4.000000-4.000000-4,-9.000000 4.000000-1,-10.000000 3.000000-2,-8.000000 3.000000-2,-17.000000 4.000000-2,-21.000000 7.000000-4,-22.000000 6.000000-4,-22.000000 7.000000-5,-16.000000 4.000000 0,-9.000000 3.000000 3,-10.000000 3.000000 3,-8.000000 4.000000 4,-12.000000 1.000000 5,-12.000000 0.000000 5,-13.000000 0.000000 6,-12.000000 0.000000 5,-5.000000 3.000000 4,3.000000 6.000000 3,3.000000 7.000000 3,4.000000 6.000000 2,1.000000 4.000000 4,0.000000 4.000000 4,0.000000 3.000000 5,0.000000 3.000000 5,4.000000 3.000000 1,10.000000 3.000000-1,10.000000 3.000000-3,9.000000 4.000000-2,2.000000 1.000000-7,-2.000000 0.000000-10,-3.000000 0.000000-11,-3.000000 0.000000-10</inkml:trace>
</inkml:ink>
</file>

<file path=ppt/ink/ink23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15"/>
    </inkml:context>
    <inkml:brush xml:id="br0">
      <inkml:brushProperty name="width" value="0.0281931813806295" units="cm"/>
      <inkml:brushProperty name="height" value="0.0281931813806295" units="cm"/>
      <inkml:brushProperty name="color" value="#F2395B"/>
      <inkml:brushProperty name="ignorePressure" value="0"/>
    </inkml:brush>
  </inkml:definitions>
  <inkml:trace contextRef="#ctx0" brushRef="#br0">45550.000000 26650.000000 520,'-24.000000'53.000000'0,"4.000000"6.000000"0 ,3.000000 7.000000 0,3.000000 6.000000 0,-1.000000 6.000000 9,-2.000000 6.000000 19,-3.000000 7.000000 18,-3.000000 6.000000 18,1.000000 1.000000 6,6.000000-3.000000-10,7.000000-3.000000-9,6.000000-2.000000-9,6.000000-9.000000-7,6.000000-12.000000-7,7.000000-13.000000-6,6.000000-12.000000-6,6.000000-10.000000-8,6.000000-6.000000-8,7.000000-6.000000-8,6.000000-6.000000-9,6.000000-10.000000-6,6.000000-12.000000-1,7.000000-13.000000-2,6.000000-12.000000-2,3.000000-10.000000 0,0.000000-6.000000 1,0.000000-6.000000 3,0.000000-6.000000 1,-4.000000-1.000000 3,-5.000000 7.000000 3,-7.000000 6.000000 3,-5.000000 7.000000 4,-8.000000 8.000000 2,-5.000000 14.000000 3,-7.000000 11.000000 2,-5.000000 14.000000 3,-6.000000 13.000000 3,-3.000000 16.000000 6,-3.000000 15.000000 6,-2.000000 17.000000 5,-3.000000 3.000000 3,1.000000-5.000000 0,-1.000000-7.000000-1,1.000000-5.000000 1,2.000000-9.000000-4,7.000000-9.000000-5,6.000000-10.000000-6,7.000000-8.000000-5,5.000000-15.000000-5,7.000000-19.000000-4,6.000000-18.000000-5,7.000000-19.000000-4,-1.000000-15.000000-3,-6.000000-8.000000 1,-6.000000-10.000000-2,-6.000000-9.000000 1,-7.000000-2.000000-1,-6.000000 6.000000 0,-6.000000 7.000000 0,-6.000000 6.000000 1,-13.000000 6.000000 1,-19.000000 6.000000 4,-18.000000 7.000000 5,-19.000000 6.000000 4,-15.000000 10.000000 2,-8.000000 17.000000 2,-10.000000 15.000000 1,-9.000000 16.000000 1,-2.000000 13.000000 1,6.000000 14.000000-3,7.000000 11.000000-2,6.000000 14.000000-1,9.000000 5.000000-3,13.000000 1.000000-3,12.000000-1.000000-2,13.000000 1.000000-3,9.000000-6.000000-2,6.000000-8.000000-2,7.000000-10.000000-1,6.000000-9.000000-2,4.000000-7.000000-1,4.000000-3.000000 1,3.000000-3.000000 0,3.000000-2.000000 1</inkml:trace>
</inkml:ink>
</file>

<file path=ppt/ink/ink2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15"/>
    </inkml:context>
    <inkml:brush xml:id="br0">
      <inkml:brushProperty name="width" value="0.0184832159429789" units="cm"/>
      <inkml:brushProperty name="height" value="0.0184832159429789" units="cm"/>
      <inkml:brushProperty name="color" value="#F2395B"/>
      <inkml:brushProperty name="ignorePressure" value="0"/>
    </inkml:brush>
  </inkml:definitions>
  <inkml:trace contextRef="#ctx0" brushRef="#br0">48050.000000 28000.000000 793,'-24.000000'23.000000'9,"4.000000"-3.000000"18 ,3.000000-3.000000 19,3.000000-2.000000 18,3.000000-1.000000-13,3.000000 3.000000-41,3.000000 3.000000-44,4.000000 4.000000-41</inkml:trace>
</inkml:ink>
</file>

<file path=ppt/ink/ink23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45"/>
    </inkml:context>
    <inkml:brush xml:id="br0">
      <inkml:brushProperty name="width" value="0.0241284798830748" units="cm"/>
      <inkml:brushProperty name="height" value="0.0241284798830748" units="cm"/>
      <inkml:brushProperty name="color" value="#F2395B"/>
      <inkml:brushProperty name="ignorePressure" value="0"/>
    </inkml:brush>
  </inkml:definitions>
  <inkml:trace contextRef="#ctx0" brushRef="#br0">79250.000000 41000.000000 607,'-35.000000'-5.000000'9,"32.000000"-9.000000"15 ,31.000000-10.000000 17,32.000000-8.000000 16,24.000000-12.000000 4,19.000000-12.000000-9,19.000000-13.000000-10,19.000000-12.000000-10,9.000000-5.000000-6,0.000000 3.000000-6,0.000000 3.000000-5,0.000000 4.000000-5,-5.000000 1.000000-7,-9.000000 0.000000-5,-10.000000 0.000000-6,-8.000000 0.000000-7,-17.000000 6.000000-6,-21.000000 13.000000-9,-22.000000 12.000000-7,-22.000000 13.000000-7,-16.000000 6.000000-5,-9.000000 0.000000-1,-10.000000 0.000000 0,-8.000000 0.000000-1,-6.000000 1.000000 4,1.000000 4.000000 9,-1.000000 3.000000 9,1.000000 3.000000 8,-3.000000 1.000000 7,-2.000000 1.000000 3,-3.000000-1.000000 3,-3.000000 1.000000 3</inkml:trace>
</inkml:ink>
</file>

<file path=ppt/ink/ink239.xml><?xml version="1.0" encoding="utf-8"?>
<inkml:ink xmlns:inkml="http://www.w3.org/2003/InkML">
  <annotation type="ScanImages2ExtractSignatures">1</annotation>
  <annotation type="ScanImagesWidth">772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46"/>
    </inkml:context>
    <inkml:brush xml:id="br0">
      <inkml:brushProperty name="width" value="0.0318080857396126" units="cm"/>
      <inkml:brushProperty name="height" value="0.0318080857396126" units="cm"/>
      <inkml:brushProperty name="color" value="#F2395B"/>
      <inkml:brushProperty name="ignorePressure" value="0"/>
    </inkml:brush>
  </inkml:definitions>
  <inkml:trace contextRef="#ctx0" brushRef="#br0">80800.000000 38850.000000 461,'-22.000000'-46.000000'-17,"6.000000"10.000000"8 ,7.000000 10.000000 8,6.000000 9.000000 9,1.000000 2.000000 8,-3.000000-2.000000 6,-3.000000-3.000000 8,-2.000000-3.000000 7,-1.000000 13.000000 5,3.000000 32.000000 3,3.000000 31.000000 4,4.000000 32.000000 3,-6.000000 29.000000-2,-11.000000 28.000000-7,-14.000000 28.000000-9,-11.000000 29.000000-7,-11.000000 19.000000-7,-5.000000 14.000000-5,-7.000000 11.000000-6,-5.000000 14.000000-4,0.000000-6.000000-4,10.000000-21.000000-2,10.000000-22.000000 0,9.000000-22.000000-2,13.000000-29.000000-5,20.000000-33.000000-7,18.000000-35.000000-7,20.000000-34.000000-9,19.000000-35.000000-4,22.000000-34.000000-1,22.000000-35.000000-2,23.000000-33.000000-1,11.000000-26.000000 0,4.000000-16.000000 0,3.000000-15.000000 2,3.000000-15.000000 1,-2.000000-12.000000 3,-6.000000-6.000000 5,-6.000000-6.000000 3,-6.000000-6.000000 5,-10.000000-4.000000 4,-12.000000 1.000000 3,-13.000000-1.000000 2,-12.000000 1.000000 3,-13.000000 12.000000 3,-12.000000 25.000000 5,-13.000000 25.000000 4,-12.000000 25.000000 5,-9.000000 21.000000 4,-2.000000 20.000000 6,-3.000000 18.000000 5,-3.000000 20.000000 6,-7.000000 22.000000 4,-9.000000 29.000000 1,-10.000000 28.000000 4,-8.000000 28.000000 1,-9.000000 21.000000-1,-6.000000 17.000000-2,-6.000000 15.000000-4,-6.000000 16.000000-3,-2.000000 7.000000-3,3.000000 1.000000-3,3.000000-1.000000-3,4.000000 1.000000-3,5.000000-4.000000-3,10.000000-6.000000-3,10.000000-6.000000-2,9.000000-6.000000-3,9.000000-13.000000-7,9.000000-19.000000-9,10.000000-18.000000-10,10.000000-19.000000-10,14.000000-16.000000-7,23.000000-12.000000-4,22.000000-13.000000-5,22.000000-12.000000-4,12.000000-16.000000 0,3.000000-19.000000 3,3.000000-18.000000 4,4.000000-19.000000 4,-4.000000-12.000000 4,-9.000000-2.000000 3,-10.000000-3.000000 6,-8.000000-3.000000 3,-9.000000-1.000000 5,-6.000000 4.000000 4,-6.000000 3.000000 3,-6.000000 3.000000 4,-10.000000 4.000000 3,-12.000000 7.000000 2,-13.000000 6.000000 2,-12.000000 7.000000 2,-9.000000 5.000000 4,-2.000000 7.000000 5,-3.000000 6.000000 6,-3.000000 7.000000 5,-6.000000 2.000000 5,-5.000000 1.000000 3,-7.000000-1.000000 2,-5.000000 1.000000 4,-8.000000-1.000000 0,-5.000000 1.000000-4,-7.000000-1.000000-3,-5.000000 1.000000-3,-3.000000-1.000000-3,4.000000 1.000000-4,3.000000-1.000000-3,3.000000 1.000000-2,-1.000000 2.000000-4,-2.000000 7.000000-2,-3.000000 6.000000-2,-3.000000 7.000000-3,-2.000000 10.000000-1,0.000000 16.000000-1,0.000000 15.000000 0,0.000000 17.000000 0,3.000000 8.000000-2,6.000000 4.000000-1,7.000000 3.000000 0,6.000000 3.000000-2,10.000000-2.000000-1,17.000000-6.000000 1,15.000000-6.000000-1,16.000000-6.000000 0,15.000000-12.000000-1,16.000000-15.000000-2,15.000000-15.000000-2,17.000000-16.000000-2,7.000000-16.000000-2,0.000000-16.000000-2,0.000000-15.000000-2,0.000000-15.000000-2,-5.000000-14.000000-1,-9.000000-8.000000 0,-10.000000-10.000000 2,-8.000000-9.000000 0,-12.000000 2.000000 4,-12.000000 17.000000 6,-13.000000 15.000000 5,-12.000000 16.000000 7,-12.000000 13.000000 5,-8.000000 14.000000 5,-10.000000 11.000000 6,-9.000000 14.000000 5,-10.000000 16.000000 4,-9.000000 22.000000-1,-10.000000 22.000000 0,-8.000000 23.000000 0,-1.000000 11.000000-1,9.000000 4.000000-2,10.000000 3.000000-3,10.000000 3.000000-2,8.000000-5.000000-3,10.000000-12.000000-6,10.000000-13.000000-4,9.000000-12.000000-5,10.000000-13.000000-5,14.000000-12.000000-6,11.000000-13.000000-5,14.000000-12.000000-5,7.000000-18.000000-6,3.000000-21.000000-4,3.000000-22.000000-5,4.000000-22.000000-4,-3.000000-13.000000-2,-5.000000-3.000000 3,-7.000000-3.000000 3,-5.000000-2.000000 2,-8.000000-1.000000 3,-5.000000 3.000000 3,-7.000000 3.000000 4,-5.000000 4.000000 3,-8.000000 5.000000 3,-5.000000 10.000000 5,-7.000000 10.000000 3,-5.000000 9.000000 5,-6.000000 9.000000 6,-3.000000 9.000000 9,-3.000000 10.000000 8,-2.000000 10.000000 10,-5.000000 8.000000 4,-2.000000 10.000000 2,-3.000000 10.000000 0,-3.000000 9.000000 2,1.000000 2.000000 0,6.000000-2.000000-4,7.000000-3.000000-3,6.000000-3.000000-3,7.000000-6.000000-3,10.000000-5.000000-4,10.000000-7.000000-4,9.000000-5.000000-3,15.000000-11.000000-3,22.000000-11.000000-4,22.000000-14.000000-3,23.000000-11.000000-3,6.000000-7.000000-6,-5.000000 0.000000-6,-7.000000 0.000000-9,-5.000000 0.000000-6,-12.000000 3.000000-5,-16.000000 6.000000-3,-15.000000 7.000000-3,-15.000000 6.000000-2,-12.000000 3.000000 0,-6.000000 0.000000 2,-6.000000 0.000000 2,-6.000000 0.000000 3,-13.000000 0.000000 2,-19.000000 0.000000 2,-18.000000 0.000000 3,-19.000000 0.000000 1,-8.000000 0.000000 5,3.000000 0.000000 3,3.000000 0.000000 5,4.000000 0.000000 5,2.000000 0.000000 3,4.000000 0.000000 5,3.000000 0.000000 3,3.000000 0.000000 3,4.000000 1.000000 4,7.000000 4.000000 0,6.000000 3.000000 1,7.000000 3.000000 2,2.000000 4.000000 2,1.000000 7.000000 6,-1.000000 6.000000 4,1.000000 7.000000 6,-3.000000 8.000000 2,-2.000000 14.000000 2,-3.000000 11.000000 2,-3.000000 14.000000 0,-4.000000 11.000000 2,-3.000000 14.000000-1,-3.000000 11.000000 1,-2.000000 14.000000-1,-3.000000 8.000000-2,1.000000 7.000000-5,-1.000000 6.000000-4,1.000000 7.000000-6,7.000000-3.000000-6,16.000000-8.000000-12,15.000000-10.000000-9,17.000000-9.000000-10,17.000000-13.000000-7,23.000000-16.000000-1,22.000000-15.000000-2,22.000000-15.000000-2,5.000000-14.000000-5,-8.000000-8.000000-9,-10.000000-10.000000-8,-9.000000-9.000000-9,-10.000000-7.000000-2,-9.000000-3.000000 3,-10.000000-3.000000 3,-8.000000-2.000000 3</inkml:trace>
</inkml:ink>
</file>

<file path=ppt/ink/ink2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17"/>
    </inkml:context>
    <inkml:brush xml:id="br0">
      <inkml:brushProperty name="width" value="0.0161454193294048" units="cm"/>
      <inkml:brushProperty name="height" value="0.0161454193294048" units="cm"/>
      <inkml:brushProperty name="color" value="#F2395B"/>
      <inkml:brushProperty name="ignorePressure" value="0"/>
    </inkml:brush>
  </inkml:definitions>
  <inkml:trace contextRef="#ctx0" brushRef="#br0">47487.000000 9878.000000 908,'-34.000000'0.000000'0,"-5.000000"0.000000"0 ,-3.000000 0.000000 0,-4.000000 0.000000 0,7.000000-1.000000 2,21.000000-2.000000 5,20.000000-2.000000 5,20.000000-2.000000 4,26.000000-2.000000 2,29.000000-2.000000-5,31.000000-2.000000-2,30.000000-3.000000-3,25.000000-3.000000-4,17.000000-6.000000-3,19.000000-6.000000-4,17.000000-7.000000-3,16.000000-3.000000-3,12.000000-2.000000-2,12.000000-3.000000-2,12.000000-1.000000-2,0.000000 1.000000-2,-15.000000 3.000000 0,-14.000000 5.000000-1,-15.000000 4.000000-1,-15.000000 4.000000-2,-18.000000 3.000000 0,-19.000000 5.000000-2,-18.000000 4.000000 0,-24.000000 3.000000 0,-30.000000 2.000000 6,-30.000000 2.000000 3,-31.000000 2.000000 5,-14.000000 1.000000 2,2.000000-1.000000 2,3.000000 1.000000 0,1.000000 0.000000 0</inkml:trace>
</inkml:ink>
</file>

<file path=ppt/ink/ink240.xml><?xml version="1.0" encoding="utf-8"?>
<inkml:ink xmlns:inkml="http://www.w3.org/2003/InkML">
  <annotation type="ScanImages2ExtractSignatures">1</annotation>
  <annotation type="ScanImagesWidth">793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48"/>
    </inkml:context>
    <inkml:brush xml:id="br0">
      <inkml:brushProperty name="width" value="0.0296099539846182" units="cm"/>
      <inkml:brushProperty name="height" value="0.0296099539846182" units="cm"/>
      <inkml:brushProperty name="color" value="#F2395B"/>
      <inkml:brushProperty name="ignorePressure" value="0"/>
    </inkml:brush>
  </inkml:definitions>
  <inkml:trace contextRef="#ctx0" brushRef="#br0">86150.000000 39950.000000 495,'-69.000000'25.000000'21,"13.000000"0.000000"-2 ,12.000000 0.000000-2,13.000000 0.000000-2,10.000000 0.000000 0,10.000000 0.000000 3,10.000000 0.000000 3,9.000000 0.000000 2,13.000000 3.000000 2,20.000000 6.000000 2,18.000000 7.000000 2,20.000000 6.000000 0,21.000000-5.000000 0,25.000000-16.000000-6,25.000000-15.000000-4,25.000000-15.000000-4,4.000000-15.000000-5,-15.000000-12.000000-5,-15.000000-13.000000-4,-16.000000-12.000000-5,-2.000000-16.000000-3,13.000000-19.000000-2,12.000000-18.000000-1,13.000000-19.000000-2,-12.000000-7.000000-1,-33.000000 7.000000 0,-35.000000 6.000000-1,-34.000000 7.000000 1,-27.000000 5.000000 1,-19.000000 7.000000 4,-18.000000 6.000000 5,-19.000000 7.000000 3,-12.000000 7.000000 4,-2.000000 9.000000 1,-3.000000 10.000000 1,-3.000000 10.000000 3,-6.000000 10.000000 1,-5.000000 13.000000 3,-7.000000 12.000000 2,-5.000000 13.000000 3,-8.000000 20.000000 1,-5.000000 28.000000 0,-7.000000 28.000000-2,-5.000000 29.000000 0,-11.000000 29.000000-1,-11.000000 31.000000-1,-14.000000 32.000000 0,-11.000000 31.000000-1,5.000000 9.000000-2,26.000000-12.000000-2,24.000000-13.000000-2,26.000000-12.000000-2,19.000000-16.000000-4,17.000000-19.000000-4,15.000000-18.000000-5,16.000000-19.000000-4,15.000000-22.000000-3,16.000000-25.000000 0,15.000000-25.000000 0,17.000000-25.000000 0,17.000000-21.000000-1,23.000000-15.000000-2,22.000000-15.000000-2,22.000000-16.000000-2,5.000000-15.000000-1,-8.000000-11.000000 0,-10.000000-14.000000-1,-9.000000-11.000000 0,-12.000000-3.000000 2,-11.000000 10.000000 2,-14.000000 10.000000 3,-11.000000 9.000000 4,-12.000000 7.000000 3,-9.000000 7.000000 4,-10.000000 6.000000 4,-8.000000 7.000000 4,-12.000000 10.000000 5,-12.000000 16.000000 5,-13.000000 15.000000 7,-12.000000 17.000000 5,-16.000000 17.000000 3,-19.000000 23.000000 0,-18.000000 22.000000 0,-19.000000 22.000000 0,-5.000000 15.000000-1,9.000000 9.000000 0,10.000000 10.000000 0,10.000000 10.000000-2,10.000000-11.000000-4,13.000000-27.000000-6,12.000000-28.000000-7,13.000000-28.000000-7,16.000000-20.000000-5,23.000000-8.000000-5,22.000000-10.000000-4,22.000000-9.000000-4,8.000000-12.000000-4,-2.000000-11.000000-1,-3.000000-14.000000-1,-3.000000-11.000000-3,2.000000-17.000000-1,10.000000-18.000000 0,10.000000-19.000000-1,9.000000-18.000000-1,-5.000000-9.000000 1,-19.000000 4.000000 4,-18.000000 3.000000 4,-19.000000 3.000000 4,-16.000000 4.000000 2,-12.000000 7.000000 3,-13.000000 6.000000 2,-12.000000 7.000000 3,-15.000000 11.000000 4,-15.000000 20.000000 7,-15.000000 18.000000 5,-16.000000 20.000000 7,-7.000000 11.000000 1,4.000000 7.000000 0,3.000000 6.000000-3,3.000000 7.000000-1,-1.000000 5.000000 1,-2.000000 7.000000 2,-3.000000 6.000000 2,-3.000000 7.000000 3,13.000000 0.000000-2,32.000000-2.000000-5,31.000000-3.000000-4,32.000000-3.000000-6,18.000000-7.000000-3,6.000000-9.000000-2,7.000000-10.000000-3,6.000000-8.000000-2,7.000000-8.000000-1,10.000000-2.000000-2,10.000000-3.000000-1,9.000000-3.000000-1,-2.000000 4.000000 0,-12.000000 13.000000 1,-13.000000 12.000000 2,-12.000000 13.000000 0,-15.000000 9.000000 3,-15.000000 6.000000 4,-15.000000 7.000000 3,-16.000000 6.000000 4,-13.000000 10.000000 4,-9.000000 17.000000 3,-10.000000 15.000000 5,-8.000000 16.000000 4,-4.000000 1.000000 0,3.000000-12.000000-2,3.000000-13.000000-2,4.000000-12.000000-2,2.000000-10.000000-3,4.000000-6.000000-4,3.000000-6.000000-3,3.000000-6.000000-4,10.000000-10.000000-6,20.000000-12.000000-8,18.000000-13.000000-8,20.000000-12.000000-8,8.000000-12.000000-4,1.000000-8.000000 3,-1.000000-10.000000 1,1.000000-9.000000 3,2.000000-7.000000 0,7.000000-3.000000-2,6.000000-3.000000-2,7.000000-2.000000-1,-1.000000-3.000000 1,-6.000000 1.000000 4,-6.000000-1.000000 4,-6.000000 1.000000 5,-12.000000 12.000000 5,-15.000000 25.000000 8,-15.000000 25.000000 7,-16.000000 25.000000 9,-10.000000 15.000000 3,-3.000000 7.000000 0,-3.000000 6.000000 0,-2.000000 7.000000 0,2.000000-1.000000-1,9.000000-6.000000-5,10.000000-6.000000-3,10.000000-6.000000-4,10.000000-9.000000-3,13.000000-8.000000-2,12.000000-10.000000-2,13.000000-9.000000-3,7.000000-9.000000-1,4.000000-5.000000 0,3.000000-7.000000-2,3.000000-5.000000-1,-1.000000-11.000000 1,-2.000000-11.000000 0,-3.000000-14.000000 1,-3.000000-11.000000 0,-4.000000-9.000000 2,-3.000000-3.000000 0,-3.000000-3.000000 2,-2.000000-2.000000 0,-11.000000-1.000000 2,-15.000000 3.000000 0,-15.000000 3.000000 1,-16.000000 4.000000 1,-15.000000 4.000000 2,-11.000000 6.000000 1,-14.000000 7.000000 3,-11.000000 6.000000 2,-14.000000 13.000000 2,-11.000000 23.000000 2,-14.000000 22.000000 3,-11.000000 22.000000 3,-6.000000 18.000000 1,4.000000 16.000000 1,3.000000 15.000000 1,3.000000 17.000000 0,6.000000 5.000000 1,9.000000-3.000000-3,10.000000-3.000000-1,10.000000-2.000000-3,11.000000-6.000000-2,17.000000-6.000000-3,15.000000-6.000000-2,16.000000-6.000000-4,21.000000-12.000000-4,29.000000-15.000000-8,28.000000-15.000000-7,28.000000-16.000000-7,17.000000-19.000000-4,6.000000-22.000000-4,7.000000-22.000000-2,6.000000-21.000000-2,-1.000000-14.000000-1,-5.000000-2.000000 2,-7.000000-3.000000 3,-5.000000-3.000000 2,-12.000000 1.000000 4,-16.000000 6.000000 4,-15.000000 7.000000 5,-15.000000 6.000000 5,-17.000000 9.000000 4,-15.000000 13.000000 2,-15.000000 12.000000 4,-16.000000 13.000000 3,-16.000000 12.000000 5,-16.000000 13.000000 8,-15.000000 12.000000 8,-15.000000 13.000000 8,-9.000000 13.000000 5,1.000000 17.000000 2,-1.000000 15.000000 2,1.000000 16.000000 1,1.000000 13.000000 0,3.000000 14.000000-6,3.000000 11.000000-4,4.000000 14.000000-4,4.000000 7.000000-5,6.000000 3.000000-3,7.000000 3.000000-3,6.000000 4.000000-3,4.000000 21.000000-5,4.000000 41.000000-8,3.000000 40.000000-7,3.000000 42.000000-7,3.000000 5.000000-5,3.000000-28.000000-4,3.000000-28.000000-3,4.000000-27.000000-3,-3.000000-26.000000-2,-5.000000-22.000000-2,-7.000000-22.000000-1,-5.000000-21.000000-3,-9.000000-24.000000 4,-9.000000-25.000000 7,-10.000000-25.000000 6,-8.000000-25.000000 8,-9.000000-19.000000 3,-6.000000-12.000000 2,-6.000000-13.000000 1,-6.000000-12.000000 2,-4.000000-15.000000 1,1.000000-15.000000 3,-1.000000-15.000000 4,1.000000-16.000000 2,8.000000-18.000000 1,20.000000-18.000000-1,18.000000-19.000000-2,20.000000-18.000000-2,11.000000-12.000000-1,7.000000-3.000000-2,6.000000-3.000000-2,7.000000-2.000000-2,18.000000-20.000000-5,31.000000-34.000000-6,32.000000-35.000000-7,31.000000-33.000000-7,15.000000 3.000000-1,1.000000 45.000000 1,-1.000000 43.000000 3,1.000000 45.000000 2,-3.000000 30.000000 4,-2.000000 19.000000 4,-3.000000 19.000000 6,-3.000000 19.000000 4,-6.000000 15.000000 4,-5.000000 13.000000 4,-7.000000 12.000000 3,-5.000000 13.000000 3,-4.000000 7.000000 3,0.000000 4.000000 2,0.000000 3.000000 2,0.000000 3.000000 2,0.000000 1.000000 2,0.000000 1.000000 1,0.000000-1.000000 1,0.000000 1.000000 1,1.000000 1.000000 0,4.000000 3.000000 0,3.000000 3.000000-2,3.000000 4.000000 0,-5.000000 5.000000-1,-12.000000 10.000000-3,-13.000000 10.000000-1,-12.000000 9.000000-3,-10.000000 9.000000-2,-6.000000 9.000000-3,-6.000000 10.000000-2,-6.000000 10.000000-3,-9.000000 2.000000-2,-8.000000-3.000000 0,-10.000000-3.000000-1,-9.000000-2.000000-1,-10.000000 0.000000-4,-9.000000 7.000000-8,-10.000000 6.000000-9,-8.000000 7.000000-7,-9.000000-1.000000-5,-6.000000-6.000000 0,-6.000000-6.000000-1,-6.000000-6.000000 0,1.000000-10.000000 2,9.000000-12.000000 7,10.000000-13.000000 6,10.000000-12.000000 5</inkml:trace>
</inkml:ink>
</file>

<file path=ppt/ink/ink241.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09:48"/>
    </inkml:context>
    <inkml:brush xml:id="br0">
      <inkml:brushProperty name="width" value="0.0219014715403318" units="cm"/>
      <inkml:brushProperty name="height" value="0.0219014715403318" units="cm"/>
      <inkml:brushProperty name="color" value="#F2395B"/>
      <inkml:brushProperty name="ignorePressure" value="0"/>
    </inkml:brush>
  </inkml:definitions>
  <inkml:trace contextRef="#ctx0" brushRef="#br0">93550.000000 41350.000000 669,'-25.000000'25.000000'2,"0.000000"0.000000"4 ,0.000000 0.000000 4,0.000000 0.000000 4,1.000000 3.000000 5,4.000000 6.000000 6,3.000000 7.000000 8,3.000000 6.000000 6,1.000000 1.000000 2,1.000000-3.000000-3,-1.000000-3.000000-3,1.000000-2.000000-3,4.000000 2.000000-7,9.000000 9.000000-14,10.000000 10.000000-11,10.000000 10.000000-13,4.000000-3.000000-8,0.000000-11.000000-4,0.000000-14.000000-4,0.000000-11.000000-5,0.000000-11.000000-5,0.000000-5.000000-6,0.000000-7.000000-6,0.000000-5.000000-5</inkml:trace>
</inkml:ink>
</file>

<file path=ppt/ink/ink242.xml><?xml version="1.0" encoding="utf-8"?>
<inkml:ink xmlns:inkml="http://www.w3.org/2003/InkML">
  <annotation type="ScanImages2ExtractSignatures">1</annotation>
  <annotation type="ScanImagesWidth">876033843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0"/>
    </inkml:context>
    <inkml:brush xml:id="br0">
      <inkml:brushProperty name="width" value="0.0308080855756998" units="cm"/>
      <inkml:brushProperty name="height" value="0.0308080855756998" units="cm"/>
      <inkml:brushProperty name="color" value="#F2395B"/>
      <inkml:brushProperty name="ignorePressure" value="0"/>
    </inkml:brush>
  </inkml:definitions>
  <inkml:trace contextRef="#ctx0" brushRef="#br0">68650.000000 3600.000000 476,'-24.000000'-24.000000'0,"4.000000"4.000000"0 ,3.000000 3.000000 0,3.000000 3.000000 0,-1.000000-1.000000 1,-2.000000-2.000000 4,-3.000000-3.000000 2,-3.000000-3.000000 4,-1.000000-4.000000 2,4.000000-3.000000 4,3.000000-3.000000 4,3.000000-2.000000 3,1.000000-3.000000 1,1.000000 1.000000 1,-1.000000-1.000000-1,1.000000 1.000000 1,5.000000-1.000000-2,14.000000 1.000000-3,11.000000-1.000000-2,14.000000 1.000000-4,10.000000-1.000000 0,9.000000 1.000000-1,10.000000-1.000000 1,10.000000 1.000000 1,2.000000 1.000000-2,-3.000000 3.000000 0,-3.000000 3.000000-2,-2.000000 4.000000-1,-6.000000 2.000000-1,-6.000000 4.000000 0,-6.000000 3.000000-1,-6.000000 3.000000 0,-13.000000 17.000000 0,-19.000000 31.000000-2,-18.000000 32.000000 0,-19.000000 31.000000-1,-16.000000 24.000000-2,-12.000000 20.000000-2,-13.000000 18.000000-2,-12.000000 20.000000-2,-2.000000 0.000000-3,9.000000-15.000000-3,10.000000-15.000000-2,10.000000-16.000000-4,8.000000-16.000000-2,10.000000-16.000000-2,10.000000-15.000000-2,9.000000-15.000000-2,17.000000-20.000000-1,25.000000-21.000000 1,25.000000-22.000000 0,25.000000-22.000000-1,14.000000-24.000000 3,3.000000-24.000000 1,3.000000-26.000000 3,4.000000-24.000000 2,-1.000000-12.000000 2,-3.000000 4.000000 4,-3.000000 3.000000 2,-2.000000 3.000000 4,-8.000000 6.000000 2,-8.000000 9.000000 4,-10.000000 10.000000 2,-9.000000 10.000000 3,-16.000000 21.000000 8,-22.000000 34.000000 11,-22.000000 35.000000 12,-21.000000 35.000000 12,-12.000000 21.000000 0,1.000000 9.000000-10,-1.000000 10.000000-10,1.000000 10.000000-11,4.000000 10.000000-5,9.000000 13.000000-4,10.000000 12.000000-1,10.000000 13.000000-3,4.000000 12.000000-2,0.000000 13.000000-2,0.000000 12.000000-3,0.000000 13.000000-1,0.000000 6.000000-2,0.000000 0.000000 0,0.000000 0.000000 0,0.000000 0.000000 0,-4.000000-7.000000-2,-5.000000-11.000000 0,-7.000000-14.000000-1,-5.000000-11.000000-1,-3.000000-18.000000-1,4.000000-22.000000-2,3.000000-22.000000-1,3.000000-21.000000-2,-4.000000-20.000000 0,-8.000000-15.000000 0,-10.000000-15.000000-1,-9.000000-16.000000 0,-10.000000-10.000000 1,-9.000000-3.000000 1,-10.000000-3.000000 1,-8.000000-2.000000 1,-11.000000-9.000000 1,-8.000000-12.000000 0,-10.000000-13.000000 0,-9.000000-12.000000 1,1.000000-12.000000-1,13.000000-8.000000 1,12.000000-10.000000-1,13.000000-9.000000-1,15.000000-12.000000 0,19.000000-11.000000-2,19.000000-14.000000-1,19.000000-11.000000-2,23.000000-7.000000-2,28.000000 0.000000-4,28.000000 0.000000-1,29.000000 0.000000-4,21.000000 3.000000-1,16.000000 6.000000-2,15.000000 7.000000-1,17.000000 6.000000-1,7.000000 6.000000 1,0.000000 6.000000 1,0.000000 7.000000 2,0.000000 6.000000 1,-18.000000 13.000000 4,-33.000000 23.000000 5,-35.000000 22.000000 4,-34.000000 22.000000 5,-18.000000 10.000000 3,1.000000 1.000000 1,-1.000000-1.000000 0,1.000000 1.000000 2</inkml:trace>
</inkml:ink>
</file>

<file path=ppt/ink/ink243.xml><?xml version="1.0" encoding="utf-8"?>
<inkml:ink xmlns:inkml="http://www.w3.org/2003/InkML">
  <annotation type="ScanImages2ExtractSignatures">1</annotation>
  <annotation type="ScanImagesWidth">-1978357584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1"/>
    </inkml:context>
    <inkml:brush xml:id="br0">
      <inkml:brushProperty name="width" value="0.0325676463544369" units="cm"/>
      <inkml:brushProperty name="height" value="0.0325676463544369" units="cm"/>
      <inkml:brushProperty name="color" value="#F2395B"/>
      <inkml:brushProperty name="ignorePressure" value="0"/>
    </inkml:brush>
  </inkml:definitions>
  <inkml:trace contextRef="#ctx0" brushRef="#br0">70700.000000 3300.000000 450,'-72.000000'3.000000'6,"6.000000"6.000000"12 ,7.000000 7.000000 12,6.000000 6.000000 12,6.000000 9.000000 5,6.000000 13.000000-2,7.000000 12.000000-4,6.000000 13.000000-2,6.000000 9.000000-5,6.000000 6.000000-7,7.000000 7.000000-7,6.000000 6.000000-7,4.000000-2.000000-5,4.000000-9.000000-6,3.000000-10.000000-4,3.000000-8.000000-5,7.000000-12.000000-3,14.000000-12.000000-1,11.000000-13.000000 0,14.000000-12.000000-1,5.000000-18.000000-4,1.000000-21.000000-7,-1.000000-22.000000-8,1.000000-22.000000-7,-4.000000-15.000000 0,-6.000000-5.000000 5,-6.000000-7.000000 6,-6.000000-5.000000 6,-7.000000-3.000000 5,-6.000000 4.000000 5,-6.000000 3.000000 4,-6.000000 3.000000 5,-9.000000 3.000000 4,-8.000000 3.000000 0,-10.000000 3.000000 2,-9.000000 4.000000 2,-7.000000 5.000000 2,-3.000000 10.000000 4,-3.000000 10.000000 4,-2.000000 9.000000 3,-1.000000 9.000000 4,3.000000 9.000000 2,3.000000 10.000000 2,4.000000 10.000000 2,4.000000 7.000000 0,6.000000 6.000000-1,7.000000 7.000000-2,6.000000 6.000000-2,13.000000 1.000000-2,23.000000-3.000000-2,22.000000-3.000000 0,22.000000-2.000000-3,12.000000-5.000000-2,3.000000-2.000000-4,3.000000-3.000000-4,4.000000-3.000000-4,-1.000000-2.000000-3,-3.000000 0.000000-2,-3.000000 0.000000-2,-2.000000 0.000000-2,-9.000000 4.000000-2,-12.000000 10.000000 0,-13.000000 10.000000-1,-12.000000 9.000000 0,-13.000000 10.000000 1,-12.000000 14.000000 2,-13.000000 11.000000 2,-12.000000 14.000000 2,-12.000000 7.000000 2,-8.000000 3.000000 2,-10.000000 3.000000 1,-9.000000 4.000000 2,-4.000000-6.000000 1,4.000000-11.000000 1,3.000000-14.000000 0,3.000000-11.000000 0,10.000000-17.000000-1,20.000000-18.000000-5,18.000000-19.000000-4,20.000000-18.000000-5,13.000000-20.000000-3,9.000000-18.000000-2,10.000000-19.000000-2,10.000000-18.000000-2,2.000000-10.000000-2,-3.000000 0.000000 0,-3.000000 0.000000-1,-2.000000 0.000000-1,-6.000000 1.000000 1,-6.000000 4.000000 3,-6.000000 3.000000 4,-6.000000 3.000000 3,-9.000000 20.000000 9,-8.000000 38.000000 13,-10.000000 37.000000 14,-9.000000 38.000000 14,-10.000000 26.000000 5,-9.000000 16.000000-3,-10.000000 15.000000-2,-8.000000 17.000000-3,-1.000000 3.000000-5,9.000000-5.000000-8,10.000000-7.000000-6,10.000000-5.000000-7,11.000000-12.000000-11,17.000000-16.000000-11,15.000000-15.000000-14,16.000000-15.000000-12,13.000000-18.000000-8,14.000000-19.000000-2,11.000000-18.000000-2,14.000000-19.000000-3,-3.000000-12.000000 0,-15.000000-2.000000 1,-15.000000-3.000000 2,-16.000000-3.000000 1,-12.000000 1.000000 4,-5.000000 6.000000 7,-7.000000 7.000000 7,-5.000000 6.000000 7</inkml:trace>
</inkml:ink>
</file>

<file path=ppt/ink/ink24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2"/>
    </inkml:context>
    <inkml:brush xml:id="br0">
      <inkml:brushProperty name="width" value="0.0301443282514811" units="cm"/>
      <inkml:brushProperty name="height" value="0.0301443282514811" units="cm"/>
      <inkml:brushProperty name="color" value="#F2395B"/>
      <inkml:brushProperty name="ignorePressure" value="0"/>
    </inkml:brush>
  </inkml:definitions>
  <inkml:trace contextRef="#ctx0" brushRef="#br0">76650.000000 3400.000000 486,'-24.000000'-68.000000'1,"4.000000"17.000000"0 ,3.000000 15.000000 2,3.000000 16.000000 1,-1.000000 4.000000 3,-2.000000-6.000000 3,-3.000000-6.000000 3,-3.000000-6.000000 4,-7.000000-2.000000 2,-9.000000 3.000000 2,-10.000000 3.000000 0,-8.000000 4.000000 1,-4.000000 4.000000 0,3.000000 6.000000-3,3.000000 7.000000-2,4.000000 6.000000-3,-1.000000 12.000000-2,-3.000000 19.000000-1,-3.000000 19.000000-2,-2.000000 19.000000-2,0.000000 10.000000 0,7.000000 4.000000 1,6.000000 3.000000 1,7.000000 3.000000 0,5.000000-2.000000 0,7.000000-6.000000-1,6.000000-6.000000-1,7.000000-6.000000-1,11.000000-9.000000-1,20.000000-8.000000-1,18.000000-10.000000 0,20.000000-9.000000-1,13.000000-13.000000-2,9.000000-16.000000-1,10.000000-15.000000-1,10.000000-15.000000-3,2.000000-15.000000-1,-3.000000-12.000000-3,-3.000000-13.000000-3,-2.000000-12.000000-2,-6.000000-5.000000-1,-6.000000 3.000000-1,-6.000000 3.000000-1,-6.000000 4.000000 1,-10.000000 4.000000 1,-12.000000 6.000000 1,-13.000000 7.000000 4,-12.000000 6.000000 1,-12.000000 7.000000 4,-8.000000 10.000000 4,-10.000000 10.000000 4,-9.000000 9.000000 4,-12.000000 17.000000 2,-11.000000 25.000000 2,-14.000000 25.000000 2,-11.000000 25.000000 0,-6.000000 20.000000 2,4.000000 16.000000 0,3.000000 15.000000 2,3.000000 17.000000 1,4.000000 13.000000 0,7.000000 13.000000 0,6.000000 12.000000 1,7.000000 13.000000-1,4.000000 12.000000-1,3.000000 13.000000 0,3.000000 12.000000-2,4.000000 13.000000 0,1.000000 4.000000-2,0.000000-3.000000-1,0.000000-3.000000-2,0.000000-2.000000-1,0.000000-19.000000-3,0.000000-30.000000-4,0.000000-32.000000-6,0.000000-30.000000-5,3.000000-26.000000-5,6.000000-19.000000-6,7.000000-18.000000-5,6.000000-19.000000-6,-4.000000-13.000000-2,-11.000000-6.000000 2,-14.000000-6.000000 2,-11.000000-6.000000 1,-12.000000-7.000000 3,-9.000000-6.000000 3,-10.000000-6.000000 2,-8.000000-6.000000 3,-8.000000-12.000000 3,-2.000000-15.000000 1,-3.000000-15.000000 3,-3.000000-16.000000 2,5.000000-18.000000 2,17.000000-18.000000 2,15.000000-19.000000 2,16.000000-18.000000 1,18.000000-14.000000 3,22.000000-5.000000 2,22.000000-7.000000 1,23.000000-5.000000 3,22.000000-3.000000 0,26.000000 4.000000-1,24.000000 3.000000-2,26.000000 3.000000 0,18.000000 6.000000-3,13.000000 9.000000-1,12.000000 10.000000-3,13.000000 10.000000-3,2.000000 10.000000-1,-5.000000 13.000000-2,-7.000000 12.000000-1,-5.000000 13.000000-1,-12.000000 13.000000-6,-16.000000 17.000000-9,-15.000000 15.000000-9,-15.000000 16.000000-9,-21.000000 7.000000-2,-25.000000 1.000000 6,-25.000000-1.000000 8,-25.000000 1.000000 6</inkml:trace>
</inkml:ink>
</file>

<file path=ppt/ink/ink245.xml><?xml version="1.0" encoding="utf-8"?>
<inkml:ink xmlns:inkml="http://www.w3.org/2003/InkML">
  <annotation type="ScanImages2ExtractSignatures">1</annotation>
  <annotation type="ScanImagesWidth">909719346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3"/>
    </inkml:context>
    <inkml:brush xml:id="br0">
      <inkml:brushProperty name="width" value="0.0318846888840199" units="cm"/>
      <inkml:brushProperty name="height" value="0.0318846888840199" units="cm"/>
      <inkml:brushProperty name="color" value="#F2395B"/>
      <inkml:brushProperty name="ignorePressure" value="0"/>
    </inkml:brush>
  </inkml:definitions>
  <inkml:trace contextRef="#ctx0" brushRef="#br0">77750.000000 3550.000000 459,'-22.000000'-94.000000'5,"6.000000"13.000000"8 ,7.000000 12.000000 9,6.000000 13.000000 8,1.000000 9.000000 6,-3.000000 6.000000 1,-3.000000 7.000000 0,-2.000000 6.000000 2,-5.000000 6.000000-1,-2.000000 6.000000-2,-3.000000 7.000000-4,-3.000000 6.000000-2,-2.000000 13.000000-4,0.000000 23.000000-4,0.000000 22.000000-5,0.000000 22.000000-4,1.000000 15.000000-3,4.000000 9.000000-2,3.000000 10.000000-2,3.000000 10.000000-2,3.000000-1.000000-2,3.000000-9.000000-4,3.000000-10.000000-3,4.000000-8.000000-3,7.000000-12.000000-4,13.000000-12.000000-8,12.000000-13.000000-7,13.000000-12.000000-6,7.000000-15.000000-4,4.000000-15.000000 1,3.000000-15.000000 0,3.000000-16.000000 1,-1.000000-16.000000 2,-2.000000-16.000000 2,-3.000000-15.000000 5,-3.000000-15.000000 2,-6.000000-11.000000 3,-5.000000-2.000000 4,-7.000000-3.000000 3,-5.000000-3.000000 3,-11.000000 1.000000 4,-11.000000 6.000000 5,-14.000000 7.000000 4,-11.000000 6.000000 5,-9.000000 6.000000 4,-3.000000 6.000000 3,-3.000000 7.000000 4,-2.000000 6.000000 3,-5.000000 9.000000 3,-2.000000 13.000000 2,-3.000000 12.000000 2,-3.000000 13.000000 2,5.000000 12.000000 1,17.000000 13.000000 2,15.000000 12.000000 0,16.000000 13.000000 1,16.000000-1.000000-2,20.000000-11.000000-6,18.000000-14.000000-7,20.000000-11.000000-5,13.000000-11.000000-6,9.000000-5.000000-4,10.000000-7.000000-4,10.000000-5.000000-4,5.000000-6.000000-5,4.000000-3.000000-5,3.000000-3.000000-4,3.000000-2.000000-5,-2.000000-3.000000-2,-6.000000 1.000000 0,-6.000000-1.000000 2,-6.000000 1.000000 0,-12.000000 1.000000 1,-15.000000 3.000000 0,-15.000000 3.000000 1,-16.000000 4.000000 0,-21.000000 1.000000 1,-24.000000 0.000000 2,-26.000000 0.000000 1,-24.000000 0.000000 1,-13.000000 3.000000 2,0.000000 6.000000 2,0.000000 7.000000 4,0.000000 6.000000 1,3.000000 1.000000 3,6.000000-3.000000 3,7.000000-3.000000 2,6.000000-2.000000 2,3.000000-3.000000 2,0.000000 1.000000 0,0.000000-1.000000 2,0.000000 1.000000 0,1.000000-1.000000 3,4.000000 1.000000 5,3.000000-1.000000 5,3.000000 1.000000 4,-2.000000 5.000000 4,-6.000000 14.000000 3,-6.000000 11.000000 2,-6.000000 14.000000 3,-2.000000 11.000000 0,3.000000 14.000000-3,3.000000 11.000000-2,4.000000 14.000000-2,2.000000 10.000000-4,4.000000 9.000000-5,3.000000 10.000000-4,3.000000 10.000000-4,4.000000 5.000000-2,7.000000 4.000000-1,6.000000 3.000000-1,7.000000 3.000000-1,10.000000-5.000000-2,16.000000-12.000000-5,15.000000-13.000000-4,17.000000-12.000000-4,8.000000-16.000000-7,4.000000-19.000000-8,3.000000-18.000000-8,3.000000-19.000000-7,3.000000-13.000000-7,3.000000-6.000000-3,3.000000-6.000000-5,4.000000-6.000000-4,-9.000000-6.000000 1,-18.000000-2.000000 3,-19.000000-3.000000 5,-18.000000-3.000000 3</inkml:trace>
</inkml:ink>
</file>

<file path=ppt/ink/ink24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4"/>
    </inkml:context>
    <inkml:brush xml:id="br0">
      <inkml:brushProperty name="width" value="0.0268335826694965" units="cm"/>
      <inkml:brushProperty name="height" value="0.0268335826694965" units="cm"/>
      <inkml:brushProperty name="color" value="#F2395B"/>
      <inkml:brushProperty name="ignorePressure" value="0"/>
    </inkml:brush>
  </inkml:definitions>
  <inkml:trace contextRef="#ctx0" brushRef="#br0">81500.000000 3150.000000 546,'45.000000'-24.000000'0,"-9.000000"4.000000"0 ,-10.000000 3.000000 0,-8.000000 3.000000 0,-4.000000-1.000000-2,3.000000-2.000000-6,3.000000-3.000000-4,4.000000-3.000000-6,-1.000000 1.000000 4,-3.000000 6.000000 12,-3.000000 7.000000 11,-2.000000 6.000000 12,-5.000000 6.000000 6,-2.000000 6.000000 1,-3.000000 7.000000 1,-3.000000 6.000000 1,-7.000000 13.000000-1,-9.000000 23.000000-1,-10.000000 22.000000-1,-8.000000 22.000000-2,-9.000000 13.000000-1,-6.000000 7.000000-3,-6.000000 6.000000-1,-6.000000 7.000000-3,-2.000000 2.000000-1,3.000000 1.000000 0,3.000000-1.000000 0,4.000000 1.000000-1,5.000000-10.000000-2,10.000000-19.000000-4,10.000000-18.000000-3,9.000000-19.000000-4,9.000000-16.000000-3,9.000000-12.000000-5,10.000000-13.000000-3,10.000000-12.000000-5,10.000000-16.000000-1,13.000000-19.000000 0,12.000000-18.000000 1,13.000000-19.000000 0,9.000000-19.000000 0,6.000000-19.000000-2,7.000000-18.000000 0,6.000000-19.000000-3,1.000000-7.000000 1,-3.000000 7.000000 2,-3.000000 6.000000 2,-2.000000 7.000000 1,-6.000000 8.000000 2,-6.000000 14.000000 4,-6.000000 11.000000 3,-6.000000 14.000000 4,-12.000000 19.000000 4,-15.000000 29.000000 7,-15.000000 28.000000 8,-16.000000 28.000000 7,-13.000000 18.000000 2,-9.000000 10.000000-2,-10.000000 10.000000 0,-8.000000 9.000000-3,-4.000000 2.000000-2,3.000000-2.000000-4,3.000000-3.000000-3,4.000000-3.000000-4,4.000000-9.000000-5,6.000000-11.000000-5,7.000000-14.000000-7,6.000000-11.000000-5,7.000000-11.000000-4,10.000000-5.000000-1,10.000000-7.000000-1,9.000000-5.000000-2,10.000000-15.000000 0,14.000000-22.000000-1,11.000000-22.000000 0,14.000000-21.000000 0,7.000000-14.000000 0,3.000000-2.000000 1,3.000000-3.000000 1,4.000000-3.000000 0,-6.000000 4.000000 3,-11.000000 13.000000 4,-14.000000 12.000000 5,-11.000000 13.000000 3,-12.000000 10.000000 5,-9.000000 10.000000 3,-10.000000 10.000000 4,-8.000000 9.000000 4,-9.000000 15.000000 3,-6.000000 22.000000 4,-6.000000 22.000000 3,-6.000000 23.000000 3,-6.000000 11.000000 2,-2.000000 4.000000 0,-3.000000 3.000000 0,-3.000000 3.000000 0,1.000000-4.000000-3,6.000000-8.000000-6,7.000000-10.000000-5,6.000000-9.000000-6,6.000000-12.000000-8,6.000000-11.000000-8,7.000000-14.000000-8,6.000000-11.000000-9,6.000000-11.000000-6,6.000000-5.000000-2,7.000000-7.000000-4,6.000000-5.000000-3,1.000000-8.000000-1,-3.000000-5.000000 1,-3.000000-7.000000 2,-2.000000-5.000000 1,-5.000000-4.000000 4,-2.000000 0.000000 7,-3.000000 0.000000 7,-3.000000 0.000000 6,-2.000000 1.000000 5,0.000000 4.000000 2,0.000000 3.000000 2,0.000000 3.000000 2,-4.000000 4.000000 1,-5.000000 7.000000 0,-7.000000 6.000000 1,-5.000000 7.000000 1,-4.000000 7.000000 4,0.000000 9.000000 9,0.000000 10.000000 8,0.000000 10.000000 10,0.000000 7.000000 6,0.000000 6.000000 5,0.000000 7.000000 5,0.000000 6.000000 5,1.000000 3.000000 0,4.000000 0.000000-3,3.000000 0.000000-4,3.000000 0.000000-3,4.000000-2.000000-5,7.000000-3.000000-6,6.000000-3.000000-5,7.000000-2.000000-7,5.000000-8.000000-4,7.000000-8.000000-4,6.000000-10.000000-4,7.000000-9.000000-3,4.000000-10.000000-6,3.000000-9.000000-6,3.000000-10.000000-5,4.000000-8.000000-7,-1.000000-11.000000-4,-3.000000-8.000000-3,-3.000000-10.000000-3,-2.000000-9.000000-3,-8.000000-4.000000 0,-8.000000 4.000000 4,-10.000000 3.000000 2,-9.000000 3.000000 4,-12.000000 3.000000 3,-11.000000 3.000000 3,-14.000000 3.000000 3,-11.000000 4.000000 4,-15.000000 7.000000 3,-16.000000 13.000000 5,-15.000000 12.000000 4,-15.000000 13.000000 4,-9.000000 15.000000 3,1.000000 19.000000 2,-1.000000 19.000000 3,1.000000 19.000000 2,2.000000 13.000000 3,7.000000 10.000000 2,6.000000 10.000000 3,7.000000 9.000000 2,8.000000 1.000000 1,14.000000-6.000000-4,11.000000-6.000000-4,14.000000-6.000000-2,18.000000-9.000000-4,25.000000-8.000000-3,25.000000-10.000000-4,25.000000-9.000000-3,21.000000-15.000000-7,20.000000-18.000000-10,18.000000-19.000000-11,20.000000-18.000000-11,3.000000-12.000000-8,-8.000000-3.000000-4,-10.000000-3.000000-4,-9.000000-2.000000-5,-15.000000-1.000000 3,-18.000000 3.000000 8,-19.000000 3.000000 10,-18.000000 4.000000 8</inkml:trace>
</inkml:ink>
</file>

<file path=ppt/ink/ink24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4"/>
    </inkml:context>
    <inkml:brush xml:id="br0">
      <inkml:brushProperty name="width" value="0.0293905418366194" units="cm"/>
      <inkml:brushProperty name="height" value="0.0293905418366194" units="cm"/>
      <inkml:brushProperty name="color" value="#F2395B"/>
      <inkml:brushProperty name="ignorePressure" value="0"/>
    </inkml:brush>
  </inkml:definitions>
  <inkml:trace contextRef="#ctx0" brushRef="#br0">87450.000000 3000.000000 499,'-41.000000'-24.000000'72,"19.000000"4.000000"-2 ,19.000000 3.000000-3,19.000000 3.000000-2,12.000000 4.000000-7,6.000000 7.000000-9,7.000000 6.000000-11,6.000000 7.000000-10,3.000000 10.000000-7,0.000000 16.000000-6,0.000000 15.000000-4,0.000000 17.000000-6,-4.000000 10.000000-4,-5.000000 6.000000-1,-7.000000 7.000000-3,-5.000000 6.000000-1,-11.000000 9.000000-5,-11.000000 13.000000-8,-14.000000 12.000000-6,-11.000000 13.000000-6,-12.000000 1.000000-6,-9.000000-9.000000-3,-10.000000-10.000000-2,-8.000000-8.000000-4,-8.000000-12.000000-1,-2.000000-12.000000-3,-3.000000-13.000000 0,-3.000000-12.000000-2,4.000000-13.000000 3,13.000000-12.000000 9,12.000000-13.000000 8,13.000000-12.000000 8,7.000000-7.000000 7,4.000000 1.000000 3,3.000000-1.000000 3,3.000000 1.000000 4</inkml:trace>
</inkml:ink>
</file>

<file path=ppt/ink/ink248.xml><?xml version="1.0" encoding="utf-8"?>
<inkml:ink xmlns:inkml="http://www.w3.org/2003/InkML">
  <annotation type="ScanImages2ExtractSignatures">1</annotation>
  <annotation type="ScanImagesWidth">647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4"/>
    </inkml:context>
    <inkml:brush xml:id="br0">
      <inkml:brushProperty name="width" value="0.0225151274353266" units="cm"/>
      <inkml:brushProperty name="height" value="0.0225151274353266" units="cm"/>
      <inkml:brushProperty name="color" value="#F2395B"/>
      <inkml:brushProperty name="ignorePressure" value="0"/>
    </inkml:brush>
  </inkml:definitions>
  <inkml:trace contextRef="#ctx0" brushRef="#br0">87250.000000 5050.000000 651,'0.000000'73.000000'4,"0.000000"-3.000000"9 ,0.000000-3.000000 8,0.000000-2.000000 9,1.000000-8.000000 4,4.000000-8.000000-1,3.000000-10.000000-1,3.000000-9.000000-2,1.000000-5.000000 0,1.000000 0.000000 0,-1.000000 0.000000-1,1.000000 0.000000 0,2.000000 0.000000-6,7.000000 0.000000-12,6.000000 0.000000-13,7.000000 0.000000-13,0.000000-4.000000-14,-2.000000-5.000000-17,-3.000000-7.000000-18,-3.000000-5.000000-17</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5"/>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87950.000000 6100.000000 999,'-2.000000'43.000000'-65,"-3.000000"-11.000000"12 ,-3.000000-14.000000 14,-2.000000-11.000000 13,-3.000000-6.000000 9,1.000000 4.000000 3,-1.000000 3.000000 5,1.000000 3.000000 3</inkml:trace>
</inkml:ink>
</file>

<file path=ppt/ink/ink25.xml><?xml version="1.0" encoding="utf-8"?>
<inkml:ink xmlns:inkml="http://www.w3.org/2003/InkML">
  <annotation type="ScanImages2ExtractSignatures">1</annotation>
  <annotation type="ScanImagesWidth">50529025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1"/>
    </inkml:context>
    <inkml:brush xml:id="br0">
      <inkml:brushProperty name="width" value="0.0248430594801903" units="cm"/>
      <inkml:brushProperty name="height" value="0.0248430594801903" units="cm"/>
      <inkml:brushProperty name="color" value="#F2395B"/>
      <inkml:brushProperty name="ignorePressure" value="0"/>
    </inkml:brush>
  </inkml:definitions>
  <inkml:trace contextRef="#ctx0" brushRef="#br0">18897.000000 22695.000000 590,'-71.000000'2.000000'0,"13.000000"3.000000"-1 ,13.000000 3.000000 0,13.000000 3.000000 0,10.000000 2.000000 3,11.000000 0.000000 7,10.000000 0.000000 7,9.000000 0.000000 7,11.000000 0.000000 3,13.000000 0.000000-2,14.000000 0.000000-1,12.000000 0.000000-3,24.000000-2.000000 0,36.000000-3.000000 1,36.000000-3.000000 1,35.000000-3.000000 0,25.000000-7.000000-1,12.000000-10.000000-3,13.000000-9.000000-3,14.000000-10.000000-3,9.000000-10.000000-2,6.000000-9.000000-4,7.000000-10.000000-2,6.000000-10.000000-3,17.000000-9.000000-1,25.000000-11.000000 1,26.000000-8.000000 1,27.000000-11.000000 1,7.000000 7.000000 1,-10.000000 22.000000 0,-9.000000 24.000000 0,-10.000000 21.000000 0,-29.000000 26.000000 0,-48.000000 24.000000 0,-49.000000 27.000000 1,-49.000000 26.000000-1,-23.000000 16.000000 1,-1.000000 6.000000-1,0.000000 7.000000 0,0.000000 6.000000 0,4.000000 4.000000 0,6.000000-1.000000-1,6.000000 1.000000 0,7.000000-1.000000 0,13.000000-9.000000-1,19.000000-20.000000 1,20.000000-19.000000 0,19.000000-19.000000 0,27.000000-22.000000 0,36.000000-22.000000-1,36.000000-22.000000 0,35.000000-24.000000-1,13.000000-15.000000-1,-9.000000-11.000000 0,-11.000000-8.000000 0,-8.000000-11.000000-1,20.000000-8.000000 0,51.000000-6.000000 0,53.000000-7.000000-1,51.000000-6.000000 1,-7.000000 10.000000 0,-69.000000 25.000000 0,-68.000000 27.000000 1,-67.000000 25.000000 0,-22.000000 19.000000 0,27.000000 14.000000 0,25.000000 12.000000 0,26.000000 14.000000 0,-11.000000 9.000000-1,-49.000000 6.000000 1,-48.000000 7.000000 0,-49.000000 7.000000 1,-40.000000-2.000000-1,-33.000000-10.000000-1,-32.000000-9.000000-1,-32.000000-11.000000 0,11.000000 3.000000-1,55.000000 12.000000 1,55.000000 13.000000 0,55.000000 14.000000 1,31.000000 2.000000 0,6.000000-6.000000 1,7.000000-7.000000 1,6.000000-5.000000 0,10.000000-6.000000 0,13.000000-3.000000 2,13.000000-4.000000-1,12.000000-2.000000 2,12.000000-5.000000-1,10.000000-7.000000 0,9.000000-7.000000 0,11.000000-5.000000 0,8.000000-8.000000-1,11.000000-5.000000 0,9.000000-7.000000 0,10.000000-7.000000-1,-2.000000-5.000000-1,-12.000000-2.000000 1,-14.000000-4.000000-2,-12.000000-3.000000 0,-22.000000 1.000000-1,-29.000000 7.000000 0,-28.000000 6.000000-1,-30.000000 7.000000 0,-3.000000 3.000000-3,22.000000 0.000000-2,23.000000 0.000000-3,23.000000 0.000000-3,-2.000000-1.000000-1,-25.000000-4.000000-2,-27.000000-3.000000 0,-25.000000-3.000000-1,-20.000000-2.000000-2,-13.000000 0.000000-4,-12.000000 0.000000-4,-14.000000 0.000000-4,-21.000000 4.000000-2,-28.000000 5.000000 0,-30.000000 8.000000-1,-29.000000 5.000000 0,-24.000000 3.000000 1,-20.000000-4.000000 3,-19.000000-3.000000 2,-19.000000-3.000000 4</inkml:trace>
</inkml:ink>
</file>

<file path=ppt/ink/ink250.xml><?xml version="1.0" encoding="utf-8"?>
<inkml:ink xmlns:inkml="http://www.w3.org/2003/InkML">
  <annotation type="ScanImages2ExtractSignatures">1</annotation>
  <annotation type="ScanImagesWidth">16777987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0:45"/>
    </inkml:context>
    <inkml:brush xml:id="br0">
      <inkml:brushProperty name="width" value="0.0186498984694481" units="cm"/>
      <inkml:brushProperty name="height" value="0.0186498984694481" units="cm"/>
      <inkml:brushProperty name="color" value="#F2395B"/>
      <inkml:brushProperty name="ignorePressure" value="0"/>
    </inkml:brush>
  </inkml:definitions>
  <inkml:trace contextRef="#ctx0" brushRef="#br0">86250.000000 3100.000000 786,'103.000000'18.000000'18,"6.000000"-11.000000"-1 ,7.000000-14.000000-2,6.000000-11.000000-1,7.000000-7.000000 1,10.000000 0.000000 3,10.000000 0.000000 3,9.000000 0.000000 3,-5.000000 3.000000 0,-19.000000 6.000000-6,-18.000000 7.000000-5,-19.000000 6.000000-4,-18.000000 9.000000-4,-15.000000 13.000000-3,-15.000000 12.000000-1,-16.000000 13.000000-4,-15.000000 7.000000-4,-11.000000 4.000000-8,-14.000000 3.000000-8,-11.000000 3.000000-7,-9.000000-1.000000-2,-3.000000-2.000000 3,-3.000000-3.000000 3,-2.000000-3.000000 4,-1.000000-6.000000-1,3.000000-5.000000-3,3.000000-7.000000-4,4.000000-5.000000-4</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1:0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110475.000000 40000.000000 333,'114.000000'45.000000'167,"38.000000"35.000000"-1 ,35.000000 34.000000 1,37.000000 34.000000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1:02"/>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109250.000000 41350.000000 999,'634.000000'-5.000000'-63,"-131.000000"-9.000000"12 ,-131.000000-10.000000 12,-131.000000-8.000000 12</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08"/>
    </inkml:context>
    <inkml:brush xml:id="br0">
      <inkml:brushProperty name="width" value="0.0251327604055405" units="cm"/>
      <inkml:brushProperty name="height" value="0.0251327604055405" units="cm"/>
      <inkml:brushProperty name="color" value="#F2395B"/>
      <inkml:brushProperty name="ignorePressure" value="0"/>
    </inkml:brush>
  </inkml:definitions>
  <inkml:trace contextRef="#ctx0" brushRef="#br0">60000.000000 8850.000000 583,'-21.000000'-27.000000'43,"10.000000"-3.000000"-3 ,10.000000-3.000000-3,9.000000-2.000000-2,12.000000-5.000000-2,16.000000-2.000000-3,15.000000-3.000000-3,17.000000-3.000000-1,11.000000-6.000000-4,10.000000-5.000000-4,10.000000-7.000000-4,9.000000-5.000000-5,4.000000-4.000000-2,1.000000 0.000000 0,-1.000000 0.000000 0,1.000000 0.000000 0,-7.000000 6.000000-3,-12.000000 13.000000-5,-13.000000 12.000000-6,-12.000000 13.000000-7,-21.000000 16.000000-4,-28.000000 23.000000-7,-28.000000 22.000000-6,-27.000000 22.000000-6,-17.000000 12.000000 1,-3.000000 3.000000 8,-3.000000 3.000000 9,-2.000000 4.000000 7,-3.000000 2.000000 6,1.000000 4.000000 3,-1.000000 3.000000 2,1.000000 3.000000 3,2.000000 9.000000 2,7.000000 16.000000 5,6.000000 15.000000 2,7.000000 17.000000 5,5.000000 17.000000 2,7.000000 23.000000 2,6.000000 22.000000 3,7.000000 22.000000 2,4.000000 7.000000 0,3.000000-6.000000-1,3.000000-6.000000-2,4.000000-6.000000-1,2.000000-12.000000-3,4.000000-15.000000-3,3.000000-15.000000-4,3.000000-16.000000-4,-1.000000-21.000000-1,-2.000000-24.000000-2,-3.000000-26.000000 0,-3.000000-24.000000-1,-1.000000-31.000000-6,4.000000-33.000000-11,3.000000-35.000000-13,3.000000-34.000000-12,1.000000-21.000000-5,1.000000-6.000000 1,-1.000000-6.000000 2,1.000000-6.000000 1,-3.000000-4.000000 2,-2.000000 1.000000 2,-3.000000-1.000000 2,-3.000000 1.000000 4,-2.000000 1.000000 2,0.000000 3.000000 4,0.000000 3.000000 4,0.000000 4.000000 4,0.000000 7.000000 3,0.000000 13.000000 5,0.000000 12.000000 4,0.000000 13.000000 3,0.000000 10.000000 7,0.000000 10.000000 8,0.000000 10.000000 9,0.000000 9.000000 9,3.000000 6.000000 6,6.000000 3.000000 3,7.000000 3.000000 4,6.000000 4.000000 3,6.000000 1.000000 0,6.000000 0.000000-4,7.000000 0.000000-5,6.000000 0.000000-3,7.000000-2.000000-7,10.000000-3.000000-8,10.000000-3.000000-7,9.000000-2.000000-8,4.000000-6.000000-7,1.000000-6.000000-7,-1.000000-6.000000-7,1.000000-6.000000-6,-4.000000-1.000000-6,-6.000000 7.000000-7,-6.000000 6.000000-5,-6.000000 7.000000-6,-9.000000 4.000000-1,-8.000000 3.000000 1,-10.000000 3.000000 2,-9.000000 4.000000 2</inkml:trace>
</inkml:ink>
</file>

<file path=ppt/ink/ink254.xml><?xml version="1.0" encoding="utf-8"?>
<inkml:ink xmlns:inkml="http://www.w3.org/2003/InkML">
  <annotation type="ScanImages2ExtractSignatures">1</annotation>
  <annotation type="ScanImagesWidth">262657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09"/>
    </inkml:context>
    <inkml:brush xml:id="br0">
      <inkml:brushProperty name="width" value="0.0281843785196543" units="cm"/>
      <inkml:brushProperty name="height" value="0.0281843785196543" units="cm"/>
      <inkml:brushProperty name="color" value="#F2395B"/>
      <inkml:brushProperty name="ignorePressure" value="0"/>
    </inkml:brush>
  </inkml:definitions>
  <inkml:trace contextRef="#ctx0" brushRef="#br0">61900.000000 9850.000000 520,'-24.000000'26.000000'42,"4.000000"4.000000"5 ,3.000000 3.000000 6,3.000000 3.000000 6,1.000000 7.000000-2,1.000000 14.000000-9,-1.000000 11.000000-10,1.000000 14.000000-9,-1.000000 5.000000-7,1.000000 1.000000-3,-1.000000-1.000000-6,1.000000 1.000000-3,1.000000-4.000000-4,3.000000-6.000000-3,3.000000-6.000000-4,4.000000-6.000000-3,8.000000-20.000000-5,17.000000-30.000000-6,15.000000-32.000000-8,16.000000-30.000000-7,9.000000-22.000000-1,3.000000-8.000000 5,3.000000-10.000000 4,4.000000-9.000000 4,-1.000000-5.000000 3,-3.000000 0.000000 3,-3.000000 0.000000 3,-2.000000 0.000000 3,-5.000000 6.000000 3,-2.000000 13.000000 3,-3.000000 12.000000 2,-3.000000 13.000000 4,-6.000000 10.000000 2,-5.000000 10.000000 3,-7.000000 10.000000 1,-5.000000 9.000000 2,-8.000000 12.000000 1,-5.000000 16.000000 0,-7.000000 15.000000-1,-5.000000 17.000000 0,-4.000000 10.000000 0,0.000000 6.000000-1,0.000000 7.000000-1,0.000000 6.000000 0,0.000000-1.000000-2,0.000000-5.000000-2,0.000000-7.000000-4,0.000000-5.000000-2,3.000000-8.000000-3,6.000000-5.000000-4,7.000000-7.000000-5,6.000000-5.000000-4,4.000000-9.000000-3,4.000000-9.000000-1,3.000000-10.000000-1,3.000000-8.000000-1,1.000000-12.000000 0,1.000000-12.000000-1,-1.000000-13.000000 0,1.000000-12.000000-1,-4.000000-10.000000 1,-6.000000-6.000000-1,-6.000000-6.000000 1,-6.000000-6.000000-1,-7.000000-1.000000 3,-6.000000 7.000000 3,-6.000000 6.000000 5,-6.000000 7.000000 5,-10.000000 5.000000 3,-12.000000 7.000000 4,-13.000000 6.000000 4,-12.000000 7.000000 5,-9.000000 8.000000 1,-2.000000 14.000000 2,-3.000000 11.000000 1,-3.000000 14.000000 1,2.000000 8.000000 0,10.000000 7.000000 0,10.000000 6.000000 0,9.000000 7.000000 1,7.000000 2.000000-2,7.000000 1.000000-1,6.000000-1.000000-1,7.000000 1.000000-1,11.000000-4.000000-2,20.000000-6.000000-1,18.000000-6.000000-2,20.000000-6.000000-1,13.000000-7.000000-2,9.000000-6.000000-1,10.000000-6.000000-2,10.000000-6.000000 0,2.000000-4.000000-2,-3.000000 1.000000-2,-3.000000-1.000000-1,-2.000000 1.000000-2,-6.000000 1.000000 1,-6.000000 3.000000 2,-6.000000 3.000000 2,-6.000000 4.000000 3,-10.000000 5.000000 3,-12.000000 10.000000 2,-13.000000 10.000000 3,-12.000000 9.000000 4,-9.000000 9.000000 2,-2.000000 9.000000 3,-3.000000 10.000000 2,-3.000000 10.000000 4,-9.000000 7.000000-1,-11.000000 6.000000-2,-14.000000 7.000000-3,-11.000000 6.000000-2,-6.000000-1.000000-3,4.000000-5.000000-4,3.000000-7.000000-3,3.000000-5.000000-4,14.000000-22.000000-6,25.000000-33.000000-5,25.000000-35.000000-7,25.000000-34.000000-6,14.000000-24.000000-3,3.000000-12.000000-1,3.000000-13.000000 0,4.000000-12.000000-1,-1.000000-4.000000 1,-3.000000 7.000000 5,-3.000000 6.000000 3,-2.000000 7.000000 4,-6.000000 8.000000 3,-6.000000 14.000000 3,-6.000000 11.000000 3,-6.000000 14.000000 3,-9.000000 18.000000 6,-8.000000 25.000000 9,-10.000000 25.000000 9,-9.000000 25.000000 10,-7.000000 15.000000 2,-3.000000 7.000000-4,-3.000000 6.000000-4,-2.000000 7.000000-5,-1.000000-4.000000-4,3.000000-12.000000-5,3.000000-13.000000-5,4.000000-12.000000-5,10.000000-13.000000-8,19.000000-12.000000-10,19.000000-13.000000-12,19.000000-12.000000-11,5.000000-13.000000-3,-5.000000-12.000000 4,-7.000000-13.000000 6,-5.000000-12.000000 3,-6.000000-5.000000 6,-3.000000 3.000000 4,-3.000000 3.000000 6,-2.000000 4.000000 5,-6.000000 5.000000 5,-6.000000 10.000000 4,-6.000000 10.000000 5,-6.000000 9.000000 5,-6.000000 10.000000 5,-2.000000 14.000000 7,-3.000000 11.000000 6,-3.000000 14.000000 6,-4.000000 11.000000 2,-3.000000 14.000000-4,-3.000000 11.000000-5,-2.000000 14.000000-3,-3.000000 2.000000-5,1.000000-6.000000-4,-1.000000-6.000000-4,1.000000-6.000000-5,1.000000-9.000000-6,3.000000-8.000000-9,3.000000-10.000000-10,4.000000-9.000000-8,4.000000-10.000000-12,6.000000-9.000000-16,7.000000-10.000000-14,6.000000-8.000000-16</inkml:trace>
</inkml:ink>
</file>

<file path=ppt/ink/ink25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09"/>
    </inkml:context>
    <inkml:brush xml:id="br0">
      <inkml:brushProperty name="width" value="0.026006281375885" units="cm"/>
      <inkml:brushProperty name="height" value="0.026006281375885" units="cm"/>
      <inkml:brushProperty name="color" value="#F2395B"/>
      <inkml:brushProperty name="ignorePressure" value="0"/>
    </inkml:brush>
  </inkml:definitions>
  <inkml:trace contextRef="#ctx0" brushRef="#br0">66500.000000 9850.000000 563,'-41.000000'-22.000000'20,"19.000000"6.000000"9 ,19.000000 7.000000 10,19.000000 6.000000 8,5.000000 12.000000 2,-5.000000 19.000000-9,-7.000000 19.000000-8,-5.000000 19.000000-9,-3.000000 12.000000-5,4.000000 6.000000-4,3.000000 7.000000-3,3.000000 6.000000-3,-1.000000-1.000000-4,-2.000000-5.000000-2,-3.000000-7.000000-2,-3.000000-5.000000-3,2.000000-9.000000-2,10.000000-9.000000 0,10.000000-10.000000-1,9.000000-8.000000-1,7.000000-17.000000 0,7.000000-21.000000-2,6.000000-22.000000-2,7.000000-22.000000 0,5.000000-21.000000-3,7.000000-18.000000 0,6.000000-19.000000-3,7.000000-18.000000-1,-1.000000-10.000000 1,-6.000000 0.000000 3,-6.000000 0.000000 2,-6.000000 0.000000 4,-10.000000 9.000000 3,-12.000000 19.000000 4,-13.000000 19.000000 4,-12.000000 19.000000 5,-10.000000 18.000000 2,-6.000000 19.000000 1,-6.000000 19.000000 1,-6.000000 19.000000 0,-9.000000 23.000000 2,-8.000000 28.000000 3,-10.000000 28.000000 1,-9.000000 29.000000 3,-1.000000 11.000000 0,10.000000-2.000000 2,10.000000-3.000000 0,9.000000-3.000000 1,10.000000-9.000000-2,14.000000-11.000000-5,11.000000-14.000000-3,14.000000-11.000000-5,13.000000-18.000000-4,16.000000-22.000000-4,15.000000-22.000000-5,17.000000-21.000000-5,11.000000-28.000000-3,10.000000-30.000000-2,10.000000-32.000000-2,9.000000-30.000000-3,-2.000000-17.000000-3,-12.000000 1.000000-1,-13.000000-1.000000-3,-12.000000 1.000000-2,-18.000000 4.000000-1,-21.000000 9.000000 1,-22.000000 10.000000 2,-22.000000 10.000000 1,-19.000000 13.000000 2,-16.000000 19.000000 2,-15.000000 19.000000 5,-15.000000 19.000000 2,-12.000000 13.000000 2,-6.000000 10.000000-1,-6.000000 10.000000 0,-6.000000 9.000000 0,1.000000 9.000000 0,9.000000 9.000000 0,10.000000 10.000000 0,10.000000 10.000000 0,8.000000-1.000000 1,10.000000-9.000000 1,10.000000-10.000000 2,9.000000-8.000000 3,4.000000-4.000000-1,1.000000 3.000000-2,-1.000000 3.000000-1,1.000000 4.000000-2</inkml:trace>
</inkml:ink>
</file>

<file path=ppt/ink/ink256.xml><?xml version="1.0" encoding="utf-8"?>
<inkml:ink xmlns:inkml="http://www.w3.org/2003/InkML">
  <annotation type="ScanImages2ExtractSignatures">1</annotation>
  <annotation type="ScanImagesWidth">50528512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11"/>
    </inkml:context>
    <inkml:brush xml:id="br0">
      <inkml:brushProperty name="width" value="0.0332520194351673" units="cm"/>
      <inkml:brushProperty name="height" value="0.0332520194351673" units="cm"/>
      <inkml:brushProperty name="color" value="#F2395B"/>
      <inkml:brushProperty name="ignorePressure" value="0"/>
    </inkml:brush>
  </inkml:definitions>
  <inkml:trace contextRef="#ctx0" brushRef="#br0">69150.000000 8750.000000 441,'-24.000000'-49.000000'6,"4.000000"4.000000"14 ,3.000000 3.000000 14,3.000000 3.000000 12,9.000000 6.000000 7,16.000000 9.000000-2,15.000000 10.000000 0,17.000000 10.000000-2,3.000000 13.000000-3,-5.000000 19.000000-9,-7.000000 19.000000-7,-5.000000 19.000000-7,-8.000000 16.000000-5,-5.000000 17.000000-3,-7.000000 15.000000-2,-5.000000 16.000000-2,-11.000000 15.000000-2,-11.000000 16.000000-4,-14.000000 15.000000-3,-11.000000 17.000000-3,-7.000000 2.000000-3,0.000000-9.000000 0,0.000000-10.000000-1,0.000000-8.000000-1,6.000000-20.000000-2,13.000000-28.000000-1,12.000000-28.000000-3,13.000000-27.000000-1,13.000000-23.000000-2,17.000000-16.000000-1,15.000000-15.000000-1,16.000000-15.000000-2,10.000000-21.000000 1,7.000000-25.000000-1,6.000000-25.000000 1,7.000000-25.000000 0,-1.000000-13.000000 1,-6.000000 1.000000 2,-6.000000-1.000000 2,-6.000000 1.000000 1,-7.000000 5.000000 3,-6.000000 14.000000 3,-6.000000 11.000000 5,-6.000000 14.000000 2,-9.000000 19.000000 5,-8.000000 29.000000 4,-10.000000 28.000000 5,-9.000000 28.000000 3,-7.000000 17.000000 1,-3.000000 6.000000-3,-3.000000 7.000000-3,-2.000000 6.000000-4,0.000000-1.000000-5,7.000000-5.000000-8,6.000000-7.000000-7,7.000000-5.000000-8,7.000000-8.000000-6,9.000000-5.000000-2,10.000000-7.000000-3,10.000000-5.000000-3,8.000000-11.000000-1,10.000000-11.000000 2,10.000000-14.000000 2,9.000000-11.000000 2,7.000000-14.000000 2,7.000000-11.000000 2,6.000000-14.000000 2,7.000000-11.000000 2,-3.000000-9.000000 4,-8.000000-3.000000 2,-10.000000-3.000000 4,-9.000000-2.000000 4,-9.000000-1.000000 2,-5.000000 3.000000 5,-7.000000 3.000000 2,-5.000000 4.000000 4,-11.000000 2.000000 4,-11.000000 4.000000 6,-14.000000 3.000000 4,-11.000000 3.000000 6,-12.000000 9.000000 3,-9.000000 16.000000 0,-10.000000 15.000000 1,-8.000000 17.000000 1,-11.000000 16.000000 1,-8.000000 19.000000 1,-10.000000 19.000000 1,-9.000000 19.000000 1,-7.000000 13.000000-2,-3.000000 10.000000-5,-3.000000 10.000000-6,-2.000000 9.000000-4,3.000000 1.000000-5,14.000000-6.000000-3,11.000000-6.000000-4,14.000000-6.000000-4,11.000000-7.000000-3,14.000000-6.000000-4,11.000000-6.000000-3,14.000000-6.000000-3,16.000000-15.000000-2,22.000000-21.000000-1,22.000000-22.000000-2,23.000000-22.000000 0,11.000000-19.000000-3,4.000000-16.000000-3,3.000000-15.000000-2,3.000000-15.000000-4,-5.000000-9.000000 0,-12.000000 1.000000 2,-13.000000-1.000000 1,-12.000000 1.000000 3,-12.000000 4.000000 2,-8.000000 9.000000 5,-10.000000 10.000000 5,-9.000000 10.000000 5,-10.000000 11.000000 4,-9.000000 17.000000 4,-10.000000 15.000000 5,-8.000000 16.000000 4,-11.000000 15.000000 4,-8.000000 16.000000 4,-10.000000 15.000000 4,-9.000000 17.000000 4,-2.000000 8.000000 1,6.000000 4.000000-3,7.000000 3.000000-3,6.000000 3.000000-3,6.000000-4.000000-4,6.000000-8.000000-5,7.000000-10.000000-5,6.000000-9.000000-5,7.000000-10.000000-5,10.000000-9.000000-4,10.000000-10.000000-4,9.000000-8.000000-5,10.000000-14.000000-4,14.000000-15.000000-3,11.000000-15.000000-3,14.000000-16.000000-4,2.000000-10.000000 0,-6.000000-3.000000 0,-6.000000-3.000000 1,-6.000000-2.000000 2,-9.000000-1.000000 1,-8.000000 3.000000 3,-10.000000 3.000000 2,-9.000000 4.000000 3,-10.000000 2.000000 2,-9.000000 4.000000 3,-10.000000 3.000000 3,-8.000000 3.000000 3,-9.000000 3.000000 4,-6.000000 3.000000 3,-6.000000 3.000000 4,-6.000000 4.000000 5,-2.000000 4.000000 4,3.000000 6.000000 8,3.000000 7.000000 8,4.000000 6.000000 6,8.000000 3.000000 4,17.000000 0.000000-3,15.000000 0.000000-2,16.000000 0.000000-1,12.000000 0.000000-5,9.000000 0.000000-5,10.000000 0.000000-7,10.000000 0.000000-6,5.000000 1.000000-6,4.000000 4.000000-3,3.000000 3.000000-3,3.000000 3.000000-5,-2.000000-1.000000-4,-6.000000-2.000000-4,-6.000000-3.000000-5,-6.000000-3.000000-5,-7.000000-4.000000-2,-6.000000-3.000000 0,-6.000000-3.000000-1,-6.000000-2.000000 0,-9.000000-6.000000 1,-8.000000-6.000000 2,-10.000000-6.000000 4,-9.000000-6.000000 2,-9.000000-4.000000 2,-5.000000 1.000000 4,-7.000000-1.000000 2,-5.000000 1.000000 3,-8.000000 1.000000 5,-5.000000 3.000000 7,-7.000000 3.000000 6,-5.000000 4.000000 7,-4.000000 2.000000 5,0.000000 4.000000 4,0.000000 3.000000 5,0.000000 3.000000 4,1.000000 6.000000 2,4.000000 9.000000-3,3.000000 10.000000-1,3.000000 10.000000-3,1.000000 8.000000-1,1.000000 10.000000 0,-1.000000 10.000000-1,1.000000 9.000000-1,-1.000000 10.000000 0,1.000000 14.000000-1,-1.000000 11.000000-1,1.000000 14.000000 0,4.000000 5.000000-3,9.000000 1.000000-4,10.000000-1.000000-2,10.000000 1.000000-5,11.000000-6.000000-4,17.000000-8.000000-9,15.000000-10.000000-7,16.000000-9.000000-9,10.000000-13.000000-5,7.000000-16.000000-3,6.000000-15.000000-5,7.000000-15.000000-4,-4.000000-9.000000-8,-12.000000 1.000000-14,-13.000000-1.000000-13,-12.000000 1.000000-13</inkml:trace>
</inkml:ink>
</file>

<file path=ppt/ink/ink257.xml><?xml version="1.0" encoding="utf-8"?>
<inkml:ink xmlns:inkml="http://www.w3.org/2003/InkML">
  <annotation type="ScanImages2ExtractSignatures">1</annotation>
  <annotation type="ScanImagesWidth">926037047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12"/>
    </inkml:context>
    <inkml:brush xml:id="br0">
      <inkml:brushProperty name="width" value="0.0276554971933365" units="cm"/>
      <inkml:brushProperty name="height" value="0.0276554971933365" units="cm"/>
      <inkml:brushProperty name="color" value="#F2395B"/>
      <inkml:brushProperty name="ignorePressure" value="0"/>
    </inkml:brush>
  </inkml:definitions>
  <inkml:trace contextRef="#ctx0" brushRef="#br0">74850.000000 8850.000000 530,'-40.000000'0.000000'44,"23.000000"0.000000"2 ,22.000000 0.000000 0,22.000000 0.000000 0,18.000000 0.000000-2,16.000000 0.000000-9,15.000000 0.000000-6,17.000000 0.000000-9,7.000000-2.000000-5,0.000000-3.000000-5,0.000000-3.000000-4,0.000000-2.000000-5,-4.000000-1.000000-5,-5.000000 3.000000-2,-7.000000 3.000000-4,-5.000000 4.000000-4,-9.000000 4.000000 0,-9.000000 6.000000 2,-10.000000 7.000000 3,-8.000000 6.000000 2,-12.000000 12.000000 2,-12.000000 19.000000 3,-13.000000 19.000000 1,-12.000000 19.000000 2,-12.000000 12.000000 3,-8.000000 6.000000 4,-10.000000 7.000000 5,-9.000000 6.000000 4,-4.000000 3.000000 2,4.000000 0.000000 2,3.000000 0.000000 0,3.000000 0.000000 1,3.000000-7.000000 0,3.000000-11.000000-4,3.000000-14.000000-3,4.000000-11.000000-4,2.000000-14.000000-7,4.000000-11.000000-11,3.000000-14.000000-10,3.000000-11.000000-11,-4.000000-12.000000-7,-8.000000-9.000000-1,-10.000000-10.000000-1,-9.000000-8.000000-2,-9.000000-8.000000 0,-5.000000-2.000000 2,-7.000000-3.000000 0,-5.000000-3.000000 2,-8.000000 1.000000 3,-5.000000 6.000000 6,-7.000000 7.000000 5,-5.000000 6.000000 5,-3.000000 3.000000 5,4.000000 0.000000 4,3.000000 0.000000 5,3.000000 0.000000 4,7.000000 4.000000 3,14.000000 10.000000 3,11.000000 10.000000 1,14.000000 9.000000 2,10.000000 2.000000 3,9.000000-2.000000 6,10.000000-3.000000 4,10.000000-3.000000 5,11.000000-6.000000 2,17.000000-5.000000 1,15.000000-7.000000 0,16.000000-5.000000 1,15.000000-4.000000-1,16.000000 0.000000 0,15.000000 0.000000-2,17.000000 0.000000-1,10.000000-2.000000-2,6.000000-3.000000-3,7.000000-3.000000-5,6.000000-2.000000-4,3.000000-5.000000-4,0.000000-2.000000-4,0.000000-3.000000-5,0.000000-3.000000-6,-8.000000-1.000000-4,-16.000000 4.000000-7,-15.000000 3.000000-6,-15.000000 3.000000-6,-17.000000 3.000000-6,-15.000000 3.000000-5,-15.000000 3.000000-4,-16.000000 4.000000-5</inkml:trace>
</inkml:ink>
</file>

<file path=ppt/ink/ink25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12"/>
    </inkml:context>
    <inkml:brush xml:id="br0">
      <inkml:brushProperty name="width" value="0.0302873868495226" units="cm"/>
      <inkml:brushProperty name="height" value="0.0302873868495226" units="cm"/>
      <inkml:brushProperty name="color" value="#F2395B"/>
      <inkml:brushProperty name="ignorePressure" value="0"/>
    </inkml:brush>
  </inkml:definitions>
  <inkml:trace contextRef="#ctx0" brushRef="#br0">78650.000000 8100.000000 484,'-2.000000'-29.000000'34,"-3.000000"45.000000"13 ,-3.000000 43.000000 14,-2.000000 45.000000 13,-11.000000 31.000000 0,-15.000000 23.000000-14,-15.000000 22.000000-13,-16.000000 22.000000-14,-13.000000 15.000000-8,-9.000000 9.000000-5,-10.000000 10.000000-4,-8.000000 10.000000-3,-1.000000-9.000000-5,9.000000-24.000000-4,10.000000-26.000000-5,10.000000-24.000000-4,11.000000-29.000000-4,17.000000-31.000000-2,15.000000-31.000000-2,16.000000-31.000000-3,13.000000-23.000000-2,14.000000-11.000000 0,11.000000-14.000000 0,14.000000-11.000000-1,10.000000-18.000000 0,9.000000-22.000000 0,10.000000-22.000000 0,10.000000-21.000000-1,5.000000-17.000000 1,4.000000-8.000000 1,3.000000-10.000000 2,3.000000-9.000000 2,3.000000-5.000000 1,3.000000 0.000000 2,3.000000 0.000000 1,4.000000 0.000000 1,-3.000000 7.000000 2,-5.000000 17.000000 2,-7.000000 15.000000 2,-5.000000 16.000000 2,-6.000000 15.000000 1,-3.000000 16.000000 3,-3.000000 15.000000 1,-2.000000 17.000000 3,-9.000000 21.000000 1,-12.000000 28.000000 0,-13.000000 28.000000 2,-12.000000 29.000000 1,-15.000000 16.000000 1,-15.000000 7.000000 0,-15.000000 6.000000 1,-16.000000 7.000000 1,-10.000000 0.000000-1,-3.000000-2.000000-3,-3.000000-3.000000-2,-2.000000-3.000000-2,-8.000000-4.000000-2,-8.000000-3.000000-2,-10.000000-3.000000-2,-9.000000-2.000000-3,-5.000000-9.000000-1,0.000000-12.000000-3,0.000000-13.000000-1,0.000000-12.000000-2,3.000000-12.000000 0,6.000000-8.000000 1,7.000000-10.000000 2,6.000000-9.000000 0,10.000000-9.000000 3,17.000000-5.000000 2,15.000000-7.000000 3,16.000000-5.000000 2,12.000000-3.000000 2,9.000000 4.000000 3,10.000000 3.000000 3,10.000000 3.000000 2,11.000000 4.000000 3,17.000000 7.000000 2,15.000000 6.000000 3,16.000000 7.000000 2,12.000000 5.000000 1,9.000000 7.000000-1,10.000000 6.000000-1,10.000000 7.000000-1,5.000000 4.000000-2,4.000000 3.000000-5,3.000000 3.000000-5,3.000000 4.000000-6,-5.000000-3.000000-3,-12.000000-5.000000-4,-13.000000-7.000000-3,-12.000000-5.000000-3,-13.000000-12.000000-8,-12.000000-16.000000-11,-13.000000-15.000000-11,-12.000000-15.000000-12,-10.000000-7.000000-5,-6.000000 3.000000 1,-6.000000 3.000000 1,-6.000000 4.000000 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13"/>
    </inkml:context>
    <inkml:brush xml:id="br0">
      <inkml:brushProperty name="width" value="0.031022883951664" units="cm"/>
      <inkml:brushProperty name="height" value="0.031022883951664" units="cm"/>
      <inkml:brushProperty name="color" value="#F2395B"/>
      <inkml:brushProperty name="ignorePressure" value="0"/>
    </inkml:brush>
  </inkml:definitions>
  <inkml:trace contextRef="#ctx0" brushRef="#br0">79450.000000 10000.000000 472,'1.000000'-93.000000'3,"4.000000"17.000000"6 ,3.000000 15.000000 5,3.000000 16.000000 5,1.000000 9.000000 5,1.000000 3.000000 3,-1.000000 3.000000 2,1.000000 4.000000 2,1.000000 4.000000 2,3.000000 6.000000-1,3.000000 7.000000-1,4.000000 6.000000-1,-1.000000 7.000000-1,-3.000000 10.000000-2,-3.000000 10.000000-1,-2.000000 9.000000-3,-5.000000 12.000000-1,-2.000000 16.000000-2,-3.000000 15.000000 0,-3.000000 17.000000-3,-6.000000 10.000000-1,-5.000000 6.000000-2,-7.000000 7.000000-3,-5.000000 6.000000-2,-4.000000-2.000000-2,0.000000-9.000000-4,0.000000-10.000000-1,0.000000-8.000000-4,3.000000-11.000000-3,6.000000-8.000000-3,7.000000-10.000000-4,6.000000-9.000000-4,13.000000-27.000000-3,23.000000-44.000000-3,22.000000-43.000000-3,22.000000-44.000000-4,12.000000-22.000000 0,3.000000 0.000000 3,3.000000 0.000000 2,4.000000 0.000000 4,-1.000000 3.000000 2,-3.000000 6.000000 2,-3.000000 7.000000 3,-2.000000 6.000000 2,-8.000000 12.000000 2,-8.000000 19.000000 3,-10.000000 19.000000 2,-9.000000 19.000000 4,-12.000000 15.000000 1,-11.000000 13.000000 2,-14.000000 12.000000 2,-11.000000 13.000000 2,-11.000000 13.000000 3,-5.000000 17.000000 5,-7.000000 15.000000 5,-5.000000 16.000000 5,-6.000000 7.000000 3,-3.000000 1.000000 2,-3.000000-1.000000 1,-2.000000 1.000000 1,0.000000-6.000000-1,7.000000-8.000000-6,6.000000-10.000000-3,7.000000-9.000000-6,2.000000-9.000000-7,1.000000-5.000000-11,-1.000000-7.000000-11,1.000000-5.000000-10,4.000000-8.000000-12,9.000000-5.000000-14,10.000000-7.000000-13,10.000000-5.000000-14</inkml:trace>
</inkml:ink>
</file>

<file path=ppt/ink/ink26.xml><?xml version="1.0" encoding="utf-8"?>
<inkml:ink xmlns:inkml="http://www.w3.org/2003/InkML">
  <annotation type="ScanImages2ExtractSignatures">1</annotation>
  <annotation type="ScanImagesWidth">283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2"/>
    </inkml:context>
    <inkml:brush xml:id="br0">
      <inkml:brushProperty name="width" value="0.026760321110487" units="cm"/>
      <inkml:brushProperty name="height" value="0.026760321110487" units="cm"/>
      <inkml:brushProperty name="color" value="#F2395B"/>
      <inkml:brushProperty name="ignorePressure" value="0"/>
    </inkml:brush>
  </inkml:definitions>
  <inkml:trace contextRef="#ctx0" brushRef="#br0">16828.000000 25438.000000 548,'5.000000'-71.000000'62,"9.000000"12.000000"-6 ,10.000000 14.000000-3,10.000000 13.000000-6,12.000000 6.000000-5,12.000000 0.000000-3,13.000000 0.000000-4,13.000000 0.000000-3,11.000000-1.000000-5,11.000000-4.000000-5,8.000000-3.000000-4,11.000000-3.000000-6,3.000000 0.000000-5,-4.000000 3.000000-9,-3.000000 3.000000-8,-3.000000 4.000000-7,-11.000000 4.000000-10,-20.000000 7.000000-11,-19.000000 6.000000-10,-19.000000 7.000000-12,-17.000000 5.000000-4,-12.000000 2.000000 4,-14.000000 4.000000 4,-12.000000 4.000000 4</inkml:trace>
</inkml:ink>
</file>

<file path=ppt/ink/ink26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14"/>
    </inkml:context>
    <inkml:brush xml:id="br0">
      <inkml:brushProperty name="width" value="0.0285140443593264" units="cm"/>
      <inkml:brushProperty name="height" value="0.0285140443593264" units="cm"/>
      <inkml:brushProperty name="color" value="#F2395B"/>
      <inkml:brushProperty name="ignorePressure" value="0"/>
    </inkml:brush>
  </inkml:definitions>
  <inkml:trace contextRef="#ctx0" brushRef="#br0">81400.000000 10050.000000 514,'0.000000'-47.000000'0,"0.000000"6.000000"0 ,0.000000 7.000000 0,0.000000 6.000000 0,0.000000 1.000000 4,0.000000-3.000000 7,0.000000-3.000000 8,0.000000-2.000000 7,-4.000000 2.000000 6,-5.000000 9.000000 4,-7.000000 10.000000 4,-5.000000 10.000000 4,-6.000000 16.000000-1,-3.000000 26.000000-6,-3.000000 24.000000-6,-2.000000 26.000000-5,-3.000000 12.000000-4,1.000000 0.000000-2,-1.000000 0.000000-1,1.000000 0.000000-3,4.000000-2.000000-1,9.000000-3.000000-3,10.000000-3.000000-3,10.000000-2.000000-3,5.000000-11.000000-3,4.000000-15.000000-4,3.000000-15.000000-2,3.000000-16.000000-3,9.000000-15.000000-4,16.000000-11.000000-2,15.000000-14.000000-3,17.000000-11.000000-2,7.000000-15.000000-3,0.000000-16.000000-1,0.000000-15.000000-3,0.000000-15.000000-1,-4.000000-11.000000-1,-5.000000-2.000000-2,-7.000000-3.000000 0,-5.000000-3.000000-1,-9.000000-1.000000 1,-9.000000 4.000000 4,-10.000000 3.000000 3,-8.000000 3.000000 4,-15.000000 7.000000 4,-19.000000 14.000000 5,-18.000000 11.000000 5,-19.000000 14.000000 4,-10.000000 10.000000 6,1.000000 9.000000 3,-1.000000 10.000000 3,1.000000 10.000000 5,1.000000 8.000000 3,3.000000 10.000000 3,3.000000 10.000000 3,4.000000 9.000000 2,5.000000 4.000000 2,10.000000 1.000000-1,10.000000-1.000000-1,9.000000 1.000000 0,13.000000-6.000000-3,20.000000-8.000000-4,18.000000-10.000000-3,20.000000-9.000000-4,13.000000-5.000000-4,9.000000 0.000000-1,10.000000 0.000000-3,10.000000 0.000000-1,2.000000 0.000000-3,-3.000000 0.000000-3,-3.000000 0.000000-3,-2.000000 0.000000-4,-5.000000 1.000000-2,-2.000000 4.000000-1,-3.000000 3.000000 0,-3.000000 3.000000-2,-10.000000 7.000000 2,-16.000000 14.000000 3,-15.000000 11.000000 2,-15.000000 14.000000 3,-12.000000 7.000000 3,-6.000000 3.000000 3,-6.000000 3.000000 3,-6.000000 4.000000 3,-6.000000 1.000000 1,-2.000000 0.000000-1,-3.000000 0.000000 1,-3.000000 0.000000-1,-1.000000-5.000000-1,4.000000-9.000000-4,3.000000-10.000000-2,3.000000-8.000000-4,6.000000-11.000000-4,9.000000-8.000000-3,10.000000-10.000000-3,10.000000-9.000000-4,8.000000-13.000000-3,10.000000-16.000000 1,10.000000-15.000000-1,9.000000-15.000000 0,7.000000-14.000000-2,7.000000-8.000000-4,6.000000-10.000000-4,7.000000-9.000000-4,-1.000000-4.000000-1,-6.000000 4.000000 3,-6.000000 3.000000 1,-6.000000 3.000000 2,-9.000000 6.000000 5,-8.000000 9.000000 6,-10.000000 10.000000 7,-9.000000 10.000000 6,-10.000000 19.000000 10,-9.000000 32.000000 11,-10.000000 31.000000 11,-8.000000 32.000000 12,-6.000000 15.000000 4,1.000000 0.000000-5,-1.000000 0.000000-4,1.000000 0.000000-5,1.000000-2.000000-5,3.000000-3.000000-6,3.000000-3.000000-7,4.000000-2.000000-6,4.000000-11.000000-5,6.000000-15.000000-5,7.000000-15.000000-6,6.000000-16.000000-5,7.000000-13.000000-5,10.000000-9.000000-4,10.000000-10.000000-4,9.000000-8.000000-5,4.000000-12.000000-2,1.000000-12.000000 1,-1.000000-13.000000 1,1.000000-12.000000 1,-6.000000-4.000000 2,-8.000000 7.000000 4,-10.000000 6.000000 4,-9.000000 7.000000 3,-7.000000 2.000000 4,-3.000000 1.000000 6,-3.000000-1.000000 5,-2.000000 1.000000 6,-8.000000 2.000000 1,-8.000000 7.000000 2,-10.000000 6.000000-1,-9.000000 7.000000 0,-10.000000 5.000000-1,-9.000000 7.000000-4,-10.000000 6.000000-5,-8.000000 7.000000-3,-1.000000 5.000000-4,9.000000 7.000000-2,10.000000 6.000000-3,10.000000 7.000000-2,5.000000 2.000000 0,4.000000 1.000000 0,3.000000-1.000000 2,3.000000 1.000000 0</inkml:trace>
</inkml:ink>
</file>

<file path=ppt/ink/ink2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14"/>
    </inkml:context>
    <inkml:brush xml:id="br0">
      <inkml:brushProperty name="width" value="0.0320857167243958" units="cm"/>
      <inkml:brushProperty name="height" value="0.0320857167243958" units="cm"/>
      <inkml:brushProperty name="color" value="#F2395B"/>
      <inkml:brushProperty name="ignorePressure" value="0"/>
    </inkml:brush>
  </inkml:definitions>
  <inkml:trace contextRef="#ctx0" brushRef="#br0">85200.000000 10650.000000 457,'-22.000000'-19.000000'71,"6.000000"13.000000"2 ,7.000000 12.000000 0,6.000000 13.000000 1,4.000000 10.000000-5,4.000000 10.000000-10,3.000000 10.000000-11,3.000000 9.000000-10,1.000000 7.000000-13,1.000000 7.000000-13,-1.000000 6.000000-13,1.000000 7.000000-13,-6.000000 0.000000-9,-8.000000-2.000000-4,-10.000000-3.000000-3,-9.000000-3.000000-4,-7.000000-7.000000-8,-3.000000-9.000000-15,-3.000000-10.000000-13,-2.000000-8.000000-13</inkml:trace>
</inkml:ink>
</file>

<file path=ppt/ink/ink262.xml><?xml version="1.0" encoding="utf-8"?>
<inkml:ink xmlns:inkml="http://www.w3.org/2003/InkML">
  <annotation type="ScanImages2ExtractSignatures">1</annotation>
  <annotation type="ScanImagesWidth">909325366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18"/>
    </inkml:context>
    <inkml:brush xml:id="br0">
      <inkml:brushProperty name="width" value="0.0187207907438278" units="cm"/>
      <inkml:brushProperty name="height" value="0.0187207907438278" units="cm"/>
      <inkml:brushProperty name="color" value="#F2395B"/>
      <inkml:brushProperty name="ignorePressure" value="0"/>
    </inkml:brush>
  </inkml:definitions>
  <inkml:trace contextRef="#ctx0" brushRef="#br0">65850.000000 12650.000000 783,'4.000000'-44.000000'1,"10.000000"13.000000"5 ,10.000000 12.000000 3,9.000000 13.000000 4,12.000000 10.000000 1,16.000000 10.000000-3,15.000000 10.000000-2,17.000000 9.000000-3,13.000000 2.000000-4,13.000000-2.000000-4,12.000000-3.000000-5,13.000000-3.000000-5,9.000000-7.000000-2,6.000000-9.000000-1,7.000000-10.000000-1,6.000000-8.000000-1,6.000000-14.000000 1,6.000000-15.000000 2,7.000000-15.000000 1,6.000000-16.000000 2,-1.000000-8.000000 3,-5.000000 0.000000 2,-7.000000 0.000000 3,-5.000000 0.000000 2,-9.000000 4.000000 3,-9.000000 10.000000 2,-10.000000 10.000000 3,-8.000000 9.000000 1,-14.000000 15.000000 3,-15.000000 22.000000 1,-15.000000 22.000000 3,-16.000000 23.000000 1,-12.000000 14.000000 0,-5.000000 10.000000 1,-7.000000 10.000000 0,-5.000000 9.000000 0,0.000000 2.000000-1,10.000000-2.000000-4,10.000000-3.000000-3,9.000000-3.000000-3,13.000000-9.000000-2,20.000000-11.000000-1,18.000000-14.000000-1,20.000000-11.000000-1,11.000000-15.000000-2,7.000000-16.000000-4,6.000000-15.000000-2,7.000000-15.000000-4,0.000000-14.000000-1,-2.000000-8.000000 0,-3.000000-10.000000 1,-3.000000-9.000000 0,-6.000000-4.000000 1,-5.000000 4.000000 2,-7.000000 3.000000 1,-5.000000 3.000000 2,-8.000000 7.000000 2,-5.000000 14.000000 5,-7.000000 11.000000 3,-5.000000 14.000000 5,-11.000000 11.000000 1,-11.000000 14.000000 1,-14.000000 11.000000 0,-11.000000 14.000000 0,-7.000000 10.000000 1,0.000000 9.000000-1,0.000000 10.000000-1,0.000000 10.000000 1,3.000000 4.000000-2,6.000000 0.000000 0,7.000000 0.000000-1,6.000000 0.000000-1,10.000000-5.000000-2,17.000000-9.000000-2,15.000000-10.000000-1,16.000000-8.000000-2,13.000000-11.000000-3,14.000000-8.000000-3,11.000000-10.000000-4,14.000000-9.000000-4,3.000000-12.000000 0,-2.000000-11.000000 0,-3.000000-14.000000 3,-3.000000-11.000000 0,-4.000000-7.000000 1,-3.000000 0.000000 0,-3.000000 0.000000 0,-2.000000 0.000000 0,-6.000000 4.000000 1,-6.000000 10.000000 3,-6.000000 10.000000 3,-6.000000 9.000000 1,-9.000000 9.000000 5,-8.000000 9.000000 2,-10.000000 10.000000 5,-9.000000 10.000000 3,-9.000000 8.000000 2,-5.000000 10.000000 0,-7.000000 10.000000 1,-5.000000 9.000000-1,2.000000 2.000000 1,13.000000-2.000000-4,12.000000-3.000000-1,13.000000-3.000000-2,10.000000-7.000000-2,10.000000-9.000000-2,10.000000-10.000000-2,9.000000-8.000000-2,6.000000-12.000000-2,3.000000-12.000000-1,3.000000-13.000000-1,4.000000-12.000000-3,2.000000-10.000000-1,4.000000-6.000000-4,3.000000-6.000000-4,3.000000-6.000000-2,-7.000000-2.000000-1,-15.000000 3.000000 3,-15.000000 3.000000 3,-16.000000 4.000000 3,-12.000000 4.000000 1,-5.000000 6.000000 1,-7.000000 7.000000-1,-5.000000 6.000000 0,-11.000000 6.000000 0,-11.000000 6.000000-1,-14.000000 7.000000 0,-11.000000 6.000000-2,-11.000000 3.000000-3,-5.000000 0.000000-7,-7.000000 0.000000-6,-5.000000 0.000000-7</inkml:trace>
</inkml:ink>
</file>

<file path=ppt/ink/ink2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40"/>
    </inkml:context>
    <inkml:brush xml:id="br0">
      <inkml:brushProperty name="width" value="0.0266549251973629" units="cm"/>
      <inkml:brushProperty name="height" value="0.0266549251973629" units="cm"/>
      <inkml:brushProperty name="color" value="#F2395B"/>
      <inkml:brushProperty name="ignorePressure" value="0"/>
    </inkml:brush>
  </inkml:definitions>
  <inkml:trace contextRef="#ctx0" brushRef="#br0">68050.000000 14950.000000 550,'-91.000000'67.000000'0,"19.000000"-16.000000"0 ,19.000000-15.000000 0,19.000000-15.000000 0,16.000000-12.000000 5,17.000000-6.000000 10,15.000000-6.000000 11,16.000000-6.000000 11,13.000000-7.000000 3,14.000000-6.000000 0,11.000000-6.000000-2,14.000000-6.000000-2,10.000000-4.000000 0,9.000000 1.000000-2,10.000000-1.000000-1,10.000000 1.000000-1,5.000000 1.000000-4,4.000000 3.000000-6,3.000000 3.000000-7,3.000000 4.000000-5,-1.000000 1.000000-7,-2.000000 0.000000-9,-3.000000 0.000000-7,-3.000000 0.000000-8,-10.000000 1.000000-4,-16.000000 4.000000-2,-15.000000 3.000000-1,-15.000000 3.000000-1,-31.000000 12.000000-6,-43.000000 22.000000-10,-44.000000 22.000000-10,-43.000000 23.000000-10,-15.000000 3.000000 1,16.000000-11.000000 13,15.000000-14.000000 13,17.000000-11.000000 13</inkml:trace>
</inkml:ink>
</file>

<file path=ppt/ink/ink2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40"/>
    </inkml:context>
    <inkml:brush xml:id="br0">
      <inkml:brushProperty name="width" value="0.0235739052295685" units="cm"/>
      <inkml:brushProperty name="height" value="0.0235739052295685" units="cm"/>
      <inkml:brushProperty name="color" value="#F2395B"/>
      <inkml:brushProperty name="ignorePressure" value="0"/>
    </inkml:brush>
  </inkml:definitions>
  <inkml:trace contextRef="#ctx0" brushRef="#br0">67900.000000 15900.000000 622,'170.000000'-91.000000'91,"-9.000000"19.000000"-17 ,-10.000000 19.000000-17,-8.000000 19.000000-16,-4.000000 7.000000-11,3.000000-3.000000-4,3.000000-3.000000-4,4.000000-2.000000-5,-4.000000-3.000000-5,-9.000000 1.000000-5,-10.000000-1.000000-7,-8.000000 1.000000-5,-15.000000-1.000000-6,-19.000000 1.000000-9,-18.000000-1.000000-6,-19.000000 1.000000-8,-16.000000 1.000000-6,-12.000000 3.000000-3,-13.000000 3.000000-3,-12.000000 4.000000-3,-13.000000-1.000000 1,-12.000000-3.000000 5,-13.000000-3.000000 5,-12.000000-2.000000 5,-2.000000 0.000000 5,9.000000 7.000000 7,10.000000 6.000000 5,10.000000 7.000000 7,4.000000 0.000000 4,0.000000-2.000000 0,0.000000-3.000000 2,0.000000-3.000000 2</inkml:trace>
</inkml:ink>
</file>

<file path=ppt/ink/ink265.xml><?xml version="1.0" encoding="utf-8"?>
<inkml:ink xmlns:inkml="http://www.w3.org/2003/InkML">
  <annotation type="ScanImages2ExtractSignatures">1</annotation>
  <annotation type="ScanImagesWidth">266871664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41"/>
    </inkml:context>
    <inkml:brush xml:id="br0">
      <inkml:brushProperty name="width" value="0.0287507548928261" units="cm"/>
      <inkml:brushProperty name="height" value="0.0287507548928261" units="cm"/>
      <inkml:brushProperty name="color" value="#F2395B"/>
      <inkml:brushProperty name="ignorePressure" value="0"/>
    </inkml:brush>
  </inkml:definitions>
  <inkml:trace contextRef="#ctx0" brushRef="#br0">68900.000000 14250.000000 510,'-46.000000'-90.000000'0,"10.000000"23.000000"0 ,10.000000 22.000000 0,9.000000 22.000000 0,12.000000 26.000000 7,16.000000 31.000000 15,15.000000 32.000000 15,17.000000 31.000000 15,10.000000 23.000000 6,6.000000 16.000000-3,7.000000 15.000000-4,6.000000 17.000000-2,6.000000 10.000000-5,6.000000 6.000000-6,7.000000 7.000000-5,6.000000 6.000000-6,7.000000 4.000000-11,10.000000 4.000000-16,10.000000 3.000000-16,9.000000 3.000000-16,-10.000000-19.000000-15,-28.000000-41.000000-15,-28.000000-40.000000-13,-27.000000-40.000000-15</inkml:trace>
</inkml:ink>
</file>

<file path=ppt/ink/ink266.xml><?xml version="1.0" encoding="utf-8"?>
<inkml:ink xmlns:inkml="http://www.w3.org/2003/InkML">
  <annotation type="ScanImages2ExtractSignatures">1</annotation>
  <annotation type="ScanImagesWidth">197379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42"/>
    </inkml:context>
    <inkml:brush xml:id="br0">
      <inkml:brushProperty name="width" value="0.0325894504785538" units="cm"/>
      <inkml:brushProperty name="height" value="0.0325894504785538" units="cm"/>
      <inkml:brushProperty name="color" value="#F2395B"/>
      <inkml:brushProperty name="ignorePressure" value="0"/>
    </inkml:brush>
  </inkml:definitions>
  <inkml:trace contextRef="#ctx0" brushRef="#br0">72050.000000 13350.000000 450,'-25.000000'175.000000'89,"0.000000"0.000000"-15 ,0.000000 0.000000-15,0.000000 0.000000-17,-5.000000 10.000000-8,-9.000000 23.000000-4,-10.000000 22.000000-3,-8.000000 22.000000-4,-8.000000 12.000000-3,-2.000000 3.000000-4,-3.000000 3.000000-4,-3.000000 4.000000-4,4.000000-18.000000-4,13.000000-37.000000-3,12.000000-38.000000-2,13.000000-37.000000-3,13.000000-40.000000-3,17.000000-40.000000-3,15.000000-40.000000-1,16.000000-41.000000-4,10.000000-32.000000 0,7.000000-21.000000 1,6.000000-22.000000 0,7.000000-22.000000 1,2.000000-16.000000 0,1.000000-9.000000 0,-1.000000-10.000000 0,1.000000-8.000000-1,-1.000000-4.000000 1,1.000000 3.000000 0,-1.000000 3.000000 0,1.000000 4.000000 0,1.000000 7.000000 2,3.000000 13.000000 0,3.000000 12.000000 1,4.000000 13.000000 1,-4.000000 18.000000 1,-9.000000 26.000000 2,-10.000000 24.000000 2,-8.000000 26.000000 2,-8.000000 22.000000 3,-2.000000 23.000000 2,-3.000000 22.000000 4,-3.000000 22.000000 3,-6.000000 12.000000 3,-5.000000 3.000000 1,-7.000000 3.000000 1,-5.000000 4.000000 2,-11.000000-3.000000 0,-11.000000-5.000000-3,-14.000000-7.000000-1,-11.000000-5.000000-2,-11.000000-4.000000-3,-5.000000 0.000000-1,-7.000000 0.000000-2,-5.000000 0.000000-2,-6.000000-4.000000 0,-3.000000-5.000000-2,-3.000000-7.000000 0,-2.000000-5.000000 0,-1.000000-9.000000-1,3.000000-9.000000 1,3.000000-10.000000-1,4.000000-8.000000 1,7.000000-8.000000 0,13.000000-2.000000 1,12.000000-3.000000 2,13.000000-3.000000 1,15.000000-4.000000 3,19.000000-3.000000 2,19.000000-3.000000 3,19.000000-2.000000 3,12.000000-1.000000 1,6.000000 3.000000 0,7.000000 3.000000-2,6.000000 4.000000 0,6.000000 2.000000 0,6.000000 4.000000 0,7.000000 3.000000 0,6.000000 3.000000 0,-1.000000 1.000000-2,-5.000000 1.000000-3,-7.000000-1.000000-4,-5.000000 1.000000-3,-3.000000-3.000000-4,4.000000-2.000000-2,3.000000-3.000000-2,3.000000-3.000000-3,-4.000000-6.000000-2,-8.000000-5.000000 0,-10.000000-7.000000-1,-9.000000-5.000000 0,-10.000000-4.000000-1,-9.000000 0.000000-3,-10.000000 0.000000-3,-8.000000 0.000000-1,-12.000000 1.000000-11,-12.000000 4.000000-20,-13.000000 3.000000-18,-12.000000 3.000000-19</inkml:trace>
</inkml:ink>
</file>

<file path=ppt/ink/ink26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42"/>
    </inkml:context>
    <inkml:brush xml:id="br0">
      <inkml:brushProperty name="width" value="0.0333579480648041" units="cm"/>
      <inkml:brushProperty name="height" value="0.0333579480648041" units="cm"/>
      <inkml:brushProperty name="color" value="#F2395B"/>
      <inkml:brushProperty name="ignorePressure" value="0"/>
    </inkml:brush>
  </inkml:definitions>
  <inkml:trace contextRef="#ctx0" brushRef="#br0">73350.000000 15350.000000 439,'-68.000000'3.000000'52,"17.000000"6.000000"9 ,15.000000 7.000000 9,16.000000 6.000000 9,9.000000 9.000000-2,3.000000 13.000000-15,3.000000 12.000000-12,4.000000 13.000000-15,1.000000 9.000000-10,0.000000 6.000000-5,0.000000 7.000000-5,0.000000 6.000000-6,-2.000000-1.000000-5,-3.000000-5.000000-2,-3.000000-7.000000-5,-2.000000-5.000000-3,3.000000-14.000000-6,14.000000-18.000000-12,11.000000-19.000000-9,14.000000-18.000000-11,10.000000-23.000000-2,9.000000-24.000000 6,10.000000-26.000000 8,10.000000-24.000000 7,2.000000-12.000000 5,-3.000000 4.000000 4,-3.000000 3.000000 4,-2.000000 3.000000 3,-5.000000 6.000000 5,-2.000000 9.000000 2,-3.000000 10.000000 3,-3.000000 10.000000 3,-6.000000 8.000000 2,-5.000000 10.000000 1,-7.000000 10.000000 0,-5.000000 9.000000 1,-8.000000 13.000000 2,-5.000000 20.000000 3,-7.000000 18.000000 3,-5.000000 20.000000 2,-4.000000 10.000000 3,0.000000 3.000000 2,0.000000 3.000000 0,0.000000 4.000000 2,-2.000000-1.000000-2,-3.000000-3.000000-8,-3.000000-3.000000-7,-2.000000-2.000000-6,-1.000000-6.000000-12,3.000000-6.000000-16,3.000000-6.000000-14,4.000000-6.000000-16,7.000000-13.000000-6,13.000000-19.000000 1,12.000000-18.000000 3,13.000000-19.000000 2,1.000000-8.000000 6,-9.000000 3.000000 8,-10.000000 3.000000 11,-8.000000 4.000000 8</inkml:trace>
</inkml:ink>
</file>

<file path=ppt/ink/ink268.xml><?xml version="1.0" encoding="utf-8"?>
<inkml:ink xmlns:inkml="http://www.w3.org/2003/InkML">
  <annotation type="ScanImages2ExtractSignatures">1</annotation>
  <annotation type="ScanImagesWidth">678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43"/>
    </inkml:context>
    <inkml:brush xml:id="br0">
      <inkml:brushProperty name="width" value="0.0311641246080399" units="cm"/>
      <inkml:brushProperty name="height" value="0.0311641246080399" units="cm"/>
      <inkml:brushProperty name="color" value="#F2395B"/>
      <inkml:brushProperty name="ignorePressure" value="0"/>
    </inkml:brush>
  </inkml:definitions>
  <inkml:trace contextRef="#ctx0" brushRef="#br0">74850.000000 15550.000000 470,'-2.000000'-47.000000'4,"-3.000000"6.000000"6 ,-3.000000 7.000000 7,-2.000000 6.000000 7,-5.000000 13.000000 11,-2.000000 23.000000 14,-3.000000 22.000000 15,-3.000000 22.000000 13,-1.000000 13.000000 1,4.000000 7.000000-17,3.000000 6.000000-16,3.000000 7.000000-15,3.000000-1.000000-12,3.000000-6.000000-6,3.000000-6.000000-7,4.000000-6.000000-6,2.000000-7.000000-6,4.000000-6.000000-7,3.000000-6.000000-5,3.000000-6.000000-7,4.000000-12.000000-4,7.000000-15.000000-4,6.000000-15.000000-3,7.000000-16.000000-4,2.000000-13.000000 0,1.000000-9.000000 2,-1.000000-10.000000 2,1.000000-8.000000 3,-3.000000-9.000000 3,-2.000000-6.000000 5,-3.000000-6.000000 3,-3.000000-6.000000 5,-6.000000-1.000000 4,-5.000000 7.000000 2,-7.000000 6.000000 4,-5.000000 7.000000 3,-6.000000 5.000000 5,-3.000000 7.000000 8,-3.000000 6.000000 8,-2.000000 7.000000 8,-5.000000 5.000000 5,-2.000000 7.000000 2,-3.000000 6.000000 2,-3.000000 7.000000 2,8.000000 5.000000 0,23.000000 7.000000-1,22.000000 6.000000-1,22.000000 7.000000 0,12.000000 0.000000-6,3.000000-2.000000-8,3.000000-3.000000-10,4.000000-3.000000-7,-4.000000 1.000000-6,-9.000000 6.000000 0,-10.000000 7.000000 0,-8.000000 6.000000 0,-8.000000 9.000000 1,-2.000000 13.000000 4,-3.000000 12.000000 5,-3.000000 13.000000 3,-4.000000 7.000000 2,-3.000000 4.000000 1,-3.000000 3.000000 1,-2.000000 3.000000 0,-5.000000-2.000000-1,-2.000000-6.000000-2,-3.000000-6.000000-2,-3.000000-6.000000-3,1.000000-10.000000-5,6.000000-12.000000-7,7.000000-13.000000-9,6.000000-12.000000-6,6.000000-19.000000-5,6.000000-25.000000 1,7.000000-25.000000 0,6.000000-25.000000 0,4.000000-13.000000 1,4.000000 1.000000 2,3.000000-1.000000 0,3.000000 1.000000 2,-2.000000 1.000000 2,-6.000000 3.000000 2,-6.000000 3.000000 4,-6.000000 4.000000 3,-6.000000 7.000000 3,-2.000000 13.000000 2,-3.000000 12.000000 4,-3.000000 13.000000 2,-6.000000 20.000000 6,-5.000000 28.000000 9,-7.000000 28.000000 8,-5.000000 29.000000 9,-4.000000 11.000000 3,0.000000-2.000000-5,0.000000-3.000000-3,0.000000-3.000000-5,3.000000-7.000000-3,6.000000-9.000000-5,7.000000-10.000000-3,6.000000-8.000000-5,6.000000-12.000000-4,6.000000-12.000000-2,7.000000-13.000000-4,6.000000-12.000000-3,7.000000-13.000000-3,10.000000-12.000000-3,10.000000-13.000000-2,9.000000-12.000000-2,1.000000-10.000000-2,-6.000000-6.000000 0,-6.000000-6.000000 1,-6.000000-6.000000 0,-10.000000-2.000000 1,-12.000000 3.000000 4,-13.000000 3.000000 2,-12.000000 4.000000 4,-12.000000 8.000000 2,-8.000000 17.000000-1,-10.000000 15.000000 1,-9.000000 16.000000 1,-9.000000 9.000000-2,-5.000000 3.000000 0,-7.000000 3.000000-3,-5.000000 4.000000 0,-1.000000 4.000000-6,6.000000 6.000000-8,7.000000 7.000000-8,6.000000 6.000000-9</inkml:trace>
</inkml:ink>
</file>

<file path=ppt/ink/ink269.xml><?xml version="1.0" encoding="utf-8"?>
<inkml:ink xmlns:inkml="http://www.w3.org/2003/InkML">
  <annotation type="ScanImages2ExtractSignatures">1</annotation>
  <annotation type="ScanImagesWidth">-575668224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43"/>
    </inkml:context>
    <inkml:brush xml:id="br0">
      <inkml:brushProperty name="width" value="0.0334768816828728" units="cm"/>
      <inkml:brushProperty name="height" value="0.0334768816828728" units="cm"/>
      <inkml:brushProperty name="color" value="#F2395B"/>
      <inkml:brushProperty name="ignorePressure" value="0"/>
    </inkml:brush>
  </inkml:definitions>
  <inkml:trace contextRef="#ctx0" brushRef="#br0">78450.000000 13750.000000 438,'-24.000000'-46.000000'1,"4.000000"10.000000"4 ,3.000000 10.000000 3,3.000000 9.000000 4,3.000000 20.000000 12,3.000000 31.000000 23,3.000000 32.000000 21,4.000000 31.000000 23,-4.000000 24.000000 2,-9.000000 20.000000-21,-10.000000 18.000000-19,-8.000000 20.000000-21,-8.000000 10.000000-11,-2.000000 3.000000-6,-3.000000 3.000000-4,-3.000000 4.000000-4,2.000000-9.000000-6,10.000000-18.000000-4,10.000000-19.000000-5,9.000000-18.000000-5,12.000000-25.000000-6,16.000000-27.000000-8,15.000000-28.000000-6,17.000000-28.000000-8,10.000000-27.000000-4,6.000000-25.000000 0,7.000000-25.000000 0,6.000000-25.000000-2,3.000000-15.000000 1,0.000000-2.000000 1,0.000000-3.000000 0,0.000000-3.000000 1,-5.000000-1.000000 4,-9.000000 4.000000 7,-10.000000 3.000000 8,-8.000000 3.000000 6,-9.000000 9.000000 6,-6.000000 16.000000 4,-6.000000 15.000000 3,-6.000000 17.000000 5,-6.000000 8.000000 3,-2.000000 4.000000 4,-3.000000 3.000000 4,-3.000000 3.000000 5,-6.000000 6.000000 3,-5.000000 9.000000 5,-7.000000 10.000000 5,-5.000000 10.000000 3,-1.000000 7.000000 3,6.000000 6.000000-2,7.000000 7.000000 0,6.000000 6.000000 0,4.000000 1.000000-2,4.000000-3.000000-3,3.000000-3.000000-2,3.000000-2.000000-3,4.000000-6.000000-2,7.000000-6.000000-4,6.000000-6.000000-3,7.000000-6.000000-4,7.000000-7.000000-2,9.000000-6.000000-4,10.000000-6.000000-3,10.000000-6.000000-3,2.000000-9.000000-3,-3.000000-8.000000-3,-3.000000-10.000000-3,-2.000000-9.000000-2,-6.000000-7.000000-3,-6.000000-3.000000-1,-6.000000-3.000000 0,-6.000000-2.000000-2,-10.000000 0.000000 2,-12.000000 7.000000 3,-13.000000 6.000000 4,-12.000000 7.000000 3,-16.000000 8.000000 5,-19.000000 14.000000 4,-18.000000 11.000000 5,-19.000000 14.000000 5,-15.000000 18.000000 3,-8.000000 25.000000 3,-10.000000 25.000000 2,-9.000000 25.000000 3,2.000000 12.000000 1,17.000000 1.000000 1,15.000000-1.000000 1,16.000000 1.000000 1,13.000000-1.000000-2,14.000000 1.000000-3,11.000000-1.000000-4,14.000000 1.000000-4,19.000000-9.000000-4,29.000000-15.000000-3,28.000000-15.000000-3,28.000000-16.000000-4,20.000000-19.000000-7,13.000000-22.000000-13,12.000000-22.000000-12,13.000000-21.000000-14,-2.000000-12.000000-6,-16.000000 1.000000 0,-15.000000-1.000000 0,-15.000000 1.000000 0,-15.000000 1.000000 3,-12.000000 3.000000 6,-13.000000 3.000000 8,-12.000000 4.000000 7</inkml:trace>
</inkml:ink>
</file>

<file path=ppt/ink/ink27.xml><?xml version="1.0" encoding="utf-8"?>
<inkml:ink xmlns:inkml="http://www.w3.org/2003/InkML">
  <annotation type="ScanImages2ExtractSignatures">1</annotation>
  <annotation type="ScanImagesWidth">882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2"/>
    </inkml:context>
    <inkml:brush xml:id="br0">
      <inkml:brushProperty name="width" value="0.0263120587915182" units="cm"/>
      <inkml:brushProperty name="height" value="0.0263120587915182" units="cm"/>
      <inkml:brushProperty name="color" value="#F2395B"/>
      <inkml:brushProperty name="ignorePressure" value="0"/>
    </inkml:brush>
  </inkml:definitions>
  <inkml:trace contextRef="#ctx0" brushRef="#br0">17035.000000 26059.000000 557,'181.000000'-55.000000'146,"0.000000"-7.000000"-33 ,0.000000-6.000000-31,0.000000-6.000000-33,3.000000-2.000000-20,7.000000 3.000000-12,7.000000 4.000000-10,5.000000 2.000000-12,-12.000000 8.000000-10,-32.000000 8.000000-11,-33.000000 11.000000-10,-33.000000 9.000000-12,-20.000000 7.000000-7,-10.000000 3.000000-4,-9.000000 3.000000-3,-11.000000 4.000000-5</inkml:trace>
</inkml:ink>
</file>

<file path=ppt/ink/ink270.xml><?xml version="1.0" encoding="utf-8"?>
<inkml:ink xmlns:inkml="http://www.w3.org/2003/InkML">
  <annotation type="ScanImages2ExtractSignatures">1</annotation>
  <annotation type="ScanImagesWidth">873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45"/>
    </inkml:context>
    <inkml:brush xml:id="br0">
      <inkml:brushProperty name="width" value="0.0297254659235477" units="cm"/>
      <inkml:brushProperty name="height" value="0.0297254659235477" units="cm"/>
      <inkml:brushProperty name="color" value="#F2395B"/>
      <inkml:brushProperty name="ignorePressure" value="0"/>
    </inkml:brush>
  </inkml:definitions>
  <inkml:trace contextRef="#ctx0" brushRef="#br0">81000.000000 15800.000000 493,'0.000000'-50.000000'1,"0.000000"0.000000"1 ,0.000000 0.000000 3,0.000000 0.000000 1,-2.000000 0.000000 2,-3.000000 0.000000 2,-3.000000 0.000000 2,-2.000000 0.000000 1,-5.000000 1.000000 2,-2.000000 4.000000-1,-3.000000 3.000000 1,-3.000000 3.000000 1,-6.000000 6.000000-2,-5.000000 9.000000 0,-7.000000 10.000000-1,-5.000000 10.000000-1,-4.000000 11.000000-1,0.000000 17.000000-1,0.000000 15.000000 1,0.000000 16.000000-1,0.000000 10.000000 0,0.000000 7.000000-1,0.000000 6.000000 1,0.000000 7.000000-1,1.000000 0.000000 0,4.000000-2.000000-2,3.000000-3.000000 0,3.000000-3.000000-1,6.000000-6.000000 0,9.000000-5.000000 0,10.000000-7.000000 2,10.000000-5.000000-1,16.000000-15.000000 1,26.000000-22.000000 1,24.000000-22.000000 0,26.000000-21.000000 0,13.000000-23.000000 0,4.000000-21.000000-1,3.000000-22.000000-3,3.000000-22.000000-1,3.000000-19.000000-3,3.000000-16.000000-4,3.000000-15.000000-3,4.000000-15.000000-4,-6.000000-7.000000-3,-11.000000 3.000000-2,-14.000000 3.000000-3,-11.000000 4.000000-1,-14.000000 2.000000-1,-11.000000 4.000000 2,-14.000000 3.000000 1,-11.000000 3.000000 2,-11.000000 10.000000 3,-5.000000 20.000000 3,-7.000000 18.000000 4,-5.000000 20.000000 4,-8.000000 24.000000 9,-5.000000 31.000000 12,-7.000000 32.000000 14,-5.000000 31.000000 13,-6.000000 23.000000 3,-3.000000 16.000000-11,-3.000000 15.000000-9,-2.000000 17.000000-9,-3.000000 13.000000-6,1.000000 13.000000-2,-1.000000 12.000000-2,1.000000 13.000000-2,-3.000000 12.000000-4,-2.000000 13.000000-4,-3.000000 12.000000-6,-3.000000 13.000000-4,1.000000 9.000000-4,6.000000 6.000000-3,7.000000 7.000000-2,6.000000 6.000000-2,9.000000-12.000000-4,13.000000-27.000000-4,12.000000-28.000000-5,13.000000-28.000000-4,16.000000-29.000000-1,23.000000-28.000000 4,22.000000-28.000000 1,22.000000-27.000000 4,10.000000-26.000000 2,1.000000-22.000000 1,-1.000000-22.000000 1,1.000000-21.000000 2,-4.000000-12.000000 1,-6.000000 1.000000 1,-6.000000-1.000000 1,-6.000000 1.000000 0,-9.000000 2.000000 3,-8.000000 7.000000 2,-10.000000 6.000000 5,-9.000000 7.000000 2,-9.000000 4.000000 4,-5.000000 3.000000 4,-7.000000 3.000000 3,-5.000000 4.000000 4,-8.000000 1.000000 3,-5.000000 0.000000 4,-7.000000 0.000000 3,-5.000000 0.000000 4,-8.000000 1.000000 3,-5.000000 4.000000 1,-7.000000 3.000000 2,-5.000000 3.000000 2,-6.000000 4.000000 0,-3.000000 7.000000-2,-3.000000 6.000000-1,-2.000000 7.000000-1,-5.000000 5.000000-1,-2.000000 7.000000-3,-3.000000 6.000000-2,-3.000000 7.000000-1,-2.000000 10.000000-2,0.000000 16.000000 0,0.000000 15.000000-1,0.000000 17.000000 1,3.000000 5.000000-2,6.000000-3.000000-4,7.000000-3.000000-2,6.000000-2.000000-4,6.000000-5.000000-2,6.000000-2.000000-4,7.000000-3.000000-4,6.000000-3.000000-3,10.000000-6.000000-1,17.000000-5.000000-2,15.000000-7.000000-1,16.000000-5.000000 0,10.000000-14.000000-1,7.000000-18.000000 0,6.000000-19.000000 1,7.000000-18.000000 0,2.000000-15.000000-1,1.000000-9.000000 0,-1.000000-10.000000-1,1.000000-8.000000-1,-6.000000-6.000000 1,-8.000000 1.000000 2,-10.000000-1.000000 2,-9.000000 1.000000 4,-10.000000 2.000000 1,-9.000000 7.000000 3,-10.000000 6.000000 3,-8.000000 7.000000 2,-9.000000 7.000000 3,-6.000000 9.000000 2,-6.000000 10.000000 2,-6.000000 10.000000 3,-7.000000 8.000000 1,-6.000000 10.000000 0,-6.000000 10.000000 0,-6.000000 9.000000 0,-6.000000 15.000000 1,-2.000000 22.000000 3,-3.000000 22.000000 4,-3.000000 23.000000 2,-2.000000 16.000000 1,0.000000 13.000000 0,0.000000 12.000000-1,0.000000 13.000000 0,1.000000 13.000000-2,4.000000 17.000000-4,3.000000 15.000000-3,3.000000 16.000000-3,-1.000000 12.000000-3,-2.000000 9.000000-4,-3.000000 10.000000-3,-3.000000 10.000000-3,-2.000000-3.000000-2,0.000000-11.000000 0,0.000000-14.000000-1,0.000000-11.000000-1,-2.000000-20.000000-2,-3.000000-24.000000-1,-3.000000-26.000000-2,-2.000000-24.000000-1,-3.000000-24.000000-2,1.000000-22.000000 1,-1.000000-22.000000 0,1.000000-21.000000 1,-6.000000-14.000000 0,-8.000000-2.000000 0,-10.000000-3.000000 1,-9.000000-3.000000 1,-2.000000-9.000000 0,6.000000-11.000000 1,7.000000-14.000000 1,6.000000-11.000000 0,9.000000-14.000000-1,13.000000-11.000000-2,12.000000-14.000000-2,13.000000-11.000000-3,13.000000-17.000000-1,17.000000-18.000000-3,15.000000-19.000000-2,16.000000-18.000000-2,16.000000-9.000000-1,20.000000 4.000000 0,18.000000 3.000000 0,20.000000 3.000000 0,16.000000 4.000000 2,16.000000 7.000000 3,15.000000 6.000000 3,17.000000 7.000000 3,7.000000 5.000000 3,0.000000 7.000000 3,0.000000 6.000000 2,0.000000 7.000000 4,0.000000-1.000000 2,0.000000-6.000000 1,0.000000-6.000000 1,0.000000-6.000000 2,-15.000000 7.000000 3,-27.000000 22.000000 4,-28.000000 22.000000 3,-28.000000 23.000000 5,-17.000000 13.000000 4,-2.000000 6.000000 3,-3.000000 7.000000 3,-3.000000 6.000000 3,-6.000000 9.000000 2,-5.000000 13.000000-2,-7.000000 12.000000-2,-5.000000 13.000000 0,-6.000000 12.000000-2,-3.000000 13.000000-1,-3.000000 12.000000 0,-2.000000 13.000000-1,-3.000000 2.000000-2,1.000000-5.000000-4,-1.000000-7.000000-4,1.000000-5.000000-3,2.000000-11.000000-4,7.000000-11.000000-2,6.000000-14.000000-2,7.000000-11.000000-2,5.000000-11.000000-4,7.000000-5.000000-3,6.000000-7.000000-5,7.000000-5.000000-3,-1.000000-12.000000-5,-6.000000-16.000000-2,-6.000000-15.000000-3,-6.000000-15.000000-3,-7.000000-9.000000-1,-6.000000 1.000000 2,-6.000000-1.000000 0,-6.000000 1.000000 2,-13.000000 1.000000 2,-19.000000 3.000000 5,-18.000000 3.000000 5,-19.000000 4.000000 4,-12.000000 10.000000 2,-2.000000 19.000000 0,-3.000000 19.000000 1,-3.000000 19.000000 1,-10.000000 26.000000 3,-16.000000 34.000000 9,-15.000000 35.000000 9,-15.000000 35.000000 8,0.000000 14.000000 5,20.000000-2.000000-1,18.000000-3.000000 0,20.000000-3.000000 0,16.000000 2.000000-2,16.000000 10.000000-3,15.000000 10.000000-3,17.000000 9.000000-3,27.000000-7.000000-3,41.000000-21.000000-5,40.000000-22.000000-4,42.000000-22.000000-3,36.000000-29.000000-9,35.000000-33.000000-9,35.000000-35.000000-11,34.000000-34.000000-10,-12.000000-15.000000-13,-55.000000 7.000000-13,-57.000000 6.000000-13,-55.000000 7.000000-15</inkml:trace>
</inkml:ink>
</file>

<file path=ppt/ink/ink271.xml><?xml version="1.0" encoding="utf-8"?>
<inkml:ink xmlns:inkml="http://www.w3.org/2003/InkML">
  <annotation type="ScanImages2ExtractSignatures">1</annotation>
  <annotation type="ScanImagesWidth">-2091622528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4"/>
    </inkml:context>
    <inkml:brush xml:id="br0">
      <inkml:brushProperty name="width" value="0.0311912335455418" units="cm"/>
      <inkml:brushProperty name="height" value="0.0311912335455418" units="cm"/>
      <inkml:brushProperty name="color" value="#F2395B"/>
      <inkml:brushProperty name="ignorePressure" value="0"/>
    </inkml:brush>
  </inkml:definitions>
  <inkml:trace contextRef="#ctx0" brushRef="#br0">5150.000000 3200.000000 470,'-47.000000'0.000000'0,"6.000000"0.000000"0 ,7.000000 0.000000 0,6.000000 0.000000 0,3.000000 0.000000 0,0.000000 0.000000 0,0.000000 0.000000 0,0.000000 0.000000 0,1.000000-2.000000 6,4.000000-3.000000 14,3.000000-3.000000 12,3.000000-2.000000 14,7.000000-1.000000 3,14.000000 3.000000-8,11.000000 3.000000-7,14.000000 4.000000-8,13.000000 1.000000-4,16.000000 0.000000-2,15.000000 0.000000-2,17.000000 0.000000-2,11.000000-4.000000-2,10.000000-5.000000-3,10.000000-7.000000-2,9.000000-5.000000-2,7.000000-11.000000-3,7.000000-11.000000-2,6.000000-14.000000-2,7.000000-11.000000-2,-1.000000-7.000000-4,-6.000000 0.000000-6,-6.000000 0.000000-5,-6.000000 0.000000-6,-15.000000 4.000000-3,-21.000000 10.000000-1,-22.000000 10.000000 0,-22.000000 9.000000 0,-21.000000 9.000000 1,-18.000000 9.000000 4,-19.000000 10.000000 4,-18.000000 10.000000 5,-18.000000 11.000000 4,-16.000000 17.000000 4,-15.000000 15.000000 3,-15.000000 16.000000 6,-11.000000 15.000000 3,-2.000000 16.000000 3,-3.000000 15.000000 5,-3.000000 17.000000 4,-2.000000 10.000000 2,0.000000 6.000000 2,0.000000 7.000000 2,0.000000 6.000000 1,4.000000 3.000000 1,10.000000 0.000000-3,10.000000 0.000000-2,9.000000 0.000000-3,9.000000-8.000000-1,9.000000-16.000000-4,10.000000-15.000000-3,10.000000-15.000000-3,8.000000-17.000000-4,10.000000-15.000000-4,10.000000-15.000000-5,9.000000-16.000000-4,10.000000-13.000000-3,14.000000-9.000000-2,11.000000-10.000000-2,14.000000-8.000000-1,10.000000-17.000000-3,9.000000-21.000000-3,10.000000-22.000000-4,10.000000-22.000000-3,5.000000-15.000000-1,4.000000-5.000000 0,3.000000-7.000000 0,3.000000-5.000000 1,1.000000-8.000000 1,1.000000-5.000000 3,-1.000000-7.000000 3,1.000000-5.000000 2,-7.000000 0.000000 5,-12.000000 10.000000 3,-13.000000 10.000000 6,-12.000000 9.000000 3,-12.000000 13.000000 5,-8.000000 20.000000 3,-10.000000 18.000000 3,-9.000000 20.000000 3,-13.000000 21.000000 9,-16.000000 25.000000 13,-15.000000 25.000000 14,-15.000000 25.000000 14,-12.000000 20.000000 3,-6.000000 16.000000-9,-6.000000 15.000000-8,-6.000000 17.000000-7,-2.000000 5.000000-7,3.000000-3.000000-3,3.000000-3.000000-4,4.000000-2.000000-3,5.000000-6.000000-3,10.000000-6.000000-2,10.000000-6.000000-4,9.000000-6.000000-2,13.000000-16.000000-8,20.000000-25.000000-10,18.000000-25.000000-12,20.000000-25.000000-10,11.000000-24.000000-8,7.000000-21.000000 0,6.000000-22.000000-3,7.000000-22.000000-1,-1.000000-8.000000 2,-6.000000 6.000000 7,-6.000000 7.000000 6,-6.000000 6.000000 7,-7.000000 6.000000 4,-6.000000 6.000000 2,-6.000000 7.000000 2,-6.000000 6.000000 2,-10.000000 12.000000 8,-12.000000 19.000000 11,-13.000000 19.000000 12,-12.000000 19.000000 12,-5.000000 12.000000 4,3.000000 6.000000-4,3.000000 7.000000-4,4.000000 6.000000-3,1.000000 1.000000-7,0.000000-3.000000-7,0.000000-3.000000-9,0.000000-2.000000-8,6.000000-6.000000-5,13.000000-6.000000-2,12.000000-6.000000-1,13.000000-6.000000-1,6.000000-6.000000-6,0.000000-2.000000-9,0.000000-3.000000-9,0.000000-3.000000-9,3.000000-7.000000-4,6.000000-9.000000 2,7.000000-10.000000 2,6.000000-8.000000 1,-5.000000-4.000000 5,-16.000000 3.000000 9,-15.000000 3.000000 9,-15.000000 4.000000 9</inkml:trace>
</inkml:ink>
</file>

<file path=ppt/ink/ink272.xml><?xml version="1.0" encoding="utf-8"?>
<inkml:ink xmlns:inkml="http://www.w3.org/2003/InkML">
  <annotation type="ScanImages2ExtractSignatures">1</annotation>
  <annotation type="ScanImagesWidth">976762425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5"/>
    </inkml:context>
    <inkml:brush xml:id="br0">
      <inkml:brushProperty name="width" value="0.0292467921972275" units="cm"/>
      <inkml:brushProperty name="height" value="0.0292467921972275" units="cm"/>
      <inkml:brushProperty name="color" value="#F2395B"/>
      <inkml:brushProperty name="ignorePressure" value="0"/>
    </inkml:brush>
  </inkml:definitions>
  <inkml:trace contextRef="#ctx0" brushRef="#br0">8750.000000 3100.000000 501,'-69.000000'3.000000'42,"13.000000"6.000000"-2 ,12.000000 7.000000-1,13.000000 6.000000-1,7.000000 3.000000-3,4.000000 0.000000-1,3.000000 0.000000-2,3.000000 0.000000-3,3.000000 0.000000-2,3.000000 0.000000-4,3.000000 0.000000-4,4.000000 0.000000-4,5.000000 0.000000-3,10.000000 0.000000-5,10.000000 0.000000-2,9.000000 0.000000-5,6.000000-5.000000-3,3.000000-9.000000-6,3.000000-10.000000-6,4.000000-8.000000-5,-1.000000-8.000000-4,-3.000000-2.000000-4,-3.000000-3.000000-2,-2.000000-3.000000-4,-8.000000-2.000000 2,-8.000000 0.000000 5,-10.000000 0.000000 6,-9.000000 0.000000 5,-15.000000 7.000000 8,-18.000000 17.000000 10,-19.000000 15.000000 11,-18.000000 16.000000 9,-10.000000 12.000000 6,0.000000 9.000000-1,0.000000 10.000000 0,0.000000 10.000000 0,7.000000 2.000000-2,17.000000-3.000000-1,15.000000-3.000000-2,16.000000-2.000000-2,13.000000-6.000000-3,14.000000-6.000000-5,11.000000-6.000000-5,14.000000-6.000000-4,11.000000-12.000000-5,14.000000-15.000000-6,11.000000-15.000000-5,14.000000-16.000000-6,10.000000-13.000000-5,9.000000-9.000000-3,10.000000-10.000000-4,10.000000-8.000000-3,0.000000-8.000000-1,-5.000000-2.000000 2,-7.000000-3.000000 2,-5.000000-3.000000 3,-6.000000-1.000000 2,-3.000000 4.000000 4,-3.000000 3.000000 3,-2.000000 3.000000 4,-12.000000 6.000000 4,-19.000000 9.000000 2,-18.000000 10.000000 3,-19.000000 10.000000 4,-13.000000 8.000000 3,-6.000000 10.000000 8,-6.000000 10.000000 5,-6.000000 9.000000 7,-7.000000 13.000000 6,-6.000000 20.000000 4,-6.000000 18.000000 4,-6.000000 20.000000 5,-7.000000 8.000000 1,-6.000000 1.000000-4,-6.000000-1.000000-3,-6.000000 1.000000-3,1.000000-3.000000-3,9.000000-2.000000-2,10.000000-3.000000-4,10.000000-3.000000-2,4.000000-7.000000-4,0.000000-9.000000-2,0.000000-10.000000-4,0.000000-8.000000-2,1.000000-15.000000-7,4.000000-19.000000-10,3.000000-18.000000-9,3.000000-19.000000-10,4.000000-16.000000-3,7.000000-12.000000 4,6.000000-13.000000 4,7.000000-12.000000 4,8.000000-5.000000 3,14.000000 3.000000 2,11.000000 3.000000 2,14.000000 4.000000 2,7.000000 4.000000 3,3.000000 6.000000 1,3.000000 7.000000 3,4.000000 6.000000 2,2.000000 7.000000 2,4.000000 10.000000 3,3.000000 10.000000 2,3.000000 9.000000 4,-1.000000 7.000000 1,-2.000000 7.000000 2,-3.000000 6.000000 2,-3.000000 7.000000 1,-4.000000 2.000000 1,-3.000000 1.000000-2,-3.000000-1.000000 0,-2.000000 1.000000-2,-6.000000-3.000000 0,-6.000000-2.000000-2,-6.000000-3.000000-1,-6.000000-3.000000-2,-6.000000-4.000000-3,-2.000000-3.000000-7,-3.000000-3.000000-7,-3.000000-2.000000-6,-10.000000-6.000000-6,-16.000000-6.000000-2,-15.000000-6.000000-4,-15.000000-6.000000-2,-9.000000 1.000000 1,1.000000 9.000000 6,-1.000000 10.000000 5,1.000000 10.000000 5,-3.000000 8.000000 5,-2.000000 10.000000 4,-3.000000 10.000000 4,-3.000000 9.000000 5,-2.000000 7.000000 4,0.000000 7.000000 6,0.000000 6.000000 4,0.000000 7.000000 5,3.000000 2.000000 3,6.000000 1.000000 0,7.000000-1.000000 0,6.000000 1.000000-1,7.000000-4.000000-1,10.000000-6.000000-6,10.000000-6.000000-4,9.000000-6.000000-6,15.000000-7.000000-2,22.000000-6.000000-3,22.000000-6.000000-2,23.000000-6.000000-3,16.000000-9.000000-8,13.000000-8.000000-15,12.000000-10.000000-16,13.000000-9.000000-15,6.000000-7.000000-8,0.000000-3.000000 1,0.000000-3.000000 1,0.000000-2.000000 0,-11.000000 0.000000 6,-22.000000 7.000000 8,-22.000000 6.000000 10,-21.000000 7.000000 9,-17.000000 0.000000 6,-8.000000-2.000000 3,-10.000000-3.000000 5,-9.000000-3.000000 2</inkml:trace>
</inkml:ink>
</file>

<file path=ppt/ink/ink27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5"/>
    </inkml:context>
    <inkml:brush xml:id="br0">
      <inkml:brushProperty name="width" value="0.0227719768881798" units="cm"/>
      <inkml:brushProperty name="height" value="0.0227719768881798" units="cm"/>
      <inkml:brushProperty name="color" value="#F2395B"/>
      <inkml:brushProperty name="ignorePressure" value="0"/>
    </inkml:brush>
  </inkml:definitions>
  <inkml:trace contextRef="#ctx0" brushRef="#br0">13300.000000 2900.000000 644,'-47.000000'98.000000'158,"6.000000"-3.000000"-46 ,7.000000-3.000000-46,6.000000-2.000000-47,3.000000-3.000000-27,0.000000 1.000000-12,0.000000-1.000000-11,0.000000 1.000000-11,3.000000-9.000000-6,6.000000-15.000000 1,7.000000-15.000000 1,6.000000-16.000000 1,1.000000-10.000000 2,-3.000000-3.000000 5,-3.000000-3.000000 4,-2.000000-2.000000 5</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6"/>
    </inkml:context>
    <inkml:brush xml:id="br0">
      <inkml:brushProperty name="width" value="0.0268067978322506" units="cm"/>
      <inkml:brushProperty name="height" value="0.0268067978322506" units="cm"/>
      <inkml:brushProperty name="color" value="#F2395B"/>
      <inkml:brushProperty name="ignorePressure" value="0"/>
    </inkml:brush>
  </inkml:definitions>
  <inkml:trace contextRef="#ctx0" brushRef="#br0">13950.000000 2100.000000 547,'-43.000000'-16.000000'88,"17.000000"19.000000"-11 ,15.000000 19.000000-12,16.000000 19.000000-11,10.000000 9.000000-11,7.000000 0.000000-10,6.000000 0.000000-12,7.000000 0.000000-11,2.000000 0.000000-6,1.000000 0.000000-3,-1.000000 0.000000-1,1.000000 0.000000-3,1.000000-2.000000-5,3.000000-3.000000-9,3.000000-3.000000-8,4.000000-2.000000-8,-3.000000-8.000000-5,-5.000000-8.000000 0,-7.000000-10.000000-1,-5.000000-9.000000 0,-11.000000-2.000000 4,-11.000000 6.000000 11,-14.000000 7.000000 9,-11.000000 6.000000 10,-9.000000 1.000000 7,-3.000000-3.000000 4,-3.000000-3.000000 5,-2.000000-2.000000 3,-3.000000-1.000000 2,1.000000 3.000000 0,-1.000000 3.000000-1,1.000000 4.000000 0,-3.000000 1.000000 0,-2.000000 0.000000 0,-3.000000 0.000000 1,-3.000000 0.000000 1,1.000000 0.000000-1,6.000000 0.000000-2,7.000000 0.000000 0,6.000000 0.000000-3,3.000000 0.000000 1,0.000000 0.000000 2,0.000000 0.000000 2,0.000000 0.000000 3,1.000000 0.000000-1,4.000000 0.000000-1,3.000000 0.000000-1,3.000000 0.000000-3,12.000000 0.000000-1,22.000000 0.000000-2,22.000000 0.000000-2,23.000000 0.000000-3,13.000000-2.000000-2,6.000000-3.000000-6,7.000000-3.000000-4,6.000000-2.000000-5,3.000000-1.000000-2,0.000000 3.000000 0,0.000000 3.000000-1,0.000000 4.000000 0,-7.000000 1.000000-1,-11.000000 0.000000 0,-14.000000 0.000000-1,-11.000000 0.000000 0,-14.000000 0.000000 1,-11.000000 0.000000 3,-14.000000 0.000000 2,-11.000000 0.000000 3,-18.000000 1.000000 3,-22.000000 4.000000 5,-22.000000 3.000000 3,-21.000000 3.000000 4,-15.000000 3.000000 0,-6.000000 3.000000-3,-6.000000 3.000000-5,-6.000000 4.000000-3,-4.000000-3.000000-3,1.000000-5.000000-3,-1.000000-7.000000-3,1.000000-5.000000-1,7.000000-6.000000-5,16.000000-3.000000-4,15.000000-3.000000-6,17.000000-2.000000-5,17.000000-6.000000-2,23.000000-6.000000 0,22.000000-6.000000-1,22.000000-6.000000 1</inkml:trace>
</inkml:ink>
</file>

<file path=ppt/ink/ink275.xml><?xml version="1.0" encoding="utf-8"?>
<inkml:ink xmlns:inkml="http://www.w3.org/2003/InkML">
  <annotation type="ScanImages2ExtractSignatures">1</annotation>
  <annotation type="ScanImagesWidth">-1016930204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6"/>
    </inkml:context>
    <inkml:brush xml:id="br0">
      <inkml:brushProperty name="width" value="0.0266810711473227" units="cm"/>
      <inkml:brushProperty name="height" value="0.0266810711473227" units="cm"/>
      <inkml:brushProperty name="color" value="#F2395B"/>
      <inkml:brushProperty name="ignorePressure" value="0"/>
    </inkml:brush>
  </inkml:definitions>
  <inkml:trace contextRef="#ctx0" brushRef="#br0">17300.000000 3400.000000 549,'0.000000'-50.000000'5,"0.000000"0.000000"-1 ,0.000000 0.000000-1,0.000000 0.000000-2,-4.000000 0.000000 4,-5.000000 0.000000 8,-7.000000 0.000000 10,-5.000000 0.000000 8,-6.000000 3.000000 4,-3.000000 6.000000-1,-3.000000 7.000000-1,-2.000000 6.000000-2,-8.000000 9.000000-1,-8.000000 13.000000-3,-10.000000 12.000000-2,-9.000000 13.000000-2,-7.000000 13.000000-3,-3.000000 17.000000-3,-3.000000 15.000000-3,-2.000000 16.000000-3,0.000000 9.000000-3,7.000000 3.000000-1,6.000000 3.000000-2,7.000000 4.000000 0,8.000000-4.000000-4,14.000000-9.000000-2,11.000000-10.000000-5,14.000000-8.000000-3,14.000000-12.000000-2,20.000000-12.000000-3,18.000000-13.000000-2,20.000000-12.000000-3,16.000000-15.000000 0,16.000000-15.000000-1,15.000000-15.000000 0,17.000000-16.000000 0,5.000000-13.000000-2,-3.000000-9.000000-1,-3.000000-10.000000-3,-2.000000-8.000000-1,-8.000000-3.000000 1,-8.000000 7.000000 2,-10.000000 6.000000 2,-9.000000 7.000000 4,-13.000000 8.000000 4,-16.000000 14.000000 7,-15.000000 11.000000 6,-15.000000 14.000000 7,-17.000000 13.000000 8,-15.000000 16.000000 12,-15.000000 15.000000 11,-16.000000 17.000000 11,-7.000000 11.000000 4,4.000000 10.000000-3,3.000000 10.000000-3,3.000000 9.000000-3,4.000000 1.000000-7,7.000000-6.000000-10,6.000000-6.000000-10,7.000000-6.000000-10,10.000000-9.000000-12,16.000000-8.000000-13,15.000000-10.000000-13,17.000000-9.000000-12,3.000000-9.000000-4,-5.000000-5.000000 9,-7.000000-7.000000 7,-5.000000-5.000000 7,-4.000000-3.000000 0,0.000000 4.000000-10,0.000000 3.000000-10,0.000000 3.000000-10</inkml:trace>
</inkml:ink>
</file>

<file path=ppt/ink/ink276.xml><?xml version="1.0" encoding="utf-8"?>
<inkml:ink xmlns:inkml="http://www.w3.org/2003/InkML">
  <annotation type="ScanImages2ExtractSignatures">1</annotation>
  <annotation type="ScanImagesWidth">875838008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7"/>
    </inkml:context>
    <inkml:brush xml:id="br0">
      <inkml:brushProperty name="width" value="0.0296091046184301" units="cm"/>
      <inkml:brushProperty name="height" value="0.0296091046184301" units="cm"/>
      <inkml:brushProperty name="color" value="#F2395B"/>
      <inkml:brushProperty name="ignorePressure" value="0"/>
    </inkml:brush>
  </inkml:definitions>
  <inkml:trace contextRef="#ctx0" brushRef="#br0">19150.000000 3800.000000 495,'-115.000000'-24.000000'-8,"23.000000"4.000000"3 ,22.000000 3.000000 2,22.000000 3.000000 3,15.000000-1.000000 2,9.000000-2.000000 3,10.000000-3.000000 1,10.000000-3.000000 2,4.000000-4.000000 0,0.000000-3.000000-2,0.000000-3.000000-1,0.000000-2.000000-3,4.000000-3.000000-1,10.000000 1.000000 0,10.000000-1.000000-1,9.000000 1.000000 0,4.000000 1.000000 1,1.000000 3.000000 1,-1.000000 3.000000 2,1.000000 4.000000 3,-1.000000 1.000000 0,1.000000 0.000000 2,-1.000000 0.000000 0,1.000000 0.000000 2,-1.000000 0.000000 2,1.000000 0.000000 3,-1.000000 0.000000 4,1.000000 0.000000 3,1.000000 3.000000 2,3.000000 6.000000 1,3.000000 7.000000 0,4.000000 6.000000 0,-3.000000 4.000000 1,-5.000000 4.000000-1,-7.000000 3.000000-1,-5.000000 3.000000-1,-8.000000 10.000000-1,-5.000000 20.000000-2,-7.000000 18.000000-1,-5.000000 20.000000-1,-11.000000 13.000000-3,-11.000000 9.000000-2,-14.000000 10.000000-2,-11.000000 10.000000-3,-4.000000 0.000000-2,6.000000-5.000000-2,7.000000-7.000000-2,6.000000-5.000000-2,6.000000-11.000000-3,6.000000-11.000000-4,7.000000-14.000000-2,6.000000-11.000000-4,10.000000-18.000000-2,17.000000-22.000000-1,15.000000-22.000000-1,16.000000-21.000000-1,10.000000-23.000000-1,7.000000-21.000000 0,6.000000-22.000000 0,7.000000-22.000000 0,-1.000000-11.000000 0,-6.000000 0.000000 0,-6.000000 0.000000-1,-6.000000 0.000000 1,-7.000000 4.000000 1,-6.000000 10.000000 0,-6.000000 10.000000 2,-6.000000 9.000000 1,-9.000000 10.000000 3,-8.000000 14.000000 2,-10.000000 11.000000 4,-9.000000 14.000000 2,-9.000000 10.000000 3,-5.000000 9.000000 0,-7.000000 10.000000 1,-5.000000 10.000000 1,-6.000000 10.000000-1,-3.000000 13.000000-2,-3.000000 12.000000-2,-2.000000 13.000000-3,0.000000 4.000000-3,7.000000-3.000000-4,6.000000-3.000000-4,7.000000-2.000000-4,4.000000-3.000000-3,3.000000 1.000000 0,3.000000-1.000000-2,4.000000 1.000000 0,2.000000-4.000000 1,4.000000-6.000000 2,3.000000-6.000000 3,3.000000-6.000000 3</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8"/>
    </inkml:context>
    <inkml:brush xml:id="br0">
      <inkml:brushProperty name="width" value="0.029838927090168" units="cm"/>
      <inkml:brushProperty name="height" value="0.029838927090168" units="cm"/>
      <inkml:brushProperty name="color" value="#F2395B"/>
      <inkml:brushProperty name="ignorePressure" value="0"/>
    </inkml:brush>
  </inkml:definitions>
  <inkml:trace contextRef="#ctx0" brushRef="#br0">21550.000000 3250.000000 491,'-2.000000'-91.000000'23,"-3.000000"19.000000"2 ,-3.000000 19.000000 2,-2.000000 19.000000 2,-5.000000 9.000000 1,-2.000000 0.000000-1,-3.000000 0.000000 0,-3.000000 0.000000-1,-6.000000 3.000000 1,-5.000000 6.000000-1,-7.000000 7.000000 0,-5.000000 6.000000 0,-8.000000 15.000000-2,-5.000000 26.000000-2,-7.000000 24.000000-3,-5.000000 26.000000-3,-1.000000 15.000000-2,6.000000 6.000000-1,7.000000 7.000000 0,6.000000 6.000000-2,6.000000-1.000000-2,6.000000-5.000000-3,7.000000-7.000000-2,6.000000-5.000000-4,12.000000-14.000000-2,19.000000-18.000000-6,19.000000-19.000000-3,19.000000-18.000000-5,15.000000-18.000000-3,13.000000-16.000000-4,12.000000-15.000000-3,13.000000-15.000000-3,7.000000-17.000000-2,4.000000-15.000000 0,3.000000-15.000000 0,3.000000-16.000000-1,-7.000000-8.000000 1,-15.000000 0.000000 3,-15.000000 0.000000 1,-16.000000 0.000000 3,-13.000000 3.000000 2,-9.000000 6.000000 2,-10.000000 7.000000 3,-8.000000 6.000000 3,-14.000000 7.000000 1,-15.000000 10.000000 1,-15.000000 10.000000 2,-16.000000 9.000000 1,-10.000000 9.000000 2,-3.000000 9.000000 3,-3.000000 10.000000 4,-2.000000 10.000000 3,-1.000000 5.000000 1,3.000000 4.000000-1,3.000000 3.000000 0,4.000000 3.000000 0,4.000000 6.000000-3,6.000000 9.000000-4,7.000000 10.000000-4,6.000000 10.000000-5,9.000000 0.000000-4,13.000000-5.000000-4,12.000000-7.000000-4,13.000000-5.000000-3,12.000000-4.000000-1,13.000000 0.000000 5,12.000000 0.000000 5,13.000000 0.000000 4,-1.000000-4.000000 4,-11.000000-5.000000 2,-14.000000-7.000000 1,-11.000000-5.000000 3</inkml:trace>
</inkml:ink>
</file>

<file path=ppt/ink/ink278.xml><?xml version="1.0" encoding="utf-8"?>
<inkml:ink xmlns:inkml="http://www.w3.org/2003/InkML">
  <annotation type="ScanImages2ExtractSignatures">1</annotation>
  <annotation type="ScanImagesWidth">33555203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8"/>
    </inkml:context>
    <inkml:brush xml:id="br0">
      <inkml:brushProperty name="width" value="0.0266974270343781" units="cm"/>
      <inkml:brushProperty name="height" value="0.0266974270343781" units="cm"/>
      <inkml:brushProperty name="color" value="#F2395B"/>
      <inkml:brushProperty name="ignorePressure" value="0"/>
    </inkml:brush>
  </inkml:definitions>
  <inkml:trace contextRef="#ctx0" brushRef="#br0">22250.000000 3200.000000 549,'90.000000'0.000000'7,"-18.000000"0.000000"5 ,-19.000000 0.000000 6,-18.000000 0.000000 4,-12.000000 1.000000 4,-3.000000 4.000000 0,-3.000000 3.000000 2,-2.000000 3.000000 0,-5.000000 6.000000 2,-2.000000 9.000000 1,-3.000000 10.000000 2,-3.000000 10.000000 1,-7.000000 7.000000-1,-9.000000 6.000000-2,-10.000000 7.000000-2,-8.000000 6.000000-2,-8.000000 3.000000-6,-2.000000 0.000000-9,-3.000000 0.000000-9,-3.000000 0.000000-11,1.000000-5.000000-8,6.000000-9.000000-10,7.000000-10.000000-8,6.000000-8.000000-10,6.000000-8.000000-4,6.000000-2.000000-1,7.000000-3.000000-1,6.000000-3.000000 0,3.000000-9.000000 3,0.000000-11.000000 3,0.000000-14.000000 6,0.000000-11.000000 3</inkml:trace>
</inkml:ink>
</file>

<file path=ppt/ink/ink27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8"/>
    </inkml:context>
    <inkml:brush xml:id="br0">
      <inkml:brushProperty name="width" value="0.0226051993668079" units="cm"/>
      <inkml:brushProperty name="height" value="0.0226051993668079" units="cm"/>
      <inkml:brushProperty name="color" value="#F2395B"/>
      <inkml:brushProperty name="ignorePressure" value="0"/>
    </inkml:brush>
  </inkml:definitions>
  <inkml:trace contextRef="#ctx0" brushRef="#br0">23050.000000 2100.000000 648,'-69.000000'0.000000'5,"13.000000"0.000000"10 ,12.000000 0.000000 10,13.000000 0.000000 10,7.000000 1.000000 6,4.000000 4.000000 1,3.000000 3.000000 1,3.000000 3.000000 1,3.000000 6.000000-3,3.000000 9.000000-11,3.000000 10.000000-11,4.000000 10.000000-9,7.000000 5.000000-8,13.000000 4.000000-8,12.000000 3.000000-6,13.000000 3.000000-6,2.000000-2.000000-2,-5.000000-6.000000 4,-7.000000-6.000000 3,-5.000000-6.000000 5,-4.000000-6.000000-8,0.000000-2.000000-19,0.000000-3.000000-18,0.000000-3.000000-18</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3"/>
    </inkml:context>
    <inkml:brush xml:id="br0">
      <inkml:brushProperty name="width" value="0.0293000116944313" units="cm"/>
      <inkml:brushProperty name="height" value="0.0293000116944313" units="cm"/>
      <inkml:brushProperty name="color" value="#F2395B"/>
      <inkml:brushProperty name="ignorePressure" value="0"/>
    </inkml:brush>
  </inkml:definitions>
  <inkml:trace contextRef="#ctx0" brushRef="#br0">21899.000000 24506.000000 500,'-78.000000'-69.000000'4,"0.000000"16.000000"6 ,1.000000 15.000000 8,-1.000000 17.000000 6,-1.000000 13.000000 4,-3.000000 10.000000 0,-4.000000 9.000000 0,-3.000000 10.000000-1,-2.000000 12.000000 0,1.000000 12.000000 0,-1.000000 13.000000-2,1.000000 13.000000-1,7.000000 5.000000-2,17.000000-3.000000-4,16.000000-4.000000-4,16.000000-2.000000-4,16.000000-6.000000-3,16.000000-6.000000-4,17.000000-6.000000-3,16.000000-7.000000-4,19.000000-13.000000-2,23.000000-19.000000-4,22.000000-20.000000-2,23.000000-19.000000-3,13.000000-18.000000-2,3.000000-16.000000 0,4.000000-16.000000 0,2.000000-17.000000-1,-5.000000-6.000000 0,-17.000000 4.000000 0,-17.000000 2.000000 0,-15.000000 4.000000-1,-13.000000 6.000000 2,-10.000000 10.000000 5,-10.000000 10.000000 5,-9.000000 9.000000 5,-21.000000 24.000000 8,-33.000000 34.000000 13,-32.000000 36.000000 12,-32.000000 36.000000 14,-17.000000 27.000000 4,0.000000 20.000000-5,1.000000 19.000000-3,-1.000000 20.000000-5,6.000000 17.000000-5,9.000000 16.000000-6,9.000000 17.000000-5,11.000000 16.000000-5,9.000000 9.000000-5,10.000000 4.000000-3,9.000000 3.000000-4,10.000000 3.000000-3,7.000000-11.000000-4,3.000000-26.000000-4,3.000000-26.000000-6,3.000000-26.000000-5,2.000000-26.000000-2,0.000000-25.000000-1,0.000000-27.000000-1,0.000000-25.000000-1,-9.000000-18.000000 0,-20.000000-10.000000 1,-20.000000-9.000000 1,-19.000000-10.000000 2,-14.000000-8.000000 2,-10.000000-7.000000 4,-10.000000-6.000000 4,-10.000000-7.000000 4,-1.000000-8.000000 3,6.000000-9.000000 4,7.000000-10.000000 3,6.000000-10.000000 3,13.000000-8.000000 3,20.000000-6.000000 3,19.000000-7.000000 4,19.000000-6.000000 2,25.000000-9.000000-1,29.000000-9.000000-2,28.000000-10.000000-4,30.000000-9.000000-4,26.000000-6.000000-3,23.000000 1.000000-3,22.000000 0.000000-4,22.000000-1.000000-3,17.000000 6.000000-6,10.000000 9.000000-7,9.000000 10.000000-8,10.000000 9.000000-7,-11.000000 14.000000-2,-33.000000 16.000000 5,-32.000000 16.000000 3,-32.000000 16.000000 6,-23.000000 9.000000-2,-13.000000 4.000000-7,-13.000000 4.000000-6,-13.000000 2.000000-6</inkml:trace>
</inkml:ink>
</file>

<file path=ppt/ink/ink280.xml><?xml version="1.0" encoding="utf-8"?>
<inkml:ink xmlns:inkml="http://www.w3.org/2003/InkML">
  <annotation type="ScanImages2ExtractSignatures">1</annotation>
  <annotation type="ScanImagesWidth">50529025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8"/>
    </inkml:context>
    <inkml:brush xml:id="br0">
      <inkml:brushProperty name="width" value="0.0281571503728628" units="cm"/>
      <inkml:brushProperty name="height" value="0.0281571503728628" units="cm"/>
      <inkml:brushProperty name="color" value="#F2395B"/>
      <inkml:brushProperty name="ignorePressure" value="0"/>
    </inkml:brush>
  </inkml:definitions>
  <inkml:trace contextRef="#ctx0" brushRef="#br0">24250.000000 2900.000000 520,'-24.000000'-44.000000'-22,"4.000000"13.000000"3 ,3.000000 12.000000 4,3.000000 13.000000 4,-1.000000 2.000000 8,-2.000000-5.000000 10,-3.000000-7.000000 11,-3.000000-5.000000 11,-6.000000-1.000000 6,-5.000000 6.000000 1,-7.000000 7.000000 1,-5.000000 6.000000 2,-6.000000 4.000000 0,-3.000000 4.000000-2,-3.000000 3.000000 0,-2.000000 3.000000-2,-5.000000 9.000000-1,-2.000000 16.000000-3,-3.000000 15.000000-2,-3.000000 17.000000-3,2.000000 11.000000-3,10.000000 10.000000-3,10.000000 10.000000-5,9.000000 9.000000-2,10.000000 1.000000-6,14.000000-6.000000-4,11.000000-6.000000-7,14.000000-6.000000-4,14.000000-10.000000-7,20.000000-12.000000-6,18.000000-13.000000-7,20.000000-12.000000-7,13.000000-15.000000-5,9.000000-15.000000-5,10.000000-15.000000-5,10.000000-16.000000-4,-3.000000-13.000000 0,-11.000000-9.000000 4,-14.000000-10.000000 5,-11.000000-8.000000 4,-14.000000-1.000000 6,-11.000000 9.000000 8,-14.000000 10.000000 8,-11.000000 10.000000 7</inkml:trace>
</inkml:ink>
</file>

<file path=ppt/ink/ink28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3:58"/>
    </inkml:context>
    <inkml:brush xml:id="br0">
      <inkml:brushProperty name="width" value="0.0278707258403301" units="cm"/>
      <inkml:brushProperty name="height" value="0.0278707258403301" units="cm"/>
      <inkml:brushProperty name="color" value="#F2395B"/>
      <inkml:brushProperty name="ignorePressure" value="0"/>
    </inkml:brush>
  </inkml:definitions>
  <inkml:trace contextRef="#ctx0" brushRef="#br0">24600.000000 2850.000000 526,'-69.000000'-22.000000'18,"13.000000"6.000000"4 ,12.000000 7.000000 3,13.000000 6.000000 3,7.000000 6.000000 3,4.000000 6.000000 0,3.000000 7.000000 0,3.000000 6.000000 0,4.000000 7.000000 0,7.000000 10.000000 0,6.000000 10.000000-1,7.000000 9.000000 1,5.000000 1.000000-3,7.000000-6.000000-5,6.000000-6.000000-4,7.000000-6.000000-6,7.000000-9.000000-7,9.000000-8.000000-10,10.000000-10.000000-11,10.000000-9.000000-10,4.000000-7.000000-7,0.000000-3.000000-1,0.000000-3.000000-4,0.000000-2.000000-1,-5.000000-6.000000 0,-9.000000-6.000000 3,-10.000000-6.000000 4,-8.000000-6.000000 2,-11.000000-4.000000 5,-8.000000 1.000000 5,-10.000000-1.000000 5,-9.000000 1.000000 5,-16.000000 2.000000 4,-22.000000 7.000000 4,-22.000000 6.000000 2,-21.000000 7.000000 4,-17.000000 7.000000 4,-8.000000 9.000000 3,-10.000000 10.000000 3,-9.000000 10.000000 4,-1.000000 10.000000 4,10.000000 13.000000 2,10.000000 12.000000 3,9.000000 13.000000 3,12.000000 10.000000 1,16.000000 10.000000-1,15.000000 10.000000-1,17.000000 9.000000-2,21.000000 2.000000 1,28.000000-2.000000-1,28.000000-3.000000 1,29.000000-3.000000 0,27.000000-10.000000-7,29.000000-16.000000-14,28.000000-15.000000-15,28.000000-15.000000-13,6.000000-14.000000-7,-16.000000-8.000000 1,-15.000000-10.000000-1,-15.000000-9.000000 1,-18.000000-9.000000-8,-19.000000-5.000000-13,-18.000000-7.000000-15,-19.000000-5.000000-14</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10"/>
    </inkml:context>
    <inkml:brush xml:id="br0">
      <inkml:brushProperty name="width" value="0.0203360840678215" units="cm"/>
      <inkml:brushProperty name="height" value="0.0203360840678215" units="cm"/>
      <inkml:brushProperty name="color" value="#F2395B"/>
      <inkml:brushProperty name="ignorePressure" value="0"/>
    </inkml:brush>
  </inkml:definitions>
  <inkml:trace contextRef="#ctx0" brushRef="#br0">27100.000000 3400.000000 721,'-47.000000'0.000000'0,"6.000000"0.000000"3 ,7.000000 0.000000 0,6.000000 0.000000 2,13.000000-2.000000 5,23.000000-3.000000 8,22.000000-3.000000 8,22.000000-2.000000 8,10.000000-1.000000 1,1.000000 3.000000-6,-1.000000 3.000000-5,1.000000 4.000000-6,8.000000 1.000000-3,20.000000 0.000000 0,18.000000 0.000000-2,20.000000 0.000000 0,6.000000-2.000000-3,-2.000000-3.000000-4,-3.000000-3.000000-4,-3.000000-2.000000-6,-4.000000-3.000000-1,-3.000000 1.000000-1,-3.000000-1.000000-1,-2.000000 1.000000 0,-8.000000-4.000000-3,-8.000000-6.000000-4,-10.000000-6.000000-5,-9.000000-6.000000-5,-13.000000-2.000000-3,-16.000000 3.000000-3,-15.000000 3.000000-3,-15.000000 4.000000-1,-14.000000-1.000000-2,-8.000000-3.000000 1,-10.000000-3.000000 1,-9.000000-2.000000 2,-4.000000 0.000000 3,4.000000 7.000000 6,3.000000 6.000000 7,3.000000 7.000000 6,-1.000000 0.000000 4,-2.000000-2.000000 2,-3.000000-3.000000 1,-3.000000-3.000000 1</inkml:trace>
</inkml:ink>
</file>

<file path=ppt/ink/ink2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11"/>
    </inkml:context>
    <inkml:brush xml:id="br0">
      <inkml:brushProperty name="width" value="0.0238947235047817" units="cm"/>
      <inkml:brushProperty name="height" value="0.0238947235047817" units="cm"/>
      <inkml:brushProperty name="color" value="#F2395B"/>
      <inkml:brushProperty name="ignorePressure" value="0"/>
    </inkml:brush>
  </inkml:definitions>
  <inkml:trace contextRef="#ctx0" brushRef="#br0">28300.000000 2550.000000 613,'-46.000000'23.000000'0,"10.000000"-3.000000"0 ,10.000000-3.000000 0,9.000000-2.000000 0,15.000000-3.000000 4,22.000000 1.000000 8,22.000000-1.000000 7,23.000000 1.000000 8,11.000000 2.000000 3,4.000000 7.000000-4,3.000000 6.000000-2,3.000000 7.000000-2,3.000000 4.000000-3,3.000000 3.000000 0,3.000000 3.000000-2,4.000000 4.000000 0,-3.000000 5.000000-2,-5.000000 10.000000 0,-7.000000 10.000000-1,-5.000000 9.000000-1,-9.000000 2.000000-1,-9.000000-2.000000 0,-10.000000-3.000000-2,-8.000000-3.000000-2,-14.000000-4.000000 1,-15.000000-3.000000-1,-15.000000-3.000000 0,-16.000000-2.000000 1,-19.000000-5.000000-2,-22.000000-2.000000-1,-22.000000-3.000000-3,-21.000000-3.000000-2,-17.000000-1.000000-4,-8.000000 4.000000-9,-10.000000 3.000000-7,-9.000000 3.000000-9,-2.000000-2.000000-8,6.000000-6.000000-6,7.000000-6.000000-7,6.000000-6.000000-6,15.000000-7.000000-1,26.000000-6.000000 6,24.000000-6.000000 7,26.000000-6.000000 5</inkml:trace>
</inkml:ink>
</file>

<file path=ppt/ink/ink284.xml><?xml version="1.0" encoding="utf-8"?>
<inkml:ink xmlns:inkml="http://www.w3.org/2003/InkML">
  <annotation type="ScanImages2ExtractSignatures">1</annotation>
  <annotation type="ScanImagesWidth">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39"/>
    </inkml:context>
    <inkml:brush xml:id="br0">
      <inkml:brushProperty name="width" value="0.028277724981308" units="cm"/>
      <inkml:brushProperty name="height" value="0.028277724981308" units="cm"/>
      <inkml:brushProperty name="color" value="#F2395B"/>
      <inkml:brushProperty name="ignorePressure" value="0"/>
    </inkml:brush>
  </inkml:definitions>
  <inkml:trace contextRef="#ctx0" brushRef="#br0">21750.000000 9550.000000 518,'-44.000000'-50.000000'5,"13.000000"0.000000"8 ,12.000000 0.000000 8,13.000000 0.000000 7,4.000000 1.000000 4,-3.000000 4.000000-3,-3.000000 3.000000-2,-2.000000 3.000000-2,-5.000000 4.000000-1,-2.000000 7.000000 0,-3.000000 6.000000 0,-3.000000 7.000000 2,-7.000000 5.000000-3,-9.000000 7.000000-2,-10.000000 6.000000-4,-8.000000 7.000000-3,-9.000000 15.000000-1,-6.000000 25.000000-2,-6.000000 25.000000-1,-6.000000 25.000000-1,-1.000000 15.000000 0,7.000000 7.000000-1,6.000000 6.000000 0,7.000000 7.000000-1,7.000000-4.000000 0,9.000000-12.000000-2,10.000000-13.000000-1,10.000000-12.000000-2,16.000000-16.000000-2,26.000000-19.000000-3,24.000000-18.000000-2,26.000000-19.000000-3,16.000000-21.000000-1,10.000000-21.000000-2,10.000000-22.000000-1,9.000000-22.000000-2,6.000000-18.000000-1,3.000000-11.000000-4,3.000000-14.000000-1,4.000000-11.000000-4,-3.000000-7.000000 0,-5.000000 0.000000-1,-7.000000 0.000000 1,-5.000000 0.000000 0,-14.000000 7.000000 1,-18.000000 17.000000 3,-19.000000 15.000000 3,-18.000000 16.000000 2,-17.000000 16.000000 5,-11.000000 20.000000 6,-14.000000 18.000000 6,-11.000000 20.000000 6,-15.000000 19.000000 5,-16.000000 22.000000 3,-15.000000 22.000000 5,-15.000000 23.000000 3,-7.000000 10.000000 2,3.000000 0.000000 1,3.000000 0.000000 1,4.000000 0.000000 1,7.000000-4.000000-1,13.000000-5.000000-3,12.000000-7.000000-4,13.000000-5.000000-2,10.000000-9.000000-2,10.000000-9.000000-3,10.000000-10.000000-2,9.000000-8.000000-2,13.000000-11.000000-3,20.000000-8.000000-3,18.000000-10.000000-2,20.000000-9.000000-3,11.000000-13.000000-4,7.000000-16.000000-3,6.000000-15.000000-4,7.000000-15.000000-3,0.000000-11.000000-3,-2.000000-2.000000-2,-3.000000-3.000000-1,-3.000000-3.000000-3,-7.000000-2.000000 0,-9.000000 0.000000-1,-10.000000 0.000000-1,-8.000000 0.000000-1,-11.000000 3.000000 2,-8.000000 6.000000 4,-10.000000 7.000000 4,-9.000000 6.000000 4,-13.000000 6.000000 5,-16.000000 6.000000 5,-15.000000 7.000000 5,-15.000000 6.000000 6,-11.000000 7.000000 3,-2.000000 10.000000 4,-3.000000 10.000000 2,-3.000000 9.000000 4,-6.000000 7.000000 1,-5.000000 7.000000 1,-7.000000 6.000000 0,-5.000000 7.000000 0,0.000000 4.000000 0,10.000000 3.000000-1,10.000000 3.000000-2,9.000000 4.000000-1,6.000000-1.000000-2,3.000000-3.000000-2,3.000000-3.000000-2,4.000000-2.000000-2,8.000000-3.000000-3,17.000000 1.000000-2,15.000000-1.000000-3,16.000000 1.000000-4,16.000000-6.000000-1,20.000000-8.000000-2,18.000000-10.000000-1,20.000000-9.000000-1,6.000000-5.000000-1,-2.000000 0.000000-3,-3.000000 0.000000-1,-3.000000 0.000000-3,-6.000000 4.000000 0,-5.000000 10.000000 2,-7.000000 10.000000 2,-5.000000 9.000000 2,-14.000000 6.000000 2,-18.000000 3.000000 2,-19.000000 3.000000 3,-18.000000 4.000000 3,-20.000000 2.000000 1,-18.000000 4.000000-1,-19.000000 3.000000 0,-18.000000 3.000000 0,-14.000000-2.000000 0,-5.000000-6.000000-1,-7.000000-6.000000 0,-5.000000-6.000000 0,-3.000000-6.000000-2,4.000000-2.000000-2,3.000000-3.000000-2,3.000000-3.000000-4,4.000000-6.000000-1,7.000000-5.000000-4,6.000000-7.000000-2,7.000000-5.000000-3,15.000000-11.000000-4,25.000000-11.000000-7,25.000000-14.000000-6,25.000000-11.000000-7,14.000000-4.000000-1,3.000000 6.000000 3,3.000000 7.000000 4,4.000000 6.000000 3,-1.000000 4.000000 3,-3.000000 4.000000 5,-3.000000 3.000000 4,-2.000000 3.000000 5</inkml:trace>
</inkml:ink>
</file>

<file path=ppt/ink/ink285.xml><?xml version="1.0" encoding="utf-8"?>
<inkml:ink xmlns:inkml="http://www.w3.org/2003/InkML">
  <annotation type="ScanImages2ExtractSignatures">1</annotation>
  <annotation type="ScanImagesWidth">749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1"/>
    </inkml:context>
    <inkml:brush xml:id="br0">
      <inkml:brushProperty name="width" value="0.0281352140009403" units="cm"/>
      <inkml:brushProperty name="height" value="0.0281352140009403" units="cm"/>
      <inkml:brushProperty name="color" value="#F2395B"/>
      <inkml:brushProperty name="ignorePressure" value="0"/>
    </inkml:brush>
  </inkml:definitions>
  <inkml:trace contextRef="#ctx0" brushRef="#br0">25150.000000 9500.000000 521,'-29.000000'-27.000000'0,"-5.000000"-3.000000"0 ,-7.000000-3.000000 0,-5.000000-2.000000 0,2.000000-3.000000 6,13.000000 1.000000 12,12.000000-1.000000 13,13.000000 1.000000 12,6.000000-1.000000 6,0.000000 1.000000-1,0.000000-1.000000-2,0.000000 1.000000 0,1.000000 7.000000-4,4.000000 16.000000-4,3.000000 15.000000-5,3.000000 17.000000-5,-5.000000 13.000000-6,-12.000000 13.000000-6,-13.000000 12.000000-7,-12.000000 13.000000-6,-7.000000 9.000000-4,1.000000 6.000000-4,-1.000000 7.000000-3,1.000000 6.000000-4,1.000000-4.000000-1,3.000000-11.000000-1,3.000000-14.000000-1,4.000000-11.000000-1,4.000000-11.000000 2,6.000000-5.000000 3,7.000000-7.000000 3,6.000000-5.000000 3,12.000000-11.000000 3,19.000000-11.000000 1,19.000000-14.000000 1,19.000000-11.000000 1,12.000000-14.000000 1,6.000000-11.000000-3,7.000000-14.000000-2,6.000000-11.000000-2,-1.000000-6.000000-2,-5.000000 4.000000 1,-7.000000 3.000000-1,-5.000000 3.000000-1,-8.000000 3.000000 0,-5.000000 3.000000-1,-7.000000 3.000000 0,-5.000000 4.000000-1,-20.000000 18.000000 3,-31.000000 34.000000 6,-31.000000 35.000000 5,-31.000000 35.000000 7,-13.000000 19.000000 3,6.000000 7.000000 2,7.000000 6.000000 1,6.000000 7.000000 3,1.000000 7.000000-1,-3.000000 9.000000-2,-3.000000 10.000000-2,-2.000000 10.000000-1,-3.000000 8.000000-3,1.000000 10.000000-2,-1.000000 10.000000-2,1.000000 9.000000-2,-1.000000 2.000000-1,1.000000-2.000000-2,-1.000000-3.000000-1,1.000000-3.000000-2,-1.000000-9.000000 0,1.000000-11.000000-2,-1.000000-14.000000-1,1.000000-11.000000-2,1.000000-17.000000 0,3.000000-18.000000-1,3.000000-19.000000 1,4.000000-18.000000-1,-1.000000-17.000000 1,-3.000000-11.000000-1,-3.000000-14.000000 1,-2.000000-11.000000 0,-1.000000-12.000000 0,3.000000-9.000000 0,3.000000-10.000000 1,4.000000-8.000000 1,2.000000-11.000000-1,4.000000-8.000000 0,3.000000-10.000000-1,3.000000-9.000000 0,9.000000-10.000000 0,16.000000-9.000000-1,15.000000-10.000000 1,17.000000-8.000000-1,14.000000-8.000000 0,17.000000-2.000000-3,15.000000-3.000000-3,16.000000-3.000000-1,15.000000-2.000000-3,16.000000 0.000000 0,15.000000 0.000000-1,17.000000 0.000000 0,13.000000 0.000000-1,13.000000 0.000000 0,12.000000 0.000000-1,13.000000 0.000000 1,6.000000 0.000000-1,0.000000 0.000000 0,0.000000 0.000000-2,0.000000 0.000000 0,-8.000000 6.000000 2,-16.000000 13.000000 2,-15.000000 12.000000 4,-15.000000 13.000000 2,-21.000000 12.000000 4,-25.000000 13.000000 2,-25.000000 12.000000 3,-25.000000 13.000000 3,-21.000000 10.000000 7,-15.000000 10.000000 12,-15.000000 10.000000 13,-16.000000 9.000000 12,-12.000000 7.000000 4,-5.000000 7.000000-6,-7.000000 6.000000-6,-5.000000 7.000000-6,-4.000000 5.000000-4,0.000000 7.000000-3,0.000000 6.000000-3,0.000000 7.000000-3,3.000000 2.000000-2,6.000000 1.000000-2,7.000000-1.000000-1,6.000000 1.000000-3,6.000000-4.000000-1,6.000000-6.000000-3,7.000000-6.000000-2,6.000000-6.000000-4,6.000000-9.000000-1,6.000000-8.000000-1,7.000000-10.000000-2,6.000000-9.000000 0,10.000000-12.000000-4,17.000000-11.000000-3,15.000000-14.000000-5,16.000000-11.000000-4,4.000000-11.000000-4,-6.000000-5.000000 0,-6.000000-7.000000-3,-6.000000-5.000000-1,-9.000000-4.000000 1,-8.000000 0.000000 4,-10.000000 0.000000 5,-9.000000 0.000000 3,-9.000000 4.000000 5,-5.000000 10.000000 3,-7.000000 10.000000 4,-5.000000 9.000000 3,-9.000000 7.000000 4,-9.000000 7.000000 4,-10.000000 6.000000 3,-8.000000 7.000000 4,-3.000000 2.000000 3,7.000000 1.000000 1,6.000000-1.000000 1,7.000000 1.000000 2,11.000000 1.000000 1,20.000000 3.000000 1,18.000000 3.000000 1,20.000000 4.000000 1,11.000000 1.000000-3,7.000000 0.000000-5,6.000000 0.000000-6,7.000000 0.000000-7,0.000000-2.000000-3,-2.000000-3.000000-1,-3.000000-3.000000-1,-3.000000-2.000000-2,-7.000000 0.000000-1,-9.000000 7.000000 0,-10.000000 6.000000 0,-8.000000 7.000000 0,-11.000000 8.000000 1,-8.000000 14.000000 0,-10.000000 11.000000 1,-9.000000 14.000000 1,-13.000000 8.000000 2,-16.000000 7.000000 2,-15.000000 6.000000 4,-15.000000 7.000000 2,-11.000000 4.000000 1,-2.000000 3.000000 2,-3.000000 3.000000-1,-3.000000 4.000000 1,5.000000-3.000000 1,17.000000-5.000000-2,15.000000-7.000000 0,16.000000-5.000000 0,13.000000-12.000000-2,14.000000-16.000000-3,11.000000-15.000000-4,14.000000-15.000000-4,14.000000-18.000000-3,20.000000-19.000000-4,18.000000-18.000000-5,20.000000-19.000000-4,6.000000-16.000000-3,-2.000000-12.000000-2,-3.000000-13.000000-1,-3.000000-12.000000-3,-6.000000-4.000000 1,-5.000000 7.000000 1,-7.000000 6.000000 2,-5.000000 7.000000 1,-12.000000 5.000000 3,-16.000000 7.000000 4,-15.000000 6.000000 5,-15.000000 7.000000 3,-12.000000 8.000000 2,-6.000000 14.000000 2,-6.000000 11.000000 0,-6.000000 14.000000 1,-9.000000 13.000000 3,-8.000000 16.000000 4,-10.000000 15.000000 5,-9.000000 17.000000 4,-4.000000 8.000000 4,4.000000 4.000000 3,3.000000 3.000000 1,3.000000 3.000000 3,4.000000 3.000000 0,7.000000 3.000000 0,6.000000 3.000000-2,7.000000 4.000000-1,4.000000 1.000000-2,3.000000 0.000000-5,3.000000 0.000000-3,4.000000 0.000000-4,5.000000-4.000000-7,10.000000-5.000000-10,10.000000-7.000000-9,9.000000-5.000000-11,4.000000-9.000000-3,1.000000-9.000000 5,-1.000000-10.000000 4,1.000000-8.000000 4,-3.000000-6.000000-5,-2.000000 1.000000-12,-3.000000-1.000000-13,-3.000000 1.000000-13</inkml:trace>
</inkml:ink>
</file>

<file path=ppt/ink/ink286.xml><?xml version="1.0" encoding="utf-8"?>
<inkml:ink xmlns:inkml="http://www.w3.org/2003/InkML">
  <annotation type="ScanImages2ExtractSignatures">1</annotation>
  <annotation type="ScanImagesWidth">50529027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1"/>
    </inkml:context>
    <inkml:brush xml:id="br0">
      <inkml:brushProperty name="width" value="0.0273707192391157" units="cm"/>
      <inkml:brushProperty name="height" value="0.0273707192391157" units="cm"/>
      <inkml:brushProperty name="color" value="#F2395B"/>
      <inkml:brushProperty name="ignorePressure" value="0"/>
    </inkml:brush>
  </inkml:definitions>
  <inkml:trace contextRef="#ctx0" brushRef="#br0">30350.000000 9750.000000 535,'-44.000000'-7.000000'2,"13.000000"-11.000000"3 ,12.000000-14.000000 4,13.000000-11.000000 4,10.000000-4.000000 2,10.000000 6.000000 4,10.000000 7.000000 2,9.000000 6.000000 4,2.000000 3.000000 1,-2.000000 0.000000 1,-3.000000 0.000000 1,-3.000000 0.000000 0,-4.000000 10.000000 2,-3.000000 23.000000 1,-3.000000 22.000000 2,-2.000000 22.000000 2,-11.000000 15.000000-3,-15.000000 9.000000-7,-15.000000 10.000000-7,-16.000000 10.000000-7,-8.000000 2.000000-6,0.000000-3.000000-3,0.000000-3.000000-6,0.000000-2.000000-3,3.000000-8.000000-5,6.000000-8.000000-4,7.000000-10.000000-5,6.000000-9.000000-4,7.000000-15.000000 0,10.000000-18.000000 1,10.000000-19.000000 4,9.000000-18.000000 2,15.000000-21.000000 3,22.000000-22.000000 1,22.000000-22.000000 3,23.000000-21.000000 1,8.000000-14.000000 2,-3.000000-2.000000 2,-3.000000-3.000000 1,-2.000000-3.000000 1,-5.000000 2.000000 3,-2.000000 10.000000 1,-3.000000 10.000000 4,-3.000000 9.000000 1,-7.000000 13.000000 3,-9.000000 20.000000 2,-10.000000 18.000000 2,-8.000000 20.000000 2,-11.000000 16.000000 1,-8.000000 16.000000 1,-10.000000 15.000000 0,-9.000000 17.000000 1,-9.000000 11.000000-1,-5.000000 10.000000 0,-7.000000 10.000000 0,-5.000000 9.000000-1,-4.000000 4.000000-1,0.000000 1.000000 1,0.000000-1.000000-1,0.000000 1.000000 1,0.000000-6.000000-2,0.000000-8.000000-4,0.000000-10.000000-2,0.000000-9.000000-4,1.000000-7.000000-2,4.000000-3.000000-5,3.000000-3.000000-2,3.000000-2.000000-3,14.000000-15.000000-4,25.000000-25.000000-3,25.000000-25.000000-3,25.000000-25.000000-3,14.000000-16.000000-2,3.000000-6.000000-1,3.000000-6.000000-1,4.000000-6.000000 0,-1.000000-4.000000 1,-3.000000 1.000000 3,-3.000000-1.000000 2,-2.000000 1.000000 2,-8.000000 7.000000 4,-8.000000 16.000000 3,-10.000000 15.000000 4,-9.000000 17.000000 4,-12.000000 13.000000 4,-11.000000 13.000000 5,-14.000000 12.000000 5,-11.000000 13.000000 5,-15.000000 15.000000 3,-16.000000 19.000000 0,-15.000000 19.000000 1,-15.000000 19.000000 0,-7.000000 7.000000 1,3.000000-3.000000 2,3.000000-3.000000 3,4.000000-2.000000 1,4.000000-6.000000-2,6.000000-6.000000-7,7.000000-6.000000-8,6.000000-6.000000-8,6.000000-9.000000-7,6.000000-8.000000-6,7.000000-10.000000-8,6.000000-9.000000-5,9.000000-9.000000-5,13.000000-5.000000-1,12.000000-7.000000-2,13.000000-5.000000-1,9.000000-12.000000-2,6.000000-16.000000-4,7.000000-15.000000-3,6.000000-15.000000-4,-2.000000-6.000000 3,-9.000000 7.000000 6,-10.000000 6.000000 6,-8.000000 7.000000 8,-8.000000 2.000000 4,-2.000000 1.000000 5,-3.000000-1.000000 2,-3.000000 1.000000 5</inkml:trace>
</inkml:ink>
</file>

<file path=ppt/ink/ink287.xml><?xml version="1.0" encoding="utf-8"?>
<inkml:ink xmlns:inkml="http://www.w3.org/2003/InkML">
  <annotation type="ScanImages2ExtractSignatures">1</annotation>
  <annotation type="ScanImagesWidth">669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2"/>
    </inkml:context>
    <inkml:brush xml:id="br0">
      <inkml:brushProperty name="width" value="0.0325818806886673" units="cm"/>
      <inkml:brushProperty name="height" value="0.0325818806886673" units="cm"/>
      <inkml:brushProperty name="color" value="#F2395B"/>
      <inkml:brushProperty name="ignorePressure" value="0"/>
    </inkml:brush>
  </inkml:definitions>
  <inkml:trace contextRef="#ctx0" brushRef="#br0">32700.000000 9450.000000 450,'-47.000000'1.000000'5,"6.000000"4.000000"12 ,7.000000 3.000000 10,6.000000 3.000000 11,6.000000 3.000000 4,6.000000 3.000000-4,7.000000 3.000000-5,6.000000 4.000000-3,6.000000-1.000000-3,6.000000-3.000000-3,7.000000-3.000000-3,6.000000-2.000000-3,6.000000-3.000000-2,6.000000 1.000000-3,7.000000-1.000000-3,6.000000 1.000000-2,6.000000-6.000000-3,6.000000-8.000000-2,7.000000-10.000000-2,6.000000-9.000000-2,1.000000-9.000000-3,-3.000000-5.000000-5,-3.000000-7.000000-4,-2.000000-5.000000-5,-6.000000-4.000000-3,-6.000000 0.000000 1,-6.000000 0.000000-2,-6.000000 0.000000 1,-10.000000 3.000000 0,-12.000000 6.000000 4,-13.000000 7.000000 4,-12.000000 6.000000 3,-15.000000 6.000000 4,-15.000000 6.000000 5,-15.000000 7.000000 4,-16.000000 6.000000 4,-15.000000 13.000000 4,-11.000000 23.000000 2,-14.000000 22.000000 2,-11.000000 22.000000 2,-3.000000 13.000000 2,10.000000 7.000000 0,10.000000 6.000000 1,9.000000 7.000000 2,12.000000 2.000000-2,16.000000 1.000000-1,15.000000-1.000000-2,17.000000 1.000000-1,19.000000-9.000000-3,26.000000-15.000000-6,24.000000-15.000000-3,26.000000-16.000000-6,19.000000-18.000000-5,17.000000-18.000000-6,15.000000-19.000000-7,16.000000-18.000000-7,7.000000-18.000000-4,1.000000-16.000000-3,-1.000000-15.000000-1,1.000000-15.000000-3,-3.000000-9.000000-1,-2.000000 1.000000 1,-3.000000-1.000000-1,-3.000000 1.000000 1,-12.000000-1.000000 3,-18.000000 1.000000 4,-19.000000-1.000000 5,-18.000000 1.000000 5,-15.000000 7.000000 4,-9.000000 16.000000 4,-10.000000 15.000000 3,-8.000000 17.000000 5,-8.000000 7.000000 2,-2.000000 0.000000 1,-3.000000 0.000000 2,-3.000000 0.000000 0,-4.000000 1.000000 2,-3.000000 4.000000-2,-3.000000 3.000000-1,-2.000000 3.000000 0,-5.000000 3.000000 1,-2.000000 3.000000 7,-3.000000 3.000000 5,-3.000000 4.000000 6,-2.000000 1.000000 1,0.000000 0.000000-3,0.000000 0.000000-3,0.000000 0.000000-2,0.000000 1.000000 0,0.000000 4.000000 6,0.000000 3.000000 5,0.000000 3.000000 5,1.000000 1.000000 3,4.000000 1.000000 2,3.000000-1.000000-1,3.000000 1.000000 2,-1.000000 2.000000 1,-2.000000 7.000000 0,-3.000000 6.000000 2,-3.000000 7.000000 1,-1.000000 5.000000-1,4.000000 7.000000-3,3.000000 6.000000-2,3.000000 7.000000-3,1.000000 2.000000-4,1.000000 1.000000-4,-1.000000-1.000000-6,1.000000 1.000000-4,1.000000-3.000000-3,3.000000-2.000000-2,3.000000-3.000000-2,4.000000-3.000000-1,4.000000-6.000000-5,6.000000-5.000000-5,7.000000-7.000000-6,6.000000-5.000000-6,6.000000-9.000000-6,6.000000-9.000000-5,7.000000-10.000000-6,6.000000-8.000000-6,7.000000-15.000000 0,10.000000-19.000000 4,10.000000-18.000000 4,9.000000-19.000000 3,1.000000-8.000000 6,-6.000000 3.000000 5,-6.000000 3.000000 5,-6.000000 4.000000 6,-9.000000 5.000000 4,-8.000000 10.000000 1,-10.000000 10.000000 3,-9.000000 9.000000 1,-10.000000 17.000000 7,-9.000000 25.000000 11,-10.000000 25.000000 10,-8.000000 25.000000 12,-8.000000 12.000000 3,-2.000000 1.000000-7,-3.000000-1.000000-6,-3.000000 1.000000-5,-1.000000-1.000000-7,4.000000 1.000000-7,3.000000-1.000000-7,3.000000 1.000000-6,3.000000-6.000000-6,3.000000-8.000000-1,3.000000-10.000000-3,4.000000-9.000000-2,5.000000-9.000000-6,10.000000-5.000000-10,10.000000-7.000000-11,9.000000-5.000000-9,4.000000-9.000000-3,1.000000-9.000000 5,-1.000000-10.000000 5,1.000000-8.000000 5,-4.000000-3.000000 6,-6.000000 7.000000 7,-6.000000 6.000000 8,-6.000000 7.000000 7,-2.000000 0.000000 5,3.000000-2.000000 1,3.000000-3.000000 1,4.000000-3.000000 2</inkml:trace>
</inkml:ink>
</file>

<file path=ppt/ink/ink28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3"/>
    </inkml:context>
    <inkml:brush xml:id="br0">
      <inkml:brushProperty name="width" value="0.0314157195389271" units="cm"/>
      <inkml:brushProperty name="height" value="0.0314157195389271" units="cm"/>
      <inkml:brushProperty name="color" value="#F2395B"/>
      <inkml:brushProperty name="ignorePressure" value="0"/>
    </inkml:brush>
  </inkml:definitions>
  <inkml:trace contextRef="#ctx0" brushRef="#br0">35100.000000 9550.000000 466,'-24.000000'-24.000000'3,"4.000000"4.000000"6 ,3.000000 3.000000 5,3.000000 3.000000 5,7.000000 3.000000 9,14.000000 3.000000 11,11.000000 3.000000 10,14.000000 4.000000 11,10.000000 1.000000-2,9.000000 0.000000-17,10.000000 0.000000-15,10.000000 0.000000-16,4.000000-4.000000-12,0.000000-5.000000-7,0.000000-7.000000-6,0.000000-5.000000-8,0.000000-4.000000-5,0.000000 0.000000-5,0.000000 0.000000-3,0.000000 0.000000-5,-7.000000 0.000000 0,-11.000000 0.000000 1,-14.000000 0.000000 3,-11.000000 0.000000 1,-12.000000-2.000000 4,-9.000000-3.000000 6,-10.000000-3.000000 6,-8.000000-2.000000 6,-12.000000-1.000000 3,-12.000000 3.000000 3,-13.000000 3.000000 2,-12.000000 4.000000 2,-5.000000 2.000000 2,3.000000 4.000000 0,3.000000 3.000000 1,4.000000 3.000000 1,2.000000 3.000000 1,4.000000 3.000000 5,3.000000 3.000000 4,3.000000 4.000000 5,3.000000 1.000000 5,3.000000 0.000000 7,3.000000 0.000000 7,4.000000 0.000000 7,2.000000 6.000000 4,4.000000 13.000000 1,3.000000 12.000000 1,3.000000 13.000000 0,1.000000 9.000000-1,1.000000 6.000000-4,-1.000000 7.000000-3,1.000000 6.000000-5,-1.000000 6.000000-3,1.000000 6.000000-4,-1.000000 7.000000-2,1.000000 6.000000-4,-1.000000 3.000000-4,1.000000 0.000000-4,-1.000000 0.000000-6,1.000000 0.000000-4,1.000000-7.000000-4,3.000000-11.000000-5,3.000000-14.000000-4,4.000000-11.000000-5,8.000000-14.000000-5,17.000000-11.000000-5,15.000000-14.000000-5,16.000000-11.000000-5,13.000000-17.000000-4,14.000000-18.000000-2,11.000000-19.000000-1,14.000000-18.000000-2,3.000000-12.000000 2,-2.000000-3.000000 3,-3.000000-3.000000 3,-3.000000-2.000000 5,-7.000000 2.000000 3,-9.000000 9.000000 2,-10.000000 10.000000 2,-8.000000 10.000000 3,-12.000000 10.000000 7,-12.000000 13.000000 12,-13.000000 12.000000 11,-12.000000 13.000000 13,-13.000000 13.000000 6,-12.000000 17.000000 4,-13.000000 15.000000 3,-12.000000 16.000000 3,-7.000000 9.000000 1,1.000000 3.000000-1,-1.000000 3.000000-1,1.000000 4.000000-1,1.000000-1.000000-4,3.000000-3.000000-8,3.000000-3.000000-6,4.000000-2.000000-7,2.000000-5.000000-7,4.000000-2.000000-8,3.000000-3.000000-7,3.000000-3.000000-7,3.000000-6.000000-8,3.000000-5.000000-7,3.000000-7.000000-9,4.000000-5.000000-7,2.000000-9.000000-2,4.000000-9.000000 7,3.000000-10.000000 4,3.000000-8.000000 7,3.000000-9.000000 4,3.000000-6.000000 5,3.000000-6.000000 5,4.000000-6.000000 3</inkml:trace>
</inkml:ink>
</file>

<file path=ppt/ink/ink289.xml><?xml version="1.0" encoding="utf-8"?>
<inkml:ink xmlns:inkml="http://www.w3.org/2003/InkML">
  <annotation type="ScanImages2ExtractSignatures">1</annotation>
  <annotation type="ScanImagesWidth">-2055904700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3"/>
    </inkml:context>
    <inkml:brush xml:id="br0">
      <inkml:brushProperty name="width" value="0.0229496173560619" units="cm"/>
      <inkml:brushProperty name="height" value="0.0229496173560619" units="cm"/>
      <inkml:brushProperty name="color" value="#F2395B"/>
      <inkml:brushProperty name="ignorePressure" value="0"/>
    </inkml:brush>
  </inkml:definitions>
  <inkml:trace contextRef="#ctx0" brushRef="#br0">36700.000000 8250.000000 639,'-25.000000'-24.000000'8,"0.000000"4.000000"17 ,0.000000 3.000000 16,0.000000 3.000000 16,3.000000 10.000000 5,6.000000 20.000000-8,7.000000 18.000000-9,6.000000 20.000000-7,7.000000 10.000000-14,10.000000 3.000000-18,10.000000 3.000000-17,9.000000 4.000000-19,1.000000-4.000000-11,-6.000000-9.000000-7,-6.000000-10.000000-5,-6.000000-8.000000-7,-2.000000-6.000000 1,3.000000 1.000000 9,3.000000-1.000000 8,4.000000 1.000000 8</inkml:trace>
</inkml:ink>
</file>

<file path=ppt/ink/ink29.xml><?xml version="1.0" encoding="utf-8"?>
<inkml:ink xmlns:inkml="http://www.w3.org/2003/InkML">
  <annotation type="ScanImages2ExtractSignatures">1</annotation>
  <annotation type="ScanImagesWidth">-356515840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3"/>
    </inkml:context>
    <inkml:brush xml:id="br0">
      <inkml:brushProperty name="width" value="0.0302174631506205" units="cm"/>
      <inkml:brushProperty name="height" value="0.0302174631506205" units="cm"/>
      <inkml:brushProperty name="color" value="#F2395B"/>
      <inkml:brushProperty name="ignorePressure" value="0"/>
    </inkml:brush>
  </inkml:definitions>
  <inkml:trace contextRef="#ctx0" brushRef="#br0">23296.000000 24299.000000 485,'-2.000000'-40.000000'80,"-3.000000"22.000000"-12 ,-3.000000 23.000000-14,-3.000000 23.000000-12,-7.000000 18.000000-9,-9.000000 18.000000-4,-11.000000 15.000000-3,-8.000000 16.000000-3,-5.000000 10.000000-4,5.000000 4.000000-5,2.000000 2.000000-3,3.000000 4.000000-4,3.000000-3.000000-4,-1.000000-11.000000-1,0.000000-8.000000-3,0.000000-11.000000-3,15.000000-25.000000-1,29.000000-43.000000-2,29.000000-41.000000-1,29.000000-43.000000-2,14.000000-22.000000 0,1.000000-3.000000 4,0.000000-4.000000 3,-1.000000-3.000000 3,1.000000 3.000000 1,0.000000 11.000000 1,-1.000000 8.000000 0,1.000000 11.000000 0,-4.000000 9.000000 0,-6.000000 10.000000-1,-6.000000 9.000000 0,-8.000000 11.000000-1,-5.000000 10.000000 1,-7.000000 14.000000 0,-6.000000 12.000000 0,-7.000000 14.000000 2,-3.000000 12.000000-1,-1.000000 13.000000-1,1.000000 14.000000 0,0.000000 12.000000-2,2.000000 1.000000 0,2.000000-9.000000-1,4.000000-9.000000-1,4.000000-10.000000 0,4.000000-11.000000-3,6.000000-8.000000-2,7.000000-11.000000-3,7.000000-9.000000-4,1.000000-11.000000-1,-4.000000-14.000000-3,-2.000000-12.000000-3,-4.000000-13.000000-1,-4.000000-10.000000 0,-7.000000-7.000000 3,-6.000000-6.000000 1,-7.000000-6.000000 3,-5.000000-4.000000 4,-3.000000 1.000000 4,-3.000000-1.000000 5,-4.000000 0.000000 4,-11.000000 7.000000 4,-19.000000 13.000000 3,-19.000000 13.000000 4,-20.000000 12.000000 2,-13.000000 14.000000 4,-7.000000 13.000000 2,-5.000000 12.000000 2,-8.000000 13.000000 3,-2.000000 20.000000 0,-1.000000 26.000000 1,1.000000 26.000000 0,-1.000000 25.000000 1,5.000000 15.000000-1,10.000000 3.000000-2,10.000000 4.000000-2,9.000000 2.000000-2,14.000000-1.000000-3,15.000000-6.000000-4,17.000000-7.000000-4,16.000000-6.000000-4,21.000000-15.000000-3,25.000000-23.000000-1,27.000000-22.000000-2,26.000000-23.000000 0,15.000000-21.000000-7,7.000000-19.000000-10,7.000000-19.000000-12,6.000000-20.000000-10,0.000000-17.000000-9,-6.000000-12.000000-4,-7.000000-13.000000-5,-7.000000-13.000000-4,-12.000000-2.000000 1,-19.000000 11.000000 8,-21.000000 8.000000 8,-18.000000 11.000000 9,-12.000000 9.000000 6,-3.000000 10.000000 6,-3.000000 9.000000 5,-4.000000 11.000000 6</inkml:trace>
</inkml:ink>
</file>

<file path=ppt/ink/ink290.xml><?xml version="1.0" encoding="utf-8"?>
<inkml:ink xmlns:inkml="http://www.w3.org/2003/InkML">
  <annotation type="ScanImages2ExtractSignatures">1</annotation>
  <annotation type="ScanImagesWidth">-2099348533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3"/>
    </inkml:context>
    <inkml:brush xml:id="br0">
      <inkml:brushProperty name="width" value="0.0300386492162943" units="cm"/>
      <inkml:brushProperty name="height" value="0.0300386492162943" units="cm"/>
      <inkml:brushProperty name="color" value="#F2395B"/>
      <inkml:brushProperty name="ignorePressure" value="0"/>
    </inkml:brush>
  </inkml:definitions>
  <inkml:trace contextRef="#ctx0" brushRef="#br0">37250.000000 9650.000000 488,'-24.000000'-69.000000'23,"4.000000"13.000000"0 ,3.000000 12.000000-1,3.000000 13.000000 1,-1.000000 9.000000 1,-2.000000 6.000000 5,-3.000000 7.000000 4,-3.000000 6.000000 4,-2.000000 7.000000 3,0.000000 10.000000-2,0.000000 10.000000 1,0.000000 9.000000-1,0.000000 10.000000-4,0.000000 14.000000-4,0.000000 11.000000-7,0.000000 14.000000-5,3.000000 3.000000-6,6.000000-2.000000-6,7.000000-3.000000-7,6.000000-3.000000-6,6.000000-7.000000-6,6.000000-9.000000-3,7.000000-10.000000-5,6.000000-8.000000-3,7.000000-12.000000-3,10.000000-12.000000-4,10.000000-13.000000-1,9.000000-12.000000-4,2.000000-13.000000 0,-2.000000-12.000000 3,-3.000000-13.000000 2,-3.000000-12.000000 2,-6.000000-9.000000 4,-5.000000-2.000000 4,-7.000000-3.000000 4,-5.000000-3.000000 5,-6.000000-1.000000 3,-3.000000 4.000000 3,-3.000000 3.000000 2,-2.000000 3.000000 3,-9.000000 3.000000 2,-12.000000 3.000000 1,-13.000000 3.000000 1,-12.000000 4.000000 2,-5.000000 5.000000 2,3.000000 10.000000 6,3.000000 10.000000 4,4.000000 9.000000 6,5.000000 7.000000 4,10.000000 7.000000 4,10.000000 6.000000 6,9.000000 7.000000 4,9.000000 2.000000-3,9.000000 1.000000-12,10.000000-1.000000-11,10.000000 1.000000-12,4.000000 1.000000-6,0.000000 3.000000-3,0.000000 3.000000-1,0.000000 4.000000-1,-2.000000 4.000000-1,-3.000000 6.000000 1,-3.000000 7.000000 1,-2.000000 6.000000 2,-6.000000 6.000000 2,-6.000000 6.000000 4,-6.000000 7.000000 3,-6.000000 6.000000 3,-9.000000 4.000000 3,-8.000000 4.000000 3,-10.000000 3.000000 2,-9.000000 3.000000 2,-7.000000-2.000000 1,-3.000000-6.000000 1,-3.000000-6.000000 1,-2.000000-6.000000 0,6.000000-12.000000-3,20.000000-15.000000-4,18.000000-15.000000-6,20.000000-16.000000-4,16.000000-21.000000-8,16.000000-24.000000-9,15.000000-26.000000-9,17.000000-24.000000-9,5.000000-13.000000-4,-3.000000 0.000000 3,-3.000000 0.000000 2,-2.000000 0.000000 2,-8.000000 3.000000 4,-8.000000 6.000000 7,-10.000000 7.000000 6,-9.000000 6.000000 7,-10.000000 18.000000 7,-9.000000 32.000000 11,-10.000000 31.000000 9,-8.000000 32.000000 9,-9.000000 18.000000 6,-6.000000 6.000000-1,-6.000000 7.000000 1,-6.000000 6.000000 0,-2.000000 3.000000-4,3.000000 0.000000-8,3.000000 0.000000-9,4.000000 0.000000-7,1.000000-2.000000-10,0.000000-3.000000-8,0.000000-3.000000-8,0.000000-2.000000-9,3.000000-5.000000-6,6.000000-2.000000-3,7.000000-3.000000-3,6.000000-3.000000-4,3.000000-9.000000-4,0.000000-11.000000-7,0.000000-14.000000-6,0.000000-11.000000-7</inkml:trace>
</inkml:ink>
</file>

<file path=ppt/ink/ink2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4"/>
    </inkml:context>
    <inkml:brush xml:id="br0">
      <inkml:brushProperty name="width" value="0.0286412499845028" units="cm"/>
      <inkml:brushProperty name="height" value="0.0286412499845028" units="cm"/>
      <inkml:brushProperty name="color" value="#F2395B"/>
      <inkml:brushProperty name="ignorePressure" value="0"/>
    </inkml:brush>
  </inkml:definitions>
  <inkml:trace contextRef="#ctx0" brushRef="#br0">39550.000000 9800.000000 512,'-36.000000'1.000000'28,"28.000000"4.000000"19 ,28.000000 3.000000 18,29.000000 3.000000 20,16.000000-1.000000-1,7.000000-2.000000-20,6.000000-3.000000-21,7.000000-3.000000-20,2.000000-7.000000-12,1.000000-9.000000-7,-1.000000-10.000000-5,1.000000-8.000000-5,-7.000000-6.000000-5,-12.000000 1.000000-3,-13.000000-1.000000-2,-12.000000 1.000000-3,-10.000000-3.000000-3,-6.000000-2.000000-2,-6.000000-3.000000-2,-6.000000-3.000000-2,-13.000000 1.000000 0,-19.000000 6.000000 2,-18.000000 7.000000 3,-19.000000 6.000000 3,-16.000000 9.000000 2,-12.000000 13.000000 3,-13.000000 12.000000 1,-12.000000 13.000000 3,-5.000000 13.000000 7,3.000000 17.000000 12,3.000000 15.000000 12,4.000000 16.000000 12,5.000000 10.000000 7,10.000000 7.000000-1,10.000000 6.000000 2,9.000000 7.000000-1,12.000000 0.000000-1,16.000000-2.000000-6,15.000000-3.000000-4,17.000000-3.000000-5,17.000000-7.000000-8,23.000000-9.000000-7,22.000000-10.000000-10,22.000000-8.000000-9,15.000000-12.000000-10,9.000000-12.000000-11,10.000000-13.000000-11,10.000000-12.000000-11,7.000000-16.000000-7,6.000000-19.000000 0,7.000000-18.000000-1,6.000000-19.000000 0,-12.000000-5.000000 5,-27.000000 9.000000 11,-28.000000 10.000000 13,-28.000000 10.000000 12</inkml:trace>
</inkml:ink>
</file>

<file path=ppt/ink/ink292.xml><?xml version="1.0" encoding="utf-8"?>
<inkml:ink xmlns:inkml="http://www.w3.org/2003/InkML">
  <annotation type="ScanImages2ExtractSignatures">1</annotation>
  <annotation type="ScanImagesWidth">875838008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4"/>
    </inkml:context>
    <inkml:brush xml:id="br0">
      <inkml:brushProperty name="width" value="0.0297906864434481" units="cm"/>
      <inkml:brushProperty name="height" value="0.0297906864434481" units="cm"/>
      <inkml:brushProperty name="color" value="#F2395B"/>
      <inkml:brushProperty name="ignorePressure" value="0"/>
    </inkml:brush>
  </inkml:definitions>
  <inkml:trace contextRef="#ctx0" brushRef="#br0">41750.000000 10000.000000 492,'-27.000000'-68.000000'92,"-3.000000"17.000000"-20 ,-3.000000 15.000000-18,-2.000000 16.000000-19,-3.000000 5.000000-11,1.000000-2.000000-4,-1.000000-3.000000-3,1.000000-3.000000-2,-3.000000 1.000000-5,-2.000000 6.000000-2,-3.000000 7.000000-4,-3.000000 6.000000-4,-4.000000 3.000000-1,-3.000000 0.000000-3,-3.000000 0.000000-1,-2.000000 0.000000-2,-1.000000 7.000000 0,3.000000 17.000000 0,3.000000 15.000000 1,4.000000 16.000000 0,4.000000 7.000000 4,6.000000 1.000000 3,7.000000-1.000000 5,6.000000 1.000000 5,9.000000-4.000000 2,13.000000-6.000000-2,12.000000-6.000000 0,13.000000-6.000000-1,13.000000-9.000000-2,17.000000-8.000000 0,15.000000-10.000000-2,16.000000-9.000000 0,13.000000-16.000000-3,14.000000-22.000000-3,11.000000-22.000000-3,14.000000-21.000000-2,2.000000-17.000000-3,-6.000000-8.000000-1,-6.000000-10.000000-1,-6.000000-9.000000 0,-7.000000-9.000000-1,-6.000000-5.000000 0,-6.000000-7.000000 1,-6.000000-5.000000 1,-6.000000-9.000000 0,-2.000000-9.000000-1,-3.000000-10.000000 0,-3.000000-8.000000 0,-6.000000-4.000000-2,-5.000000 3.000000-2,-7.000000 3.000000-3,-5.000000 4.000000-3,-9.000000 15.000000 0,-9.000000 28.000000 1,-10.000000 28.000000 2,-8.000000 29.000000 1,-12.000000 26.000000 4,-12.000000 25.000000 6,-13.000000 25.000000 7,-12.000000 25.000000 7,-15.000000 26.000000 6,-15.000000 29.000000 5,-15.000000 28.000000 4,-16.000000 28.000000 5,-5.000000 15.000000 3,6.000000 4.000000 0,7.000000 3.000000-1,6.000000 3.000000 1,4.000000 3.000000-1,4.000000 3.000000-1,3.000000 3.000000-1,3.000000 4.000000-1,7.000000-1.000000-4,14.000000-3.000000-6,11.000000-3.000000-6,14.000000-2.000000-6,13.000000-9.000000-7,16.000000-12.000000-6,15.000000-13.000000-6,17.000000-12.000000-7,16.000000-13.000000-8,19.000000-12.000000-10,19.000000-13.000000-10,19.000000-12.000000-9,1.000000-15.000000-3,-16.000000-15.000000 6,-15.000000-15.000000 7,-15.000000-16.000000 5,-11.000000-10.000000 6,-2.000000-3.000000 3,-3.000000-3.000000 4,-3.000000-2.000000 4</inkml:trace>
</inkml:ink>
</file>

<file path=ppt/ink/ink293.xml><?xml version="1.0" encoding="utf-8"?>
<inkml:ink xmlns:inkml="http://www.w3.org/2003/InkML">
  <annotation type="ScanImages2ExtractSignatures">1</annotation>
  <annotation type="ScanImagesWidth">838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6"/>
    </inkml:context>
    <inkml:brush xml:id="br0">
      <inkml:brushProperty name="width" value="0.0307683069258928" units="cm"/>
      <inkml:brushProperty name="height" value="0.0307683069258928" units="cm"/>
      <inkml:brushProperty name="color" value="#F2395B"/>
      <inkml:brushProperty name="ignorePressure" value="0"/>
    </inkml:brush>
  </inkml:definitions>
  <inkml:trace contextRef="#ctx0" brushRef="#br0">45850.000000 7750.000000 476,'-74.000000'178.000000'112,"4.000000"6.000000"-25 ,3.000000 7.000000-26,3.000000 6.000000-24,-5.000000 6.000000-15,-12.000000 6.000000-2,-13.000000 7.000000-3,-12.000000 6.000000-3,1.000000-10.000000-3,16.000000-24.000000-4,15.000000-26.000000-5,17.000000-24.000000-3,16.000000-31.000000-5,19.000000-33.000000-2,19.000000-35.000000-3,19.000000-34.000000-4,13.000000-30.000000 0,10.000000-25.000000 3,10.000000-25.000000 1,9.000000-25.000000 3,10.000000-15.000000 1,14.000000-2.000000 0,11.000000-3.000000 1,14.000000-3.000000-1,5.000000 1.000000 1,1.000000 6.000000 1,-1.000000 7.000000 1,1.000000 6.000000 2,-7.000000 13.000000 0,-12.000000 23.000000 1,-13.000000 22.000000 0,-12.000000 22.000000 0,-12.000000 18.000000 1,-8.000000 16.000000-1,-10.000000 15.000000 1,-9.000000 17.000000-1,-18.000000 16.000000 2,-24.000000 19.000000 2,-26.000000 19.000000 3,-24.000000 19.000000 2,-17.000000 9.000000 1,-5.000000 0.000000 0,-7.000000 0.000000-1,-5.000000 0.000000 1,-4.000000-5.000000-3,0.000000-9.000000-3,0.000000-10.000000-3,0.000000-8.000000-4,7.000000-15.000000-3,17.000000-19.000000-3,15.000000-18.000000-3,16.000000-19.000000-4,13.000000-16.000000-3,14.000000-12.000000-3,11.000000-13.000000-4,14.000000-12.000000-2,16.000000-13.000000-1,22.000000-12.000000 0,22.000000-13.000000 0,23.000000-12.000000 1,11.000000-10.000000 1,4.000000-6.000000 3,3.000000-6.000000 1,3.000000-6.000000 2,1.000000-1.000000 4,1.000000 7.000000 3,-1.000000 6.000000 5,1.000000 7.000000 4,-7.000000 8.000000 2,-12.000000 14.000000 1,-13.000000 11.000000 1,-12.000000 14.000000 1,-13.000000 10.000000 3,-12.000000 9.000000 7,-13.000000 10.000000 5,-12.000000 10.000000 7,-9.000000 8.000000 5,-2.000000 10.000000 7,-3.000000 10.000000 6,-3.000000 9.000000 5,-2.000000 6.000000 4,0.000000 3.000000-3,0.000000 3.000000-1,0.000000 4.000000-2,0.000000-3.000000-3,0.000000-5.000000-5,0.000000-7.000000-6,0.000000-5.000000-4,4.000000-8.000000-5,10.000000-5.000000-5,10.000000-7.000000-4,9.000000-5.000000-4,6.000000-11.000000-7,3.000000-11.000000-5,3.000000-14.000000-8,4.000000-11.000000-7,-3.000000-9.000000-3,-5.000000-3.000000-2,-7.000000-3.000000-1,-5.000000-2.000000-1,-9.000000-1.000000-1,-9.000000 3.000000-1,-10.000000 3.000000 0,-8.000000 4.000000-1,-15.000000 5.000000 3,-19.000000 10.000000 5,-18.000000 10.000000 5,-19.000000 9.000000 5,-12.000000 10.000000 4,-2.000000 14.000000 5,-3.000000 11.000000 3,-3.000000 14.000000 4,2.000000 14.000000 6,10.000000 20.000000 7,10.000000 18.000000 9,9.000000 20.000000 8,9.000000 10.000000 3,9.000000 3.000000-3,10.000000 3.000000-2,10.000000 4.000000-2,16.000000-7.000000-3,26.000000-16.000000-4,24.000000-15.000000-3,26.000000-15.000000-4,24.000000-21.000000-3,26.000000-25.000000-6,24.000000-25.000000-4,26.000000-25.000000-4,12.000000-24.000000-5,0.000000-21.000000-6,0.000000-22.000000-4,0.000000-22.000000-5,-7.000000-13.000000-5,-11.000000-3.000000-2,-14.000000-3.000000-3,-11.000000-2.000000-3,-17.000000-1.000000 0,-18.000000 3.000000 4,-19.000000 3.000000 2,-18.000000 4.000000 4,-12.000000-3.000000 4,-3.000000-5.000000 3,-3.000000-7.000000 3,-2.000000-5.000000 4,-6.000000-6.000000 4,-6.000000-3.000000 6,-6.000000-3.000000 5,-6.000000-2.000000 6,-6.000000 10.000000 5,-2.000000 25.000000 4,-3.000000 25.000000 4,-3.000000 25.000000 3,-6.000000 18.000000 3,-5.000000 14.000000 0,-7.000000 11.000000 1,-5.000000 14.000000 0,-8.000000 16.000000-1,-5.000000 22.000000-2,-7.000000 22.000000-1,-5.000000 23.000000-4,-4.000000 17.000000 0,0.000000 17.000000-2,0.000000 15.000000 0,0.000000 16.000000-1,0.000000 13.000000-1,0.000000 14.000000 0,0.000000 11.000000-2,0.000000 14.000000 1,0.000000 18.000000-3,0.000000 25.000000-1,0.000000 25.000000-3,0.000000 25.000000-2,4.000000 21.000000-3,10.000000 20.000000-7,10.000000 18.000000-5,9.000000 20.000000-5,7.000000-11.000000-4,7.000000-36.000000 0,6.000000-39.000000 0,7.000000-36.000000-2,7.000000-43.000000-1,9.000000-47.000000-3,10.000000-47.000000-4,10.000000-46.000000-3,2.000000-34.000000-1,-3.000000-18.000000 1,-3.000000-19.000000 1,-2.000000-18.000000 1,-5.000000-20.000000 0,-2.000000-18.000000-1,-3.000000-19.000000 1,-3.000000-18.000000-1,-6.000000-10.000000 1,-5.000000 0.000000 2,-7.000000 0.000000 0,-5.000000 0.000000 1,-12.000000-4.000000 2,-16.000000-5.000000 1,-15.000000-7.000000 2,-15.000000-5.000000 1,-12.000000-6.000000 3,-6.000000-3.000000 3,-6.000000-3.000000 3,-6.000000-2.000000 4,-4.000000 6.000000 2,1.000000 20.000000 0,-1.000000 18.000000 2,1.000000 20.000000 0,5.000000 19.000000 2,14.000000 22.000000 3,11.000000 22.000000 3,14.000000 23.000000 4,8.000000 10.000000 5,7.000000 0.000000 7,6.000000 0.000000 7,7.000000 0.000000 7,13.000000 0.000000 4,22.000000 0.000000-3,22.000000 0.000000 0,23.000000 0.000000-3,16.000000-4.000000-3,13.000000-5.000000-5,12.000000-7.000000-5,13.000000-5.000000-6,7.000000-4.000000-6,4.000000 0.000000-6,3.000000 0.000000-8,3.000000 0.000000-7,-1.000000 3.000000-6,-2.000000 6.000000-9,-3.000000 7.000000-6,-3.000000 6.000000-9,-12.000000 4.000000 0,-18.000000 4.000000 5,-19.000000 3.000000 5,-18.000000 3.000000 5,-15.000000 1.000000 4,-9.000000 1.000000 1,-10.000000-1.000000 2,-8.000000 1.000000 2</inkml:trace>
</inkml:ink>
</file>

<file path=ppt/ink/ink294.xml><?xml version="1.0" encoding="utf-8"?>
<inkml:ink xmlns:inkml="http://www.w3.org/2003/InkML">
  <annotation type="ScanImages2ExtractSignatures">1</annotation>
  <annotation type="ScanImagesWidth">705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7"/>
    </inkml:context>
    <inkml:brush xml:id="br0">
      <inkml:brushProperty name="width" value="0.0291393585503101" units="cm"/>
      <inkml:brushProperty name="height" value="0.0291393585503101" units="cm"/>
      <inkml:brushProperty name="color" value="#F2395B"/>
      <inkml:brushProperty name="ignorePressure" value="0"/>
    </inkml:brush>
  </inkml:definitions>
  <inkml:trace contextRef="#ctx0" brushRef="#br0">49250.000000 8800.000000 503,'-116.000000'0.000000'3,"19.000000"0.000000"5 ,19.000000 0.000000 7,19.000000 0.000000 5,9.000000 1.000000 5,0.000000 4.000000 5,0.000000 3.000000 5,0.000000 3.000000 4,3.000000 6.000000 2,6.000000 9.000000-2,7.000000 10.000000-2,6.000000 10.000000-2,6.000000 10.000000-3,6.000000 13.000000-2,7.000000 12.000000-3,6.000000 13.000000-3,6.000000 2.000000-4,6.000000-5.000000-6,7.000000-7.000000-7,6.000000-5.000000-5,9.000000-11.000000-5,13.000000-11.000000-5,12.000000-14.000000-4,13.000000-11.000000-5,7.000000-15.000000-4,4.000000-16.000000-6,3.000000-15.000000-5,3.000000-15.000000-6,-2.000000-15.000000-2,-6.000000-12.000000 3,-6.000000-13.000000 0,-6.000000-12.000000 3,-10.000000-5.000000 2,-12.000000 3.000000 3,-13.000000 3.000000 5,-12.000000 4.000000 3,-10.000000 1.000000 5,-6.000000 0.000000 6,-6.000000 0.000000 7,-6.000000 0.000000 6,-7.000000 3.000000 5,-6.000000 6.000000 1,-6.000000 7.000000 2,-6.000000 6.000000 3,-2.000000 7.000000 2,3.000000 10.000000 2,3.000000 10.000000 2,4.000000 9.000000 3,10.000000 10.000000 1,19.000000 14.000000 2,19.000000 11.000000 1,19.000000 14.000000 1,12.000000 5.000000-2,6.000000 1.000000-6,7.000000-1.000000-5,6.000000 1.000000-6,-1.000000 1.000000-4,-5.000000 3.000000-3,-7.000000 3.000000-3,-5.000000 4.000000-3,-8.000000 4.000000-1,-5.000000 6.000000 1,-7.000000 7.000000 1,-5.000000 6.000000 0,-11.000000 6.000000 1,-11.000000 6.000000-1,-14.000000 7.000000 1,-11.000000 6.000000-1,-14.000000 1.000000-1,-11.000000-3.000000-1,-14.000000-3.000000-1,-11.000000-2.000000-1,-4.000000-11.000000 0,6.000000-15.000000 1,7.000000-15.000000 2,6.000000-16.000000 1,13.000000-23.000000 1,23.000000-27.000000 2,22.000000-28.000000 1,22.000000-28.000000 1,18.000000-15.000000 2,16.000000 1.000000-1,15.000000-1.000000 1,17.000000 1.000000 0,7.000000-1.000000-1,0.000000 1.000000-1,0.000000-1.000000-3,0.000000 1.000000-1,-2.000000 5.000000-2,-3.000000 14.000000 1,-3.000000 11.000000-1,-2.000000 14.000000-1,-6.000000 8.000000 1,-6.000000 7.000000 1,-6.000000 6.000000 0,-6.000000 7.000000 1,-9.000000 5.000000 0,-8.000000 7.000000 0,-10.000000 6.000000 1,-9.000000 7.000000 0,-7.000000 4.000000 0,-3.000000 3.000000-2,-3.000000 3.000000-2,-2.000000 4.000000-2,-3.000000-6.000000-1,1.000000-11.000000-1,-1.000000-14.000000-3,1.000000-11.000000-1,-1.000000-11.000000-1,1.000000-5.000000 2,-1.000000-7.000000 1,1.000000-5.000000 1,-3.000000-8.000000 2,-2.000000-5.000000 2,-3.000000-7.000000 3,-3.000000-5.000000 2,-10.000000 2.000000 2,-16.000000 13.000000 2,-15.000000 12.000000 3,-15.000000 13.000000 1,-14.000000 12.000000 2,-8.000000 13.000000 3,-10.000000 12.000000 1,-9.000000 13.000000 3,-5.000000 16.000000 2,0.000000 23.000000 3,0.000000 22.000000 2,0.000000 22.000000 3,6.000000 13.000000 1,13.000000 7.000000-1,12.000000 6.000000 1,13.000000 7.000000 0,18.000000-3.000000-2,26.000000-8.000000-3,24.000000-10.000000-3,26.000000-9.000000-2,29.000000-15.000000-6,34.000000-18.000000-6,35.000000-19.000000-6,35.000000-18.000000-7,22.000000-21.000000-9,14.000000-22.000000-15,11.000000-22.000000-13,14.000000-21.000000-14,-17.000000-7.000000-6,-43.000000 9.000000-1,-44.000000 10.000000 1,-43.000000 10.000000 0</inkml:trace>
</inkml:ink>
</file>

<file path=ppt/ink/ink2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49"/>
    </inkml:context>
    <inkml:brush xml:id="br0">
      <inkml:brushProperty name="width" value="0.0284082666039467" units="cm"/>
      <inkml:brushProperty name="height" value="0.0284082666039467" units="cm"/>
      <inkml:brushProperty name="color" value="#F2395B"/>
      <inkml:brushProperty name="ignorePressure" value="0"/>
    </inkml:brush>
  </inkml:definitions>
  <inkml:trace contextRef="#ctx0" brushRef="#br0">14300.000000 62250.000000 516,'-27.000000'-27.000000'1,"-3.000000"-3.000000"4 ,-3.000000-3.000000 2,-2.000000-2.000000 4,-3.000000-5.000000 3,1.000000-2.000000 6,-1.000000-3.000000 5,1.000000-3.000000 6,-1.000000-2.000000 2,1.000000 0.000000 1,-1.000000 0.000000 0,1.000000 0.000000 0,-4.000000 1.000000-1,-6.000000 4.000000-3,-6.000000 3.000000-2,-6.000000 3.000000-4,-7.000000 9.000000-2,-6.000000 16.000000-5,-6.000000 15.000000-3,-6.000000 17.000000-4,-1.000000 16.000000-1,7.000000 19.000000 0,6.000000 19.000000 1,7.000000 19.000000 1,5.000000 9.000000-2,7.000000 0.000000-3,6.000000 0.000000-4,7.000000 0.000000-3,8.000000-5.000000-2,14.000000-9.000000-3,11.000000-10.000000-1,14.000000-8.000000-2,13.000000-12.000000-1,16.000000-12.000000 1,15.000000-13.000000 0,17.000000-12.000000 0,13.000000-19.000000 1,13.000000-25.000000-1,12.000000-25.000000 0,13.000000-25.000000-1,9.000000-19.000000 0,6.000000-12.000000-1,7.000000-13.000000-1,6.000000-12.000000-1,-1.000000-12.000000-2,-5.000000-8.000000-2,-7.000000-10.000000-3,-5.000000-9.000000-1,-11.000000-7.000000-3,-11.000000-3.000000 0,-14.000000-3.000000 0,-11.000000-2.000000-1,-14.000000 2.000000 1,-11.000000 9.000000 3,-14.000000 10.000000 4,-11.000000 10.000000 3,-11.000000 13.000000 5,-5.000000 19.000000 9,-7.000000 19.000000 7,-5.000000 19.000000 8,-6.000000 16.000000 3,-3.000000 17.000000 0,-3.000000 15.000000-1,-2.000000 16.000000-1,-6.000000 13.000000 4,-6.000000 14.000000 7,-6.000000 11.000000 8,-6.000000 14.000000 7,-7.000000 18.000000 0,-6.000000 25.000000-7,-6.000000 25.000000-7,-6.000000 25.000000-8,-2.000000 18.000000-6,3.000000 14.000000-2,3.000000 11.000000-4,4.000000 14.000000-3,1.000000 7.000000-4,0.000000 3.000000-3,0.000000 3.000000-3,0.000000 4.000000-4,4.000000-6.000000-2,10.000000-11.000000-3,10.000000-14.000000-2,9.000000-11.000000-3,10.000000-14.000000-2,14.000000-11.000000-2,11.000000-14.000000-3,14.000000-11.000000-2,11.000000-18.000000-3,14.000000-22.000000-2,11.000000-22.000000-2,14.000000-21.000000-4,2.000000-17.000000 1,-6.000000-8.000000 2,-6.000000-10.000000 2,-6.000000-9.000000 2,-9.000000-7.000000 4,-8.000000-3.000000 3,-10.000000-3.000000 4,-9.000000-2.000000 4</inkml:trace>
</inkml:ink>
</file>

<file path=ppt/ink/ink296.xml><?xml version="1.0" encoding="utf-8"?>
<inkml:ink xmlns:inkml="http://www.w3.org/2003/InkML">
  <annotation type="ScanImages2ExtractSignatures">1</annotation>
  <annotation type="ScanImagesWidth">876033843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0"/>
    </inkml:context>
    <inkml:brush xml:id="br0">
      <inkml:brushProperty name="width" value="0.0292253047227859" units="cm"/>
      <inkml:brushProperty name="height" value="0.0292253047227859" units="cm"/>
      <inkml:brushProperty name="color" value="#F2395B"/>
      <inkml:brushProperty name="ignorePressure" value="0"/>
    </inkml:brush>
  </inkml:definitions>
  <inkml:trace contextRef="#ctx0" brushRef="#br0">15800.000000 61100.000000 501,'-46.000000'-69.000000'10,"10.000000"13.000000"2 ,10.000000 12.000000 1,9.000000 13.000000 1,7.000000 6.000000 3,7.000000 0.000000 3,6.000000 0.000000 3,7.000000 0.000000 2,2.000000 1.000000 3,1.000000 4.000000-1,-1.000000 3.000000 0,1.000000 3.000000 0,1.000000 9.000000-2,3.000000 16.000000-3,3.000000 15.000000-3,4.000000 17.000000-5,-4.000000 14.000000-2,-9.000000 17.000000-3,-10.000000 15.000000-3,-8.000000 16.000000-3,-12.000000 12.000000-1,-12.000000 9.000000 0,-13.000000 10.000000-1,-12.000000 10.000000 1,-9.000000 0.000000-3,-2.000000-5.000000-3,-3.000000-7.000000-5,-3.000000-5.000000-3,4.000000-14.000000-1,13.000000-18.000000 1,12.000000-19.000000 3,13.000000-18.000000 1,12.000000-20.000000 3,13.000000-18.000000 2,12.000000-19.000000 4,13.000000-18.000000 2,15.000000-25.000000 1,19.000000-27.000000 0,19.000000-28.000000-1,19.000000-28.000000 0,12.000000-12.000000 0,6.000000 7.000000-2,7.000000 6.000000 0,6.000000 7.000000-2,-2.000000 5.000000 0,-9.000000 7.000000 0,-10.000000 6.000000-1,-8.000000 7.000000 0,-9.000000 10.000000-1,-6.000000 16.000000 1,-6.000000 15.000000 0,-6.000000 17.000000 0,-10.000000 21.000000 2,-12.000000 28.000000 5,-13.000000 28.000000 4,-12.000000 29.000000 4,-12.000000 13.000000 4,-8.000000 1.000000 1,-10.000000-1.000000 1,-9.000000 1.000000 2,-4.000000-3.000000 1,4.000000-2.000000-2,3.000000-3.000000-1,3.000000-3.000000-1,4.000000-7.000000-4,7.000000-9.000000-5,6.000000-10.000000-5,7.000000-8.000000-7,7.000000-9.000000-4,9.000000-6.000000-2,10.000000-6.000000-5,10.000000-6.000000-2,5.000000-13.000000-4,4.000000-19.000000-2,3.000000-18.000000-4,3.000000-19.000000-3,1.000000-13.000000-2,1.000000-6.000000 0,-1.000000-6.000000 0,1.000000-6.000000 0,-7.000000-6.000000 3,-12.000000-2.000000 3,-13.000000-3.000000 5,-12.000000-3.000000 4,-13.000000 1.000000 3,-12.000000 6.000000 2,-13.000000 7.000000 2,-12.000000 6.000000 3,-15.000000 9.000000 2,-15.000000 13.000000 5,-15.000000 12.000000 3,-16.000000 13.000000 4,-8.000000 15.000000 3,0.000000 19.000000 1,0.000000 19.000000 1,0.000000 19.000000 1,4.000000 15.000000-1,10.000000 13.000000-5,10.000000 12.000000-5,9.000000 13.000000-4,10.000000 2.000000-7,14.000000-5.000000-10,11.000000-7.000000-8,14.000000-5.000000-9,10.000000-12.000000-3,9.000000-16.000000 3,10.000000-15.000000 2,10.000000-15.000000 4</inkml:trace>
</inkml:ink>
</file>

<file path=ppt/ink/ink297.xml><?xml version="1.0" encoding="utf-8"?>
<inkml:ink xmlns:inkml="http://www.w3.org/2003/InkML">
  <annotation type="ScanImages2ExtractSignatures">1</annotation>
  <annotation type="ScanImagesWidth">959657012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1"/>
    </inkml:context>
    <inkml:brush xml:id="br0">
      <inkml:brushProperty name="width" value="0.0279175657778978" units="cm"/>
      <inkml:brushProperty name="height" value="0.0279175657778978" units="cm"/>
      <inkml:brushProperty name="color" value="#F2395B"/>
      <inkml:brushProperty name="ignorePressure" value="0"/>
    </inkml:brush>
  </inkml:definitions>
  <inkml:trace contextRef="#ctx0" brushRef="#br0">17800.000000 61200.000000 525,'0.000000'-71.000000'4,"0.000000"10.000000"8 ,0.000000 10.000000 8,0.000000 9.000000 8,3.000000 6.000000 2,6.000000 3.000000-2,7.000000 3.000000-4,6.000000 4.000000-3,4.000000 4.000000-1,4.000000 6.000000-1,3.000000 7.000000-1,3.000000 6.000000 1,-1.000000 7.000000-2,-2.000000 10.000000-2,-3.000000 10.000000 0,-3.000000 9.000000-3,-6.000000 12.000000 0,-5.000000 16.000000 0,-7.000000 15.000000-1,-5.000000 17.000000 0,-6.000000 8.000000-3,-3.000000 4.000000-3,-3.000000 3.000000-4,-2.000000 3.000000-4,-3.000000-4.000000-3,1.000000-8.000000 0,-1.000000-10.000000 0,1.000000-9.000000-1,7.000000-21.000000 1,16.000000-31.000000 2,15.000000-31.000000 1,17.000000-31.000000 2,11.000000-27.000000 1,10.000000-22.000000-1,10.000000-22.000000-1,9.000000-21.000000-1,4.000000-7.000000 0,1.000000 9.000000-2,-1.000000 10.000000-2,1.000000 10.000000 0,-6.000000 10.000000-1,-8.000000 13.000000 1,-10.000000 12.000000 1,-9.000000 13.000000 0,-7.000000 13.000000 2,-3.000000 17.000000 0,-3.000000 15.000000 3,-2.000000 16.000000 0,-5.000000 15.000000 2,-2.000000 16.000000 2,-3.000000 15.000000 2,-3.000000 17.000000 1,-1.000000 5.000000 1,4.000000-3.000000 1,3.000000-3.000000-1,3.000000-2.000000 0,3.000000-8.000000-1,3.000000-8.000000-4,3.000000-10.000000-3,4.000000-9.000000-3,1.000000-12.000000-3,0.000000-11.000000-4,0.000000-14.000000-2,0.000000-11.000000-3,-2.000000-14.000000-2,-3.000000-11.000000 1,-3.000000-14.000000 1,-2.000000-11.000000 0,-6.000000-9.000000 2,-6.000000-3.000000 3,-6.000000-3.000000 3,-6.000000-2.000000 4,-9.000000-1.000000 1,-8.000000 3.000000 2,-10.000000 3.000000 0,-9.000000 4.000000 1,-10.000000 7.000000 3,-9.000000 13.000000 3,-10.000000 12.000000 6,-8.000000 13.000000 3,-11.000000 12.000000 4,-8.000000 13.000000 2,-10.000000 12.000000 3,-9.000000 13.000000 3,-2.000000 16.000000 0,6.000000 23.000000 1,7.000000 22.000000-1,6.000000 22.000000 1,9.000000 12.000000-3,13.000000 3.000000-5,12.000000 3.000000-5,13.000000 4.000000-4,15.000000 1.000000-4,19.000000 0.000000-1,19.000000 0.000000-2,19.000000 0.000000 0,21.000000-11.000000-7,26.000000-22.000000-7,24.000000-22.000000-10,26.000000-21.000000-8,8.000000-18.000000-9,-5.000000-12.000000-8,-7.000000-13.000000-8,-5.000000-12.000000-8,-15.000000-9.000000-1,-22.000000-2.000000 5,-22.000000-3.000000 6,-21.000000-3.000000 5</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2"/>
    </inkml:context>
    <inkml:brush xml:id="br0">
      <inkml:brushProperty name="width" value="0.0293232947587967" units="cm"/>
      <inkml:brushProperty name="height" value="0.0293232947587967" units="cm"/>
      <inkml:brushProperty name="color" value="#F2395B"/>
      <inkml:brushProperty name="ignorePressure" value="0"/>
    </inkml:brush>
  </inkml:definitions>
  <inkml:trace contextRef="#ctx0" brushRef="#br0">22400.000000 61550.000000 500,'-22.000000'-141.000000'1,"6.000000"19.000000"4 ,7.000000 19.000000 3,6.000000 19.000000 3,3.000000 10.000000 4,0.000000 4.000000 7,0.000000 3.000000 5,0.000000 3.000000 5,-2.000000 4.000000 1,-3.000000 7.000000-4,-3.000000 6.000000-4,-2.000000 7.000000-5,-6.000000 5.000000-3,-6.000000 7.000000-3,-6.000000 6.000000-3,-6.000000 7.000000-2,-7.000000 16.000000-3,-6.000000 29.000000-1,-6.000000 28.000000-1,-6.000000 28.000000-2,-6.000000 20.000000-1,-2.000000 13.000000-2,-3.000000 12.000000-2,-3.000000 13.000000-2,1.000000 6.000000-1,6.000000 0.000000 0,7.000000 0.000000 1,6.000000 0.000000 0,9.000000-8.000000 2,13.000000-16.000000 1,12.000000-15.000000 3,13.000000-15.000000 1,15.000000-21.000000 1,19.000000-25.000000 0,19.000000-25.000000 0,19.000000-25.000000 0,15.000000-24.000000-1,13.000000-21.000000-2,12.000000-22.000000-1,13.000000-22.000000-1,4.000000-16.000000-2,-3.000000-9.000000-2,-3.000000-10.000000-1,-2.000000-8.000000-3,-8.000000-3.000000 0,-8.000000 7.000000-2,-10.000000 6.000000 0,-9.000000 7.000000-1,-12.000000 8.000000 1,-11.000000 14.000000 4,-14.000000 11.000000 2,-11.000000 14.000000 4,-12.000000 11.000000 3,-9.000000 14.000000 3,-10.000000 11.000000 4,-8.000000 14.000000 3,-11.000000 16.000000 2,-8.000000 22.000000 1,-10.000000 22.000000 0,-9.000000 23.000000 0,-5.000000 14.000000 1,0.000000 10.000000 3,0.000000 10.000000 2,0.000000 9.000000 2,6.000000 2.000000 1,13.000000-2.000000-2,12.000000-3.000000-1,13.000000-3.000000-2,7.000000-9.000000-3,4.000000-11.000000-4,3.000000-14.000000-4,3.000000-11.000000-4,9.000000-12.000000-5,16.000000-9.000000-5,15.000000-10.000000-5,17.000000-8.000000-5,8.000000-15.000000-4,4.000000-19.000000 1,3.000000-18.000000-1,3.000000-19.000000 0,-2.000000-16.000000-1,-6.000000-12.000000-1,-6.000000-13.000000-2,-6.000000-12.000000 0,-6.000000-4.000000 1,-2.000000 7.000000 4,-3.000000 6.000000 3,-3.000000 7.000000 3,-7.000000 7.000000 5,-9.000000 9.000000 5,-10.000000 10.000000 6,-8.000000 10.000000 5,-12.000000 19.000000 8,-12.000000 32.000000 11,-13.000000 31.000000 11,-12.000000 32.000000 10,-5.000000 19.000000 3,3.000000 10.000000-7,3.000000 10.000000-6,4.000000 9.000000-6,2.000000-1.000000-7,4.000000-8.000000-5,3.000000-10.000000-6,3.000000-9.000000-6,6.000000-12.000000-6,9.000000-11.000000-8,10.000000-14.000000-7,10.000000-11.000000-7,8.000000-12.000000-4,10.000000-9.000000 0,10.000000-10.000000 0,9.000000-8.000000-1,4.000000-15.000000 1,1.000000-19.000000-1,-1.000000-18.000000 0,1.000000-19.000000-1,-4.000000-8.000000 1,-6.000000 3.000000 2,-6.000000 3.000000 3,-6.000000 4.000000 2,-6.000000 4.000000 2,-2.000000 6.000000 5,-3.000000 7.000000 2,-3.000000 6.000000 4,-4.000000 10.000000 5,-3.000000 17.000000 5,-3.000000 15.000000 5,-2.000000 16.000000 5,-5.000000 15.000000 4,-2.000000 16.000000 3,-3.000000 15.000000 2,-3.000000 17.000000 3,-2.000000 7.000000 0,0.000000 0.000000-1,0.000000 0.000000-4,0.000000 0.000000-1,1.000000-7.000000-4,4.000000-11.000000-4,3.000000-14.000000-5,3.000000-11.000000-5,6.000000-15.000000-6,9.000000-16.000000-6,10.000000-15.000000-7,10.000000-15.000000-7,0.000000-15.000000-3,-5.000000-12.000000 2,-7.000000-13.000000 0,-5.000000-12.000000 1,-6.000000-9.000000 1,-3.000000-2.000000 0,-3.000000-3.000000 0,-2.000000-3.000000 0,-5.000000 2.000000 0,-2.000000 10.000000 1,-3.000000 10.000000-1,-3.000000 9.000000 0,-4.000000 9.000000 0,-3.000000 9.000000 3,-3.000000 10.000000 1,-2.000000 10.000000 2,-3.000000 7.000000 2,1.000000 6.000000 3,-1.000000 7.000000 2,1.000000 6.000000 2</inkml:trace>
</inkml:ink>
</file>

<file path=ppt/ink/ink299.xml><?xml version="1.0" encoding="utf-8"?>
<inkml:ink xmlns:inkml="http://www.w3.org/2003/InkML">
  <annotation type="ScanImages2ExtractSignatures">1</annotation>
  <annotation type="ScanImagesWidth">784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3"/>
    </inkml:context>
    <inkml:brush xml:id="br0">
      <inkml:brushProperty name="width" value="0.0263116955757141" units="cm"/>
      <inkml:brushProperty name="height" value="0.0263116955757141" units="cm"/>
      <inkml:brushProperty name="color" value="#F2395B"/>
      <inkml:brushProperty name="ignorePressure" value="0"/>
    </inkml:brush>
  </inkml:definitions>
  <inkml:trace contextRef="#ctx0" brushRef="#br0">26250.000000 60850.000000 557,'-49.000000'-91.000000'16,"4.000000"19.000000"4 ,3.000000 19.000000 2,3.000000 19.000000 4,-1.000000 12.000000 1,-2.000000 6.000000 2,-3.000000 7.000000 2,-3.000000 6.000000 0,-4.000000 10.000000-2,-3.000000 17.000000-6,-3.000000 15.000000-5,-2.000000 16.000000-6,-5.000000 13.000000-4,-2.000000 14.000000-4,-3.000000 11.000000-3,-3.000000 14.000000-3,4.000000 2.000000-3,13.000000-6.000000 1,12.000000-6.000000 0,13.000000-6.000000 0,9.000000-7.000000 0,6.000000-6.000000 0,7.000000-6.000000 0,6.000000-6.000000 0,12.000000-12.000000 0,19.000000-15.000000 0,19.000000-15.000000 1,19.000000-16.000000 0,12.000000-16.000000 0,6.000000-16.000000 0,7.000000-15.000000 2,6.000000-15.000000-1,-1.000000-11.000000-1,-5.000000-2.000000-3,-7.000000-3.000000-3,-5.000000-3.000000-4,-8.000000 1.000000 0,-5.000000 6.000000 1,-7.000000 7.000000 3,-5.000000 6.000000 1,-9.000000 7.000000 2,-9.000000 10.000000 0,-10.000000 10.000000 1,-8.000000 9.000000 1,-9.000000 7.000000 2,-6.000000 7.000000 7,-6.000000 6.000000 5,-6.000000 7.000000 5,-7.000000 10.000000 4,-6.000000 16.000000 2,-6.000000 15.000000 2,-6.000000 17.000000 2,-1.000000 7.000000-3,7.000000 0.000000-5,6.000000 0.000000-7,7.000000 0.000000-6,4.000000-5.000000-3,3.000000-9.000000 3,3.000000-10.000000 1,4.000000-8.000000 2,4.000000-12.000000-4,6.000000-12.000000-8,7.000000-13.000000-10,6.000000-12.000000-9,9.000000-13.000000-6,13.000000-12.000000-5,12.000000-13.000000-4,13.000000-12.000000-4,4.000000-12.000000 1,-3.000000-8.000000 7,-3.000000-10.000000 8,-2.000000-9.000000 6,-6.000000-4.000000 8,-6.000000 4.000000 7,-6.000000 3.000000 7,-6.000000 3.000000 7,-7.000000 7.000000 5,-6.000000 14.000000 4,-6.000000 11.000000 3,-6.000000 14.000000 4,-10.000000 13.000000 7,-12.000000 16.000000 9,-13.000000 15.000000 10,-12.000000 17.000000 11,-5.000000 13.000000-3,3.000000 13.000000-12,3.000000 12.000000-14,4.000000 13.000000-12,1.000000 6.000000-10,0.000000 0.000000-2,0.000000 0.000000-4,0.000000 0.000000-3,3.000000-2.000000-5,6.000000-3.000000-3,7.000000-3.000000-4,6.000000-2.000000-4,10.000000-11.000000-2,17.000000-15.000000-4,15.000000-15.000000-1,16.000000-16.000000-2,7.000000-18.000000-1,1.000000-18.000000 2,-1.000000-19.000000 1,1.000000-18.000000 2,-1.000000-10.000000 2,1.000000 0.000000-1,-1.000000 0.000000 1,1.000000 0.000000 0,-4.000000 0.000000 1,-6.000000 0.000000-1,-6.000000 0.000000-1,-6.000000 0.000000 0,-4.000000 1.000000 2,1.000000 4.000000 1,-1.000000 3.000000 3,1.000000 3.000000 1,-10.000000 14.000000 8,-19.000000 25.000000 12,-18.000000 25.000000 11,-19.000000 25.000000 11,-12.000000 21.000000 7,-2.000000 20.000000-1,-3.000000 18.000000 1,-3.000000 20.000000-1,-2.000000 10.000000-1,0.000000 3.000000-5,0.000000 3.000000-3,0.000000 4.000000-5,-2.000000 8.000000-3,-3.000000 17.000000-3,-3.000000 15.000000-5,-2.000000 16.000000-3,-1.000000 13.000000-3,3.000000 14.000000-2,3.000000 11.000000-2,4.000000 14.000000-2,-1.000000 0.000000-3,-3.000000-8.000000-2,-3.000000-10.000000-1,-2.000000-9.000000-3,-5.000000-16.000000 1,-2.000000-22.000000 2,-3.000000-22.000000 2,-3.000000-21.000000 2,-6.000000-20.000000 3,-5.000000-15.000000 1,-7.000000-15.000000 2,-5.000000-16.000000 2,-8.000000-18.000000 2,-5.000000-18.000000 1,-7.000000-19.000000 1,-5.000000-18.000000 3,-8.000000-18.000000-3,-5.000000-16.000000-6,-7.000000-15.000000-6,-5.000000-15.000000-6,-3.000000-12.000000-5,4.000000-6.000000-5,3.000000-6.000000-6,3.000000-6.000000-4,14.000000 4.000000-5,25.000000 16.000000-4,25.000000 15.000000-4,25.000000 17.000000-4,14.000000 8.000000-1,3.000000 4.000000 2,3.000000 3.000000 4,4.000000 3.000000 2</inkml:trace>
</inkml:ink>
</file>

<file path=ppt/ink/ink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1"/>
    </inkml:context>
    <inkml:brush xml:id="br0">
      <inkml:brushProperty name="width" value="0.0315189622342587" units="cm"/>
      <inkml:brushProperty name="height" value="0.0315189622342587" units="cm"/>
      <inkml:brushProperty name="color" value="#F2395B"/>
      <inkml:brushProperty name="ignorePressure" value="0"/>
    </inkml:brush>
  </inkml:definitions>
  <inkml:trace contextRef="#ctx0" brushRef="#br0">40417.000000 15162.000000 465,'-17.000000'-88.000000'-8,"5.000000"15.000000"8 ,5.000000 14.000000 6,5.000000 14.000000 8,2.000000 9.000000 6,0.000000 1.000000 4,0.000000 3.000000 6,0.000000 3.000000 4,1.000000 8.000000 3,3.000000 14.000000 3,2.000000 14.000000 2,2.000000 14.000000 2,0.000000 13.000000-2,-2.000000 12.000000-3,-2.000000 12.000000-5,-3.000000 12.000000-3,-5.000000 14.000000-4,-6.000000 16.000000-3,-8.000000 17.000000-3,-7.000000 16.000000-2,-2.000000 6.000000-7,2.000000-4.000000-10,3.000000-5.000000-9,2.000000-5.000000-10,2.000000-8.000000-5,3.000000-12.000000 1,2.000000-12.000000-1,2.000000-11.000000 1,5.000000-21.000000-8,7.000000-28.000000-12,7.000000-28.000000-14,8.000000-29.000000-14,0.000000-20.000000-1,-4.000000-11.000000 11,-5.000000-12.000000 10,-4.000000-12.000000 11,-2.000000-1.000000 8,2.000000 13.000000 4,3.000000 12.000000 7,2.000000 11.000000 4</inkml:trace>
</inkml:ink>
</file>

<file path=ppt/ink/ink30.xml><?xml version="1.0" encoding="utf-8"?>
<inkml:ink xmlns:inkml="http://www.w3.org/2003/InkML">
  <annotation type="ScanImages2ExtractSignatures">1</annotation>
  <annotation type="ScanImagesWidth">-996355403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4"/>
    </inkml:context>
    <inkml:brush xml:id="br0">
      <inkml:brushProperty name="width" value="0.0286017917096615" units="cm"/>
      <inkml:brushProperty name="height" value="0.0286017917096615" units="cm"/>
      <inkml:brushProperty name="color" value="#F2395B"/>
      <inkml:brushProperty name="ignorePressure" value="0"/>
    </inkml:brush>
  </inkml:definitions>
  <inkml:trace contextRef="#ctx0" brushRef="#br0">25417.000000 24403.000000 512,'-24.000000'24.000000'0,"3.000000"-3.000000"0 ,3.000000-3.000000 0,4.000000-3.000000 0,-1.000000-1.000000 2,-3.000000 4.000000 2,-3.000000 3.000000 3,-3.000000 3.000000 2,-2.000000 2.000000 5,0.000000 0.000000 6,0.000000 0.000000 6,1.000000 0.000000 6,2.000000 1.000000 3,7.000000 4.000000 2,6.000000 3.000000 1,7.000000 3.000000 2,6.000000 0.000000-2,7.000000-3.000000-3,6.000000-3.000000-4,7.000000-4.000000-3,6.000000-2.000000-3,6.000000-4.000000-5,7.000000-4.000000-3,7.000000-2.000000-4,4.000000-5.000000-6,4.000000-7.000000-9,3.000000-6.000000-8,3.000000-7.000000-9,1.000000-6.000000-6,1.000000-7.000000-5,0.000000-6.000000-4,-1.000000-6.000000-5,-4.000000-4.000000-2,-10.000000 0.000000 4,-9.000000 0.000000 2,-11.000000 0.000000 2,-5.000000-1.000000 4,-4.000000-4.000000 5,-3.000000-3.000000 4,-4.000000-3.000000 6,-6.000000 2.000000 4,-9.000000 6.000000 3,-11.000000 6.000000 5,-9.000000 7.000000 3,-11.000000 8.000000 5,-13.000000 10.000000 7,-14.000000 9.000000 5,-12.000000 10.000000 7,-10.000000 15.000000 5,-6.000000 19.000000 2,-7.000000 19.000000 2,-6.000000 20.000000 2,5.000000 11.000000 1,15.000000 4.000000-3,17.000000 2.000000-2,16.000000 4.000000-2,15.000000-2.000000-3,13.000000-6.000000-4,12.000000-7.000000-4,14.000000-6.000000-4,19.000000-13.000000-7,25.000000-19.000000-9,27.000000-20.000000-9,25.000000-19.000000-10,15.000000-15.000000-8,4.000000-10.000000-5,2.000000-9.000000-7,4.000000-10.000000-6,1.000000-10.000000-4,1.000000-9.000000-3,-1.000000-10.000000-3,0.000000-10.000000-3,-12.000000 4.000000 4,-27.000000 15.000000 11,-25.000000 17.000000 11,-26.000000 16.000000 11,-13.000000 6.000000 6,0.000000-2.000000 4,0.000000-4.000000 2,-1.000000-4.000000 3</inkml:trace>
</inkml:ink>
</file>

<file path=ppt/ink/ink30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3"/>
    </inkml:context>
    <inkml:brush xml:id="br0">
      <inkml:brushProperty name="width" value="0.0264011807739735" units="cm"/>
      <inkml:brushProperty name="height" value="0.0264011807739735" units="cm"/>
      <inkml:brushProperty name="color" value="#F2395B"/>
      <inkml:brushProperty name="ignorePressure" value="0"/>
    </inkml:brush>
  </inkml:definitions>
  <inkml:trace contextRef="#ctx0" brushRef="#br0">31500.000000 59900.000000 555,'26.000000'-33.000000'0,"4.000000"-16.000000"-1 ,3.000000-15.000000-1,3.000000-15.000000 0,-1.000000-7.000000 1,-2.000000 3.000000 5,-3.000000 3.000000 4,-3.000000 4.000000 4,-6.000000 2.000000 5,-5.000000 4.000000 3,-7.000000 3.000000 5,-5.000000 3.000000 4,-11.000000 4.000000 1,-11.000000 7.000000-3,-14.000000 6.000000-2,-11.000000 7.000000-4,-11.000000 8.000000-1,-5.000000 14.000000-1,-7.000000 11.000000-2,-5.000000 14.000000-1,-6.000000 19.000000 0,-3.000000 29.000000 0,-3.000000 28.000000 1,-2.000000 28.000000 0,-1.000000 29.000000-2,3.000000 32.000000-2,3.000000 31.000000-2,4.000000 32.000000-2,4.000000 24.000000-2,6.000000 19.000000 2,7.000000 19.000000 0,6.000000 19.000000 2,9.000000 5.000000-3,13.000000-5.000000-5,12.000000-7.000000-6,13.000000-5.000000-6,7.000000-25.000000-3,4.000000-40.000000 0,3.000000-40.000000-2,3.000000-41.000000-1,-4.000000-48.000000-5,-8.000000-52.000000-10,-10.000000-53.000000-9,-9.000000-53.000000-10,-7.000000-34.000000-3,-3.000000-11.000000 5,-3.000000-14.000000 4,-2.000000-11.000000 4,-3.000000-6.000000 3,1.000000 4.000000 4,-1.000000 3.000000 3,1.000000 3.000000 3,1.000000 9.000000 4,3.000000 16.000000 5,3.000000 15.000000 5,4.000000 17.000000 5</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4"/>
    </inkml:context>
    <inkml:brush xml:id="br0">
      <inkml:brushProperty name="width" value="0.0253852903842926" units="cm"/>
      <inkml:brushProperty name="height" value="0.0253852903842926" units="cm"/>
      <inkml:brushProperty name="color" value="#F2395B"/>
      <inkml:brushProperty name="ignorePressure" value="0"/>
    </inkml:brush>
  </inkml:definitions>
  <inkml:trace contextRef="#ctx0" brushRef="#br0">29500.000000 61250.000000 577,'-94.000000'-47.000000'2,"13.000000"6.000000"1 ,12.000000 7.000000 3,13.000000 6.000000 3,10.000000 4.000000 4,10.000000 4.000000 5,10.000000 3.000000 6,9.000000 3.000000 5,10.000000 1.000000 4,14.000000 1.000000 0,11.000000-1.000000 1,14.000000 1.000000 1,14.000000 1.000000-1,20.000000 3.000000-2,18.000000 3.000000-1,20.000000 4.000000-2,14.000000 1.000000-4,14.000000 0.000000-7,11.000000 0.000000-7,14.000000 0.000000-7,2.000000 0.000000-6,-6.000000 0.000000-4,-6.000000 0.000000-4,-6.000000 0.000000-3,-16.000000 0.000000-1,-25.000000 0.000000 2,-25.000000 0.000000 4,-25.000000 0.000000 3,-2.000000 3.000000-7,22.000000 6.000000-13,22.000000 7.000000-15,23.000000 6.000000-13,-1.000000-1.000000-7,-22.000000-5.000000 4,-22.000000-7.000000 3,-21.000000-5.000000 4</inkml:trace>
</inkml:ink>
</file>

<file path=ppt/ink/ink302.xml><?xml version="1.0" encoding="utf-8"?>
<inkml:ink xmlns:inkml="http://www.w3.org/2003/InkML">
  <annotation type="ScanImages2ExtractSignatures">1</annotation>
  <annotation type="ScanImagesWidth">808779824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5"/>
    </inkml:context>
    <inkml:brush xml:id="br0">
      <inkml:brushProperty name="width" value="0.0280002430081367" units="cm"/>
      <inkml:brushProperty name="height" value="0.0280002430081367" units="cm"/>
      <inkml:brushProperty name="color" value="#F2395B"/>
      <inkml:brushProperty name="ignorePressure" value="0"/>
    </inkml:brush>
  </inkml:definitions>
  <inkml:trace contextRef="#ctx0" brushRef="#br0">31900.000000 60700.000000 523,'-71.000000'-44.000000'5,"10.000000"13.000000"9 ,10.000000 12.000000 10,9.000000 13.000000 9,7.000000 9.000000 6,7.000000 6.000000 2,6.000000 7.000000 0,7.000000 6.000000 3,2.000000 10.000000-2,1.000000 17.000000-4,-1.000000 15.000000-5,1.000000 16.000000-4,-1.000000 10.000000-4,1.000000 7.000000-3,-1.000000 6.000000-4,1.000000 7.000000-3,-1.000000 0.000000-5,1.000000-2.000000-6,-1.000000-3.000000-7,1.000000-3.000000-7,1.000000-10.000000-5,3.000000-16.000000-5,3.000000-15.000000-6,4.000000-15.000000-6,7.000000-18.000000-1,13.000000-19.000000 2,12.000000-18.000000 3,13.000000-19.000000 2,7.000000-18.000000 2,4.000000-15.000000 3,3.000000-15.000000 3,3.000000-16.000000 2,1.000000-7.000000 2,1.000000 4.000000 4,-1.000000 3.000000 3,1.000000 3.000000 4,-1.000000 6.000000 1,1.000000 9.000000 2,-1.000000 10.000000 1,1.000000 10.000000 2,-3.000000 8.000000 0,-2.000000 10.000000 0,-3.000000 10.000000 0,-3.000000 9.000000-1,-6.000000 7.000000 0,-5.000000 7.000000 0,-7.000000 6.000000 1,-5.000000 7.000000 0,-8.000000 10.000000 0,-5.000000 16.000000 1,-7.000000 15.000000 2,-5.000000 17.000000 0,-4.000000 7.000000 3,0.000000 0.000000 3,0.000000 0.000000 5,0.000000 0.000000 2,-2.000000 0.000000 3,-3.000000 0.000000-1,-3.000000 0.000000-1,-2.000000 0.000000 0,-1.000000-4.000000-3,3.000000-5.000000-5,3.000000-7.000000-5,4.000000-5.000000-6,4.000000-8.000000-4,6.000000-5.000000-5,7.000000-7.000000-4,6.000000-5.000000-4,7.000000-9.000000-4,10.000000-9.000000 0,10.000000-10.000000-2,9.000000-8.000000-2,6.000000-12.000000 0,3.000000-12.000000 1,3.000000-13.000000-1,4.000000-12.000000 1,-6.000000-9.000000 2,-11.000000-2.000000 2,-14.000000-3.000000 4,-11.000000-3.000000 2,-9.000000-4.000000 2,-3.000000-3.000000 0,-3.000000-3.000000 2,-2.000000-2.000000 0,-9.000000-1.000000 1,-12.000000 3.000000 2,-13.000000 3.000000 1,-12.000000 4.000000 2,-10.000000 7.000000 3,-6.000000 13.000000 2,-6.000000 12.000000 3,-6.000000 13.000000 2,-6.000000 10.000000 3,-2.000000 10.000000 2,-3.000000 10.000000 1,-3.000000 9.000000 3,4.000000 7.000000 1,13.000000 7.000000 0,12.000000 6.000000 1,13.000000 7.000000 1,9.000000 0.000000 0,6.000000-2.000000 0,7.000000-3.000000 0,6.000000-3.000000 1,12.000000-4.000000-2,19.000000-3.000000-1,19.000000-3.000000-3,19.000000-2.000000 0,13.000000-5.000000-3,10.000000-2.000000-3,10.000000-3.000000-1,9.000000-3.000000-3,2.000000-4.000000-2,-2.000000-3.000000-4,-3.000000-3.000000-2,-3.000000-2.000000-3,-6.000000-1.000000 0,-5.000000 3.000000 2,-7.000000 3.000000 3,-5.000000 4.000000 2,-9.000000 7.000000 3,-9.000000 13.000000 1,-10.000000 12.000000 3,-8.000000 13.000000 2,-11.000000 6.000000 1,-8.000000 0.000000 1,-10.000000 0.000000 1,-9.000000 0.000000 1,-9.000000 0.000000-1,-5.000000 0.000000-2,-7.000000 0.000000-3,-5.000000 0.000000-1,-3.000000-2.000000-2,4.000000-3.000000-1,3.000000-3.000000 0,3.000000-2.000000-1,3.000000-11.000000-5,3.000000-15.000000-8,3.000000-15.000000-8,4.000000-16.000000-9,8.000000-15.000000-4,17.000000-11.000000 3,15.000000-14.000000 3,16.000000-11.000000 1,5.000000-6.000000 3,-2.000000 4.000000 2,-3.000000 3.000000 3,-3.000000 3.000000 1,-2.000000 4.000000 2,0.000000 7.000000 2,0.000000 6.000000 1,0.000000 7.000000 2,-5.000000 8.000000 3,-9.000000 14.000000 6,-10.000000 11.000000 6,-8.000000 14.000000 5,-9.000000 13.000000 7,-6.000000 16.000000 4,-6.000000 15.000000 6,-6.000000 17.000000 6,-4.000000 8.000000 0,1.000000 4.000000-2,-1.000000 3.000000-5,1.000000 3.000000-2,1.000000-2.000000-4,3.000000-6.000000-5,3.000000-6.000000-4,4.000000-6.000000-5,13.000000-16.000000-9,26.000000-25.000000-13,24.000000-25.000000-13,26.000000-25.000000-14,12.000000-19.000000-4,0.000000-12.000000 3,0.000000-13.000000 4,0.000000-12.000000 3,-4.000000-4.000000 5,-5.000000 7.000000 5,-7.000000 6.000000 5,-5.000000 7.000000 6,-9.000000 8.000000 5,-9.000000 14.000000 7,-10.000000 11.000000 6,-8.000000 14.000000 7,-11.000000 14.000000 4,-8.000000 20.000000 3,-10.000000 18.000000 2,-9.000000 20.000000 3,-7.000000 11.000000 4,-3.000000 7.000000 3,-3.000000 6.000000 5,-2.000000 7.000000 4,-1.000000 0.000000-7,3.000000-2.000000-18,3.000000-3.000000-18,4.000000-3.000000-17,2.000000-9.000000-14,4.000000-11.000000-9,3.000000-14.000000-9,3.000000-11.000000-8</inkml:trace>
</inkml:ink>
</file>

<file path=ppt/ink/ink30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5"/>
    </inkml:context>
    <inkml:brush xml:id="br0">
      <inkml:brushProperty name="width" value="0.0265244320034981" units="cm"/>
      <inkml:brushProperty name="height" value="0.0265244320034981" units="cm"/>
      <inkml:brushProperty name="color" value="#F2395B"/>
      <inkml:brushProperty name="ignorePressure" value="0"/>
    </inkml:brush>
  </inkml:definitions>
  <inkml:trace contextRef="#ctx0" brushRef="#br0">37450.000000 61300.000000 552,'-47.000000'-24.000000'0,"6.000000"4.000000"-2 ,7.000000 3.000000 0,6.000000 3.000000-2,7.000000 3.000000 11,10.000000 3.000000 23,10.000000 3.000000 22,9.000000 4.000000 24,15.000000 1.000000 4,22.000000 0.000000-16,22.000000 0.000000-14,23.000000 0.000000-16,16.000000 0.000000-10,13.000000 0.000000-6,12.000000 0.000000-6,13.000000 0.000000-5,7.000000-2.000000-5,4.000000-3.000000-7,3.000000-3.000000-5,3.000000-2.000000-6,-5.000000-3.000000-6,-12.000000 1.000000-6,-13.000000-1.000000-7,-12.000000 1.000000-6,-16.000000 1.000000-2,-19.000000 3.000000 1,-18.000000 3.000000 3,-19.000000 4.000000 0,-18.000000 1.000000 2,-15.000000 0.000000-1,-15.000000 0.000000 1,-16.000000 0.000000 0</inkml:trace>
</inkml:ink>
</file>

<file path=ppt/ink/ink304.xml><?xml version="1.0" encoding="utf-8"?>
<inkml:ink xmlns:inkml="http://www.w3.org/2003/InkML">
  <annotation type="ScanImages2ExtractSignatures">1</annotation>
  <annotation type="ScanImagesWidth">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6"/>
    </inkml:context>
    <inkml:brush xml:id="br0">
      <inkml:brushProperty name="width" value="0.0314314812421799" units="cm"/>
      <inkml:brushProperty name="height" value="0.0314314812421799" units="cm"/>
      <inkml:brushProperty name="color" value="#F2395B"/>
      <inkml:brushProperty name="ignorePressure" value="0"/>
    </inkml:brush>
  </inkml:definitions>
  <inkml:trace contextRef="#ctx0" brushRef="#br0">38850.000000 60600.000000 466,'-91.000000'-44.000000'37,"19.000000"13.000000"-3 ,19.000000 12.000000-3,19.000000 13.000000-3,9.000000 7.000000-1,0.000000 4.000000 1,0.000000 3.000000 0,0.000000 3.000000 1,-4.000000 12.000000 0,-5.000000 22.000000-1,-7.000000 22.000000 1,-5.000000 23.000000-1,-8.000000 16.000000-1,-5.000000 13.000000-2,-7.000000 12.000000-3,-5.000000 13.000000-3,2.000000 4.000000-2,13.000000-3.000000-3,12.000000-3.000000-1,13.000000-2.000000-4,10.000000-11.000000-4,10.000000-15.000000-7,10.000000-15.000000-8,9.000000-16.000000-8,15.000000-18.000000-4,22.000000-18.000000-3,22.000000-19.000000-3,23.000000-18.000000-3,16.000000-23.000000-2,13.000000-24.000000-2,12.000000-26.000000-2,13.000000-24.000000-1,4.000000-17.000000-1,-3.000000-5.000000 2,-3.000000-7.000000 3,-2.000000-5.000000 2,-8.000000-4.000000 3,-8.000000 0.000000 4,-10.000000 0.000000 2,-9.000000 0.000000 5,-10.000000-4.000000 2,-9.000000-5.000000 4,-10.000000-7.000000 4,-8.000000-5.000000 2,-8.000000-1.000000 3,-2.000000 6.000000 3,-3.000000 7.000000 1,-3.000000 6.000000 2,-7.000000 13.000000 4,-9.000000 23.000000 4,-10.000000 22.000000 5,-8.000000 22.000000 5,-9.000000 21.000000 8,-6.000000 22.000000 9,-6.000000 22.000000 12,-6.000000 23.000000 9,-9.000000 17.000000 2,-8.000000 17.000000-9,-10.000000 15.000000-8,-9.000000 16.000000-9,-7.000000 13.000000-5,-3.000000 14.000000-2,-3.000000 11.000000-3,-2.000000 14.000000-2,-1.000000 10.000000-3,3.000000 9.000000-5,3.000000 10.000000-5,4.000000 10.000000-5,5.000000-6.000000-2,10.000000-18.000000-2,10.000000-19.000000-1,9.000000-18.000000-1,10.000000-23.000000-3,14.000000-24.000000-6,11.000000-26.000000-5,14.000000-24.000000-6,10.000000-23.000000-3,9.000000-18.000000-2,10.000000-19.000000-3,10.000000-18.000000-1,4.000000-17.000000-2,0.000000-11.000000 0,0.000000-14.000000-1,0.000000-11.000000 1,-2.000000-7.000000 0,-3.000000 0.000000 3,-3.000000 0.000000 1,-2.000000 0.000000 2,-6.000000 4.000000 3,-6.000000 10.000000 5,-6.000000 10.000000 5,-6.000000 9.000000 5,-7.000000 10.000000 5,-6.000000 14.000000 4,-6.000000 11.000000 5,-6.000000 14.000000 3,-10.000000 16.000000 6,-12.000000 22.000000 5,-13.000000 22.000000 4,-12.000000 23.000000 6,-5.000000 13.000000 3,3.000000 6.000000 0,3.000000 7.000000 1,4.000000 6.000000-1,2.000000-2.000000-4,4.000000-9.000000-12,3.000000-10.000000-10,3.000000-8.000000-10,7.000000-9.000000-8,14.000000-6.000000-5,11.000000-6.000000-4,14.000000-6.000000-5,10.000000-12.000000-6,9.000000-15.000000-9,10.000000-15.000000-10,10.000000-16.000000-7,-1.000000-10.000000 0,-9.000000-3.000000 11,-10.000000-3.000000 12,-8.000000-2.000000 10</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6"/>
    </inkml:context>
    <inkml:brush xml:id="br0">
      <inkml:brushProperty name="width" value="0.0243217404931784" units="cm"/>
      <inkml:brushProperty name="height" value="0.0243217404931784" units="cm"/>
      <inkml:brushProperty name="color" value="#F2395B"/>
      <inkml:brushProperty name="ignorePressure" value="0"/>
    </inkml:brush>
  </inkml:definitions>
  <inkml:trace contextRef="#ctx0" brushRef="#br0">41650.000000 61200.000000 603,'-43.000000'4.000000'22,"17.000000"10.000000"16 ,15.000000 10.000000 14,16.000000 9.000000 16,16.000000 1.000000 1,20.000000-6.000000-15,18.000000-6.000000-15,20.000000-6.000000-14,10.000000-9.000000-11,3.000000-8.000000-7,3.000000-10.000000-8,4.000000-9.000000-7,-3.000000-9.000000-4,-5.000000-5.000000-1,-7.000000-7.000000-2,-5.000000-5.000000 0,-11.000000-6.000000-4,-11.000000-3.000000-6,-14.000000-3.000000-6,-11.000000-2.000000-6,-15.000000 0.000000-1,-16.000000 7.000000 2,-15.000000 6.000000 3,-15.000000 7.000000 3,-18.000000 7.000000 6,-19.000000 9.000000 7,-18.000000 10.000000 8,-19.000000 10.000000 8,-10.000000 13.000000 6,1.000000 19.000000 4,-1.000000 19.000000 4,1.000000 19.000000 4,8.000000 10.000000 5,20.000000 4.000000 7,18.000000 3.000000 7,20.000000 3.000000 6,24.000000 1.000000 1,31.000000 1.000000-2,32.000000-1.000000-2,31.000000 1.000000-4,18.000000-7.000000-7,7.000000-12.000000-15,6.000000-13.000000-13,7.000000-12.000000-13,-4.000000-12.000000-17,-12.000000-8.000000-19,-13.000000-10.000000-20,-12.000000-9.000000-19</inkml:trace>
</inkml:ink>
</file>

<file path=ppt/ink/ink30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8"/>
    </inkml:context>
    <inkml:brush xml:id="br0">
      <inkml:brushProperty name="width" value="0.0266212392598391" units="cm"/>
      <inkml:brushProperty name="height" value="0.0266212392598391" units="cm"/>
      <inkml:brushProperty name="color" value="#F2395B"/>
      <inkml:brushProperty name="ignorePressure" value="0"/>
    </inkml:brush>
  </inkml:definitions>
  <inkml:trace contextRef="#ctx0" brushRef="#br0">45550.000000 58950.000000 550,'-22.000000'-47.000000'2,"6.000000"6.000000"2 ,7.000000 7.000000 2,6.000000 6.000000 3,-1.000000 10.000000 5,-5.000000 17.000000 9,-7.000000 15.000000 9,-5.000000 16.000000 8,-11.000000 26.000000 2,-11.000000 38.000000-6,-14.000000 37.000000-4,-11.000000 38.000000-6,-14.000000 31.000000-4,-11.000000 25.000000-2,-14.000000 25.000000-3,-11.000000 25.000000-3,-6.000000 9.000000-2,4.000000-6.000000-1,3.000000-6.000000-3,3.000000-6.000000-1,14.000000-26.000000-3,25.000000-43.000000-1,25.000000-44.000000-1,25.000000-43.000000-3,18.000000-35.000000-2,14.000000-25.000000-4,11.000000-25.000000-5,14.000000-25.000000-4,11.000000-24.000000-2,14.000000-21.000000 0,11.000000-22.000000 0,14.000000-22.000000 0,7.000000-16.000000-1,3.000000-9.000000 0,3.000000-10.000000-2,4.000000-8.000000 0,-1.000000-3.000000 1,-3.000000 7.000000 2,-3.000000 6.000000 2,-2.000000 7.000000 3,-5.000000 7.000000 3,-2.000000 9.000000 5,-3.000000 10.000000 4,-3.000000 10.000000 5,-9.000000 11.000000 4,-11.000000 17.000000 3,-14.000000 15.000000 3,-11.000000 16.000000 4,-11.000000 18.000000 2,-5.000000 22.000000 2,-7.000000 22.000000 2,-5.000000 23.000000 2,-8.000000 14.000000 1,-5.000000 10.000000 0,-7.000000 10.000000 1,-5.000000 9.000000 0,-4.000000 1.000000-2,0.000000-6.000000-5,0.000000-6.000000-6,0.000000-6.000000-5,1.000000-9.000000-4,4.000000-8.000000-4,3.000000-10.000000-3,3.000000-9.000000-3,4.000000-9.000000-8,7.000000-5.000000-12,6.000000-7.000000-11,7.000000-5.000000-11,4.000000-11.000000-8,3.000000-11.000000-6,3.000000-14.000000-4,4.000000-11.000000-4</inkml:trace>
</inkml:ink>
</file>

<file path=ppt/ink/ink307.xml><?xml version="1.0" encoding="utf-8"?>
<inkml:ink xmlns:inkml="http://www.w3.org/2003/InkML">
  <annotation type="ScanImages2ExtractSignatures">1</annotation>
  <annotation type="ScanImagesWidth">16908291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8"/>
    </inkml:context>
    <inkml:brush xml:id="br0">
      <inkml:brushProperty name="width" value="0.0240344777703285" units="cm"/>
      <inkml:brushProperty name="height" value="0.0240344777703285" units="cm"/>
      <inkml:brushProperty name="color" value="#F2395B"/>
      <inkml:brushProperty name="ignorePressure" value="0"/>
    </inkml:brush>
  </inkml:definitions>
  <inkml:trace contextRef="#ctx0" brushRef="#br0">46700.000000 60750.000000 610,'21.000000'25.000000'2,"-5.000000"0.000000"5 ,-7.000000 0.000000 4,-5.000000 0.000000 5,-6.000000 3.000000 6,-3.000000 6.000000 7,-3.000000 7.000000 8,-2.000000 6.000000 7,-6.000000 4.000000 3,-6.000000 4.000000-5,-6.000000 3.000000-2,-6.000000 3.000000-5,-2.000000-1.000000-5,3.000000-2.000000-11,3.000000-3.000000-11,4.000000-3.000000-9,4.000000-4.000000-6,6.000000-3.000000-5,7.000000-3.000000-3,6.000000-2.000000-4</inkml:trace>
</inkml:ink>
</file>

<file path=ppt/ink/ink308.xml><?xml version="1.0" encoding="utf-8"?>
<inkml:ink xmlns:inkml="http://www.w3.org/2003/InkML">
  <annotation type="ScanImages2ExtractSignatures">1</annotation>
  <annotation type="ScanImagesWidth">950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9"/>
    </inkml:context>
    <inkml:brush xml:id="br0">
      <inkml:brushProperty name="width" value="0.0260703898966312" units="cm"/>
      <inkml:brushProperty name="height" value="0.0260703898966312" units="cm"/>
      <inkml:brushProperty name="color" value="#F2395B"/>
      <inkml:brushProperty name="ignorePressure" value="0"/>
    </inkml:brush>
  </inkml:definitions>
  <inkml:trace contextRef="#ctx0" brushRef="#br0">47300.000000 59600.000000 562,'-90.000000'-21.000000'10,"23.000000"10.000000"21 ,22.000000 10.000000 20,22.000000 9.000000 20,16.000000 9.000000 3,14.000000 9.000000-16,11.000000 10.000000-15,14.000000 10.000000-16,8.000000 4.000000-10,7.000000 0.000000-6,6.000000 0.000000-5,7.000000 0.000000-6,4.000000 1.000000-8,3.000000 4.000000-11,3.000000 3.000000-12,4.000000 3.000000-11,-1.000000-1.000000-7,-3.000000-2.000000-2,-3.000000-3.000000-3,-2.000000-3.000000-3,-9.000000-4.000000 6,-12.000000-3.000000 11,-13.000000-3.000000 11,-12.000000-2.000000 13,-12.000000-6.000000 8,-8.000000-6.000000 7,-10.000000-6.000000 5,-9.000000-6.000000 5,-12.000000-6.000000 5,-11.000000-2.000000 3,-14.000000-3.000000 1,-11.000000-3.000000 3,-6.000000-2.000000 1,4.000000 0.000000 0,3.000000 0.000000 0,3.000000 0.000000 0,3.000000 0.000000 0,3.000000 0.000000 0,3.000000 0.000000-1,4.000000 0.000000 0,4.000000 3.000000 0,6.000000 6.000000 0,7.000000 7.000000-1,6.000000 6.000000 0,9.000000 3.000000-1,13.000000 0.000000-3,12.000000 0.000000-2,13.000000 0.000000-2,15.000000-5.000000-2,19.000000-9.000000 1,19.000000-10.000000 0,19.000000-8.000000 1,9.000000-11.000000-5,0.000000-8.000000-9,0.000000-10.000000-9,0.000000-9.000000-9,-5.000000-5.000000-5,-9.000000 0.000000 0,-10.000000 0.000000 0,-8.000000 0.000000 0,-9.000000 1.000000 0,-6.000000 4.000000 3,-6.000000 3.000000 2,-6.000000 3.000000 2,-18.000000 14.000000 4,-28.000000 25.000000 6,-28.000000 25.000000 7,-27.000000 25.000000 7,-14.000000 21.000000 4,4.000000 20.000000 4,3.000000 18.000000 3,3.000000 20.000000 4,3.000000 13.000000 1,3.000000 9.000000 1,3.000000 10.000000 0,4.000000 10.000000 1,2.000000 7.000000-1,4.000000 6.000000-1,3.000000 7.000000 0,3.000000 6.000000-2,3.000000 1.000000-3,3.000000-3.000000-5,3.000000-3.000000-5,4.000000-2.000000-6,-3.000000-14.000000-4,-5.000000-21.000000-5,-7.000000-22.000000-5,-5.000000-22.000000-5,-9.000000-21.000000-1,-9.000000-18.000000 0,-10.000000-19.000000 1,-8.000000-18.000000 2,-9.000000-14.000000-1,-6.000000-5.000000-1,-6.000000-7.000000-2,-6.000000-5.000000-1,-4.000000-9.000000-2,1.000000-9.000000 0,-1.000000-10.000000-2,1.000000-8.000000 0,5.000000-9.000000 1,14.000000-6.000000 3,11.000000-6.000000 5,14.000000-6.000000 3,14.000000-4.000000 4,20.000000 1.000000 3,18.000000-1.000000 4,20.000000 1.000000 3,19.000000-4.000000 4,22.000000-6.000000 7,22.000000-6.000000 6,23.000000-6.000000 5,17.000000-4.000000 4,17.000000 1.000000 2,15.000000-1.000000 2,16.000000 1.000000 1,12.000000-3.000000-1,9.000000-2.000000-5,10.000000-3.000000-4,10.000000-3.000000-4,-1.000000 2.000000-3,-9.000000 10.000000-1,-10.000000 10.000000-2,-8.000000 9.000000 0,-6.000000 4.000000-9,1.000000 1.000000-15,-1.000000-1.000000-16,1.000000 1.000000-16,-18.000000 4.000000-8,-34.000000 9.000000 0,-35.000000 10.000000 0,-33.000000 10.000000-1,-25.000000 2.000000 4,-11.000000-3.000000 7,-14.000000-3.000000 6,-11.000000-2.000000 7,-6.000000-1.000000 5,4.000000 3.000000 6,3.000000 3.000000 5,3.000000 4.000000 5,-1.000000 1.000000 4,-2.000000 0.000000 0,-3.000000 0.000000 1,-3.000000 0.000000 2</inkml:trace>
</inkml:ink>
</file>

<file path=ppt/ink/ink309.xml><?xml version="1.0" encoding="utf-8"?>
<inkml:ink xmlns:inkml="http://www.w3.org/2003/InkML">
  <annotation type="ScanImages2ExtractSignatures">1</annotation>
  <annotation type="ScanImagesWidth">-615492272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4:59"/>
    </inkml:context>
    <inkml:brush xml:id="br0">
      <inkml:brushProperty name="width" value="0.0302142351865768" units="cm"/>
      <inkml:brushProperty name="height" value="0.0302142351865768" units="cm"/>
      <inkml:brushProperty name="color" value="#F2395B"/>
      <inkml:brushProperty name="ignorePressure" value="0"/>
    </inkml:brush>
  </inkml:definitions>
  <inkml:trace contextRef="#ctx0" brushRef="#br0">49250.000000 58450.000000 485,'1.000000'-74.000000'3,"4.000000"4.000000"7 ,3.000000 3.000000 6,3.000000 3.000000 7,1.000000 7.000000 4,1.000000 14.000000 3,-1.000000 11.000000 1,1.000000 14.000000 2,-1.000000 18.000000 1,1.000000 25.000000-1,-1.000000 25.000000-1,1.000000 25.000000 0,-4.000000 25.000000-2,-6.000000 25.000000-2,-6.000000 25.000000 0,-6.000000 25.000000-2,-12.000000 17.000000-2,-15.000000 9.000000-3,-15.000000 10.000000-4,-16.000000 10.000000-3,-10.000000 5.000000-3,-3.000000 4.000000-4,-3.000000 3.000000-3,-2.000000 3.000000-3,5.000000-11.000000-4,16.000000-25.000000-3,15.000000-25.000000-2,17.000000-25.000000-4,14.000000-30.000000-2,17.000000-34.000000-2,15.000000-35.000000-3,16.000000-33.000000-2,15.000000-29.000000-1,16.000000-22.000000 1,15.000000-22.000000 0,17.000000-21.000000 0,10.000000-18.000000-1,6.000000-12.000000 0,7.000000-13.000000-2,6.000000-12.000000 0,-2.000000 1.000000 1,-9.000000 16.000000 6,-10.000000 15.000000 4,-8.000000 17.000000 5,-12.000000 13.000000 4,-12.000000 13.000000 5,-13.000000 12.000000 5,-12.000000 13.000000 4,-13.000000 18.000000 3,-12.000000 26.000000 4,-13.000000 24.000000 2,-12.000000 26.000000 4,-13.000000 19.000000 3,-12.000000 17.000000 0,-13.000000 15.000000 3,-12.000000 16.000000 0,-4.000000 4.000000 0,7.000000-6.000000-3,6.000000-6.000000-4,7.000000-6.000000-3,7.000000-10.000000-5,9.000000-12.000000-8,10.000000-13.000000-9,10.000000-12.000000-7,10.000000-13.000000-10,13.000000-12.000000-11,12.000000-13.000000-11,13.000000-12.000000-10,2.000000-10.000000-4,-5.000000-6.000000 5,-7.000000-6.000000 4,-5.000000-6.000000 5,-4.000000-4.000000 2,0.000000 1.000000 2,0.000000-1.000000 1,0.000000 1.000000 2</inkml:trace>
</inkml:ink>
</file>

<file path=ppt/ink/ink3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4"/>
    </inkml:context>
    <inkml:brush xml:id="br0">
      <inkml:brushProperty name="width" value="0.0356490612030029" units="cm"/>
      <inkml:brushProperty name="height" value="0.0356490612030029" units="cm"/>
      <inkml:brushProperty name="color" value="#F2395B"/>
      <inkml:brushProperty name="ignorePressure" value="0"/>
    </inkml:brush>
  </inkml:definitions>
  <inkml:trace contextRef="#ctx0" brushRef="#br0">26659.000000 24299.000000 411,'-22.000000'28.000000'114,"5.000000"3.000000"-17 ,8.000000 3.000000-19,5.000000 3.000000-18,4.000000 8.000000-12,0.000000 13.000000-5,0.000000 13.000000-5,0.000000 14.000000-6,-1.000000 8.000000-6,-4.000000 8.000000-5,-3.000000 5.000000-6,-3.000000 7.000000-6,-1.000000 1.000000-4,4.000000-8.000000-3,3.000000-5.000000-2,4.000000-8.000000-1,7.000000-10.000000-5,14.000000-17.000000-7,12.000000-16.000000-5,13.000000-16.000000-6,12.000000-21.000000-6,9.000000-26.000000-3,10.000000-26.000000-4,10.000000-25.000000-5,4.000000-20.000000 2,1.000000-13.000000 3,-1.000000-13.000000 6,1.000000-13.000000 4,-2.000000-2.000000 5,-3.000000 11.000000 8,-4.000000 8.000000 7,-3.000000 11.000000 7,-8.000000 14.000000 5,-12.000000 20.000000 1,-14.000000 19.000000 2,-13.000000 19.000000 2,-7.000000 20.000000 3,-4.000000 19.000000 6,-4.000000 20.000000 4,-2.000000 19.000000 7,-4.000000 16.000000 2,-3.000000 13.000000-1,-3.000000 13.000000 0,-3.000000 13.000000-1,-2.000000 6.000000-3,0.000000 1.000000-6,0.000000-1.000000-5,0.000000 0.000000-7,0.000000-2.000000-7,0.000000-8.000000-12,0.000000-5.000000-11,0.000000-8.000000-11,-3.000000-12.000000-13,-7.000000-19.000000-15,-6.000000-20.000000-14,-7.000000-20.000000-15</inkml:trace>
</inkml:ink>
</file>

<file path=ppt/ink/ink310.xml><?xml version="1.0" encoding="utf-8"?>
<inkml:ink xmlns:inkml="http://www.w3.org/2003/InkML">
  <annotation type="ScanImages2ExtractSignatures">1</annotation>
  <annotation type="ScanImagesWidth">561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5:01"/>
    </inkml:context>
    <inkml:brush xml:id="br0">
      <inkml:brushProperty name="width" value="0.0150750521570444" units="cm"/>
      <inkml:brushProperty name="height" value="0.0150750521570444" units="cm"/>
      <inkml:brushProperty name="color" value="#F2395B"/>
      <inkml:brushProperty name="ignorePressure" value="0"/>
    </inkml:brush>
  </inkml:definitions>
  <inkml:trace contextRef="#ctx0" brushRef="#br0">61400.000000 61500.000000 972,'-63.000000'0.000000'0,"26.000000"0.000000"5 ,24.000000 0.000000 4,26.000000 0.000000 4</inkml:trace>
</inkml:ink>
</file>

<file path=ppt/ink/ink311.xml><?xml version="1.0" encoding="utf-8"?>
<inkml:ink xmlns:inkml="http://www.w3.org/2003/InkML">
  <annotation type="ScanImages2ExtractSignatures">1</annotation>
  <annotation type="ScanImagesWidth">876033843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5:11"/>
    </inkml:context>
    <inkml:brush xml:id="br0">
      <inkml:brushProperty name="width" value="0.0187660437077284" units="cm"/>
      <inkml:brushProperty name="height" value="0.0187660437077284" units="cm"/>
      <inkml:brushProperty name="color" value="#F2395B"/>
      <inkml:brushProperty name="ignorePressure" value="0"/>
    </inkml:brush>
  </inkml:definitions>
  <inkml:trace contextRef="#ctx0" brushRef="#br0">13250.000000 46000.000000 781,'-197.000000'-135.000000'-2,"6.000000"32.000000"-4 ,7.000000 31.000000-4,6.000000 32.000000-4,1.000000 25.000000-2,-3.000000 23.000000 1,-3.000000 22.000000 1,-2.000000 22.000000 0,-9.000000 15.000000 2,-12.000000 9.000000 2,-13.000000 10.000000 3,-12.000000 10.000000 2,-12.000000 14.000000 3,-8.000000 23.000000 4,-10.000000 22.000000 2,-9.000000 22.000000 3,-1.000000 19.000000 3,10.000000 20.000000 0,10.000000 18.000000 1,9.000000 20.000000 2,7.000000 14.000000-1,7.000000 14.000000-1,6.000000 11.000000-1,7.000000 14.000000-1,8.000000 8.000000 0,14.000000 7.000000 0,11.000000 6.000000 0,14.000000 7.000000 0,13.000000 4.000000 0,16.000000 3.000000 0,15.000000 3.000000-2,17.000000 4.000000-1,16.000000-1.000000-1,19.000000-3.000000-1,19.000000-3.000000 0,19.000000-2.000000-1,18.000000-11.000000 1,19.000000-15.000000 1,19.000000-15.000000 3,19.000000-16.000000 1,23.000000-19.000000 0,28.000000-22.000000-1,28.000000-22.000000-1,29.000000-21.000000-2,32.000000-21.000000 0,38.000000-19.000000 1,37.000000-18.000000 0,38.000000-19.000000 1,38.000000-22.000000 0,42.000000-25.000000 0,40.000000-25.000000 0,41.000000-25.000000 1,35.000000-24.000000-1,32.000000-21.000000 0,31.000000-22.000000 0,32.000000-22.000000-1,30.000000-22.000000 0,32.000000-22.000000 0,31.000000-22.000000-1,32.000000-21.000000 0,19.000000-20.000000-1,10.000000-15.000000-2,10.000000-15.000000-2,9.000000-16.000000 0,-7.000000-12.000000-3,-21.000000-5.000000-2,-22.000000-7.000000-2,-22.000000-5.000000-1,-27.000000-4.000000-1,-31.000000 0.000000 1,-31.000000 0.000000 1,-31.000000 0.000000 2,-32.000000 6.000000 1,-31.000000 13.000000 1,-31.000000 12.000000 2,-31.000000 13.000000 1,-37.000000 12.000000 0,-40.000000 13.000000 0,-40.000000 12.000000-1,-41.000000 13.000000-1,-37.000000 1.000000 0,-30.000000-9.000000-1,-32.000000-10.000000-1,-30.000000-8.000000-1,-37.000000-11.000000 0,-41.000000-8.000000 1,-40.000000-10.000000 1,-40.000000-9.000000 1,-46.000000-10.000000 0,-50.000000-9.000000 0,-50.000000-10.000000-1,-50.000000-8.000000 1,-46.000000-6.000000-1,-40.000000 1.000000 1,-40.000000-1.000000 0,-41.000000 1.000000 0,-33.000000-3.000000 1,-25.000000-2.000000 0,-25.000000-3.000000-1,-25.000000-3.000000 1,-21.000000 5.000000-1,-15.000000 17.000000 2,-15.000000 15.000000-1,-16.000000 16.000000 2,-18.000000 20.000000-1,-18.000000 25.000000 0,-19.000000 25.000000-1,-18.000000 25.000000 0,-15.000000 32.000000 0,-9.000000 42.000000-1,-10.000000 40.000000 0,-8.000000 41.000000 0,-11.000000 38.000000 0,-8.000000 39.000000 0,-10.000000 36.000000-1,-9.000000 39.000000 0,-9.000000 38.000000 0,-5.000000 41.000000 0,-7.000000 40.000000 1,-5.000000 42.000000-1,5.000000 32.000000 1,19.000000 25.000000 0,19.000000 25.000000 1,19.000000 25.000000 1,29.000000 17.000000 1,41.000000 9.000000 2,40.000000 10.000000 1,42.000000 10.000000 2,52.000000-3.000000 1,66.000000-11.000000 0,65.000000-14.000000 1,67.000000-11.000000 0,63.000000-14.000000-1,63.000000-11.000000 0,62.000000-14.000000-1,63.000000-11.000000-1,65.000000-15.000000-3,69.000000-16.000000-4,69.000000-15.000000-4,69.000000-15.000000-3,59.000000-34.000000-5,50.000000-49.000000-3,50.000000-51.000000-3,50.000000-49.000000-5,-19.000000-42.000000-2,-87.000000-30.000000-3,-88.000000-32.000000-3,-87.000000-30.000000-2</inkml:trace>
</inkml:ink>
</file>

<file path=ppt/ink/ink31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5:16"/>
    </inkml:context>
    <inkml:brush xml:id="br0">
      <inkml:brushProperty name="width" value="0.0166792050004005" units="cm"/>
      <inkml:brushProperty name="height" value="0.0166792050004005" units="cm"/>
      <inkml:brushProperty name="color" value="#F2395B"/>
      <inkml:brushProperty name="ignorePressure" value="0"/>
    </inkml:brush>
  </inkml:definitions>
  <inkml:trace contextRef="#ctx0" brushRef="#br0">67500.000000 25100.000000 879,'15.000000'-240.000000'-3,"32.000000"73.000000"-7 ,31.000000 72.000000-5,32.000000 72.000000-7,43.000000 40.000000 1,56.000000 9.000000 5,57.000000 10.000000 8,56.000000 10.000000 5,53.000000-1.000000 4,50.000000-9.000000 2,50.000000-10.000000 1,50.000000-8.000000 1,40.000000-8.000000 1,32.000000-2.000000 4,31.000000-3.000000 2,32.000000-3.000000 3,22.000000 1.000000 1,17.000000 6.000000 2,15.000000 7.000000 0,16.000000 6.000000 2,13.000000 1.000000 0,14.000000-3.000000-4,11.000000-3.000000-2,14.000000-2.000000-2,0.000000-1.000000-2,-8.000000 3.000000-3,-10.000000 3.000000-1,-9.000000 4.000000-2,-21.000000-1.000000-2,-31.000000-3.000000-3,-31.000000-3.000000-1,-31.000000-2.000000-3,-35.000000 0.000000-1,-37.000000 7.000000 0,-38.000000 6.000000 0,-37.000000 7.000000-2,-46.000000 2.000000 1,-53.000000 1.000000-3,-53.000000-1.000000 0,-52.000000 1.000000-2,-55.000000-3.000000-1,-52.000000-2.000000-1,-53.000000-3.000000-2,-53.000000-3.000000-1,-48.000000-4.000000-1,-40.000000-3.000000-1,-40.000000-3.000000-1,-41.000000-2.000000 0,-40.000000-5.000000 0,-36.000000-2.000000 2,-39.000000-3.000000 3,-36.000000-3.000000 2,-1.000000-2.000000 2,38.000000 0.000000 1,37.000000 0.000000 1,38.000000 0.000000 2</inkml:trace>
</inkml:ink>
</file>

<file path=ppt/ink/ink31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5:16"/>
    </inkml:context>
    <inkml:brush xml:id="br0">
      <inkml:brushProperty name="width" value="0.016261188313365" units="cm"/>
      <inkml:brushProperty name="height" value="0.016261188313365" units="cm"/>
      <inkml:brushProperty name="color" value="#F2395B"/>
      <inkml:brushProperty name="ignorePressure" value="0"/>
    </inkml:brush>
  </inkml:definitions>
  <inkml:trace contextRef="#ctx0" brushRef="#br0">70150.000000 25000.000000 901,'-38.000000'-185.000000'2,"26.000000"32.000000"2 ,24.000000 31.000000 3,26.000000 32.000000 3,44.000000 32.000000 0,67.000000 34.000000-3,65.000000 35.000000-3,66.000000 35.000000-3,63.000000 16.000000-2,64.000000 1.000000-4,61.000000-1.000000-2,64.000000 1.000000-2,52.000000-9.000000-1,44.000000-15.000000 4,44.000000-15.000000 4,44.000000-16.000000 2,34.000000-7.000000 4,25.000000 4.000000 2,25.000000 3.000000 2,25.000000 3.000000 3,18.000000 6.000000 1,14.000000 9.000000-1,11.000000 10.000000 1,14.000000 10.000000-1,-7.000000 5.000000-2,-25.000000 4.000000-2,-25.000000 3.000000-4,-25.000000 3.000000-4,-46.000000 3.000000-4,-65.000000 3.000000-8,-65.000000 3.000000-6,-66.000000 4.000000-8,-87.000000-7.000000-1,-105.000000-16.000000 2,-107.000000-15.000000 3,-105.000000-15.000000 4,-56.000000-7.000000-1,-3.000000 3.000000 0,-3.000000 3.000000-2,-2.000000 4.000000-1</inkml:trace>
</inkml:ink>
</file>

<file path=ppt/ink/ink314.xml><?xml version="1.0" encoding="utf-8"?>
<inkml:ink xmlns:inkml="http://www.w3.org/2003/InkML">
  <annotation type="ScanImages2ExtractSignatures">1</annotation>
  <annotation type="ScanImagesWidth">693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5:31"/>
    </inkml:context>
    <inkml:brush xml:id="br0">
      <inkml:brushProperty name="width" value="0.0190224274992943" units="cm"/>
      <inkml:brushProperty name="height" value="0.0190224274992943" units="cm"/>
      <inkml:brushProperty name="color" value="#F2395B"/>
      <inkml:brushProperty name="ignorePressure" value="0"/>
    </inkml:brush>
  </inkml:definitions>
  <inkml:trace contextRef="#ctx0" brushRef="#br0">65250.000000 38900.000000 771,'-7.000000'-200.000000'1,"39.000000"50.000000"2 ,36.000000 50.000000 3,39.000000 50.000000 3,50.000000 26.000000-2,67.000000 4.000000-3,65.000000 3.000000-4,66.000000 3.000000-5,37.000000-1.000000 1,9.000000-2.000000 4,10.000000-3.000000 3,10.000000-3.000000 5,2.000000-2.000000 2,-3.000000 0.000000 3,-3.000000 0.000000 1,-2.000000 0.000000 2,-3.000000 3.000000 1,1.000000 6.000000 0,-1.000000 7.000000 0,1.000000 6.000000-1,-10.000000 3.000000 0,-19.000000 0.000000-3,-18.000000 0.000000-2,-19.000000 0.000000-2,-26.000000 1.000000-3,-30.000000 4.000000-1,-32.000000 3.000000-3,-30.000000 3.000000-2,-36.000000-1.000000-2,-36.000000-2.000000-4,-39.000000-3.000000-3,-36.000000-3.000000-3,-34.000000-2.000000-1,-28.000000 0.000000 0,-28.000000 0.000000 1,-27.000000 0.000000 0,-37.000000 0.000000 0,-44.000000 0.000000 2,-43.000000 0.000000 0,-44.000000 0.000000 1,-43.000000 3.000000-1,-40.000000 6.000000-2,-40.000000 7.000000-3,-41.000000 6.000000-3,-29.000000 3.000000 0,-15.000000 0.000000 2,-15.000000 0.000000 2,-16.000000 0.000000 2,-16.000000-2.000000 2,-16.000000-3.000000 0,-15.000000-3.000000 2,-15.000000-2.000000 2,7.000000-5.000000 0,31.000000-2.000000 2,32.000000-3.000000 2,31.000000-3.000000 1,46.000000-9.000000 2,64.000000-11.000000 3,61.000000-14.000000 2,64.000000-11.000000 3,52.000000-9.000000 2,44.000000-3.000000 1,44.000000-3.000000 2,44.000000-2.000000 2,35.000000 2.000000-1,29.000000 9.000000 1,28.000000 10.000000-2,28.000000 10.000000 0,29.000000 5.000000 0,32.000000 4.000000-1,31.000000 3.000000 0,32.000000 3.000000-1,25.000000 4.000000 0,23.000000 7.000000 0,22.000000 6.000000 1,22.000000 7.000000-1,21.000000 5.000000 1,22.000000 7.000000-2,22.000000 6.000000 0,23.000000 7.000000-1,25.000000 4.000000-2,32.000000 3.000000-2,31.000000 3.000000-2,32.000000 4.000000-4,11.000000-1.000000 0,-5.000000-3.000000-2,-7.000000-3.000000-1,-5.000000-2.000000-1,-36.000000-6.000000-1,-61.000000-6.000000-2,-64.000000-6.000000-2,-61.000000-6.000000-1,-61.000000-2.000000-2,-55.000000 3.000000-2,-57.000000 3.000000-2,-55.000000 4.000000-1,-56.000000-3.000000-1,-53.000000-5.000000 2,-53.000000-7.000000 1,-52.000000-5.000000 2,-51.000000-4.000000 2,-47.000000 0.000000 3,-47.000000 0.000000 2,-46.000000 0.000000 2,-39.000000-2.000000 1,-27.000000-3.000000-2,-28.000000-3.000000-2,-28.000000-2.000000-2,-24.000000-3.000000 0,-19.000000 1.000000 0,-18.000000-1.000000-1,-19.000000 1.000000 1,-15.000000 1.000000 0,-8.000000 3.000000 0,-10.000000 3.000000 0,-9.000000 4.000000 0,2.000000 1.000000 1,17.000000 0.000000 2,15.000000 0.000000 0,16.000000 0.000000 2,29.000000-4.000000 1,44.000000-5.000000 3,44.000000-7.000000 3,44.000000-5.000000 2,52.000000-3.000000 3,64.000000 4.000000 3,61.000000 3.000000 3,64.000000 3.000000 4,44.000000 4.000000 1,29.000000 7.000000 0,28.000000 6.000000 1,28.000000 7.000000-1,43.000000 7.000000 0,60.000000 9.000000-3,60.000000 10.000000-1,59.000000 10.000000-3,49.000000-1.000000-1,42.000000-9.000000-1,40.000000-10.000000-2,41.000000-8.000000 0,34.000000-6.000000-1,28.000000 1.000000-2,28.000000-1.000000 0,29.000000 1.000000-2,21.000000-1.000000-1,16.000000 1.000000 0,15.000000-1.000000 1,17.000000 1.000000-1,-20.000000 1.000000 0,-53.000000 3.000000 0,-53.000000 3.000000-2,-52.000000 4.000000 0,-65.000000 4.000000-2,-75.000000 6.000000-5,-75.000000 7.000000-3,-75.000000 6.000000-5,-63.000000-1.000000 0,-49.000000-5.000000-1,-51.000000-7.000000 2,-49.000000-5.000000 1,-53.000000-6.000000 0,-52.000000-3.000000 1,-53.000000-3.000000 1,-53.000000-2.000000 1,-43.000000-5.000000 0,-31.000000-2.000000 1,-31.000000-3.000000 1,-31.000000-3.000000 2,-26.000000-2.000000-1,-18.000000 0.000000 1,-19.000000 0.000000 0,-18.000000 0.000000 0,-6.000000-5.000000 0,10.000000-9.000000 2,10.000000-10.000000-1,9.000000-8.000000 2,20.000000-9.000000-1,31.000000-6.000000 1,32.000000-6.000000 0,31.000000-6.000000 0,43.000000-4.000000 1,57.000000 1.000000 1,56.000000-1.000000 2,57.000000 1.000000 0,47.000000 2.000000 3,42.000000 7.000000 3,40.000000 6.000000 3,41.000000 7.000000 3,40.000000 2.000000 1,41.000000 1.000000-1,40.000000-1.000000-1,42.000000 1.000000-2,41.000000 1.000000 1,44.000000 3.000000-2,44.000000 3.000000 0,44.000000 4.000000 0,30.000000 2.000000 0,20.000000 4.000000 0,18.000000 3.000000 0,20.000000 3.000000 1,16.000000 6.000000-1,16.000000 9.000000-2,15.000000 10.000000-1,17.000000 10.000000-1,-6.000000 7.000000-1,-24.000000 6.000000-2,-26.000000 7.000000-2,-24.000000 6.000000 0,-49.000000-1.000000-3,-72.000000-5.000000-1,-72.000000-7.000000-1,-71.000000-5.000000-1,-62.000000-6.000000-2,-49.000000-3.000000-2,-51.000000-3.000000-1,-49.000000-2.000000-2,-53.000000-5.000000 1,-52.000000-2.000000 2,-53.000000-3.000000 1,-53.000000-3.000000 2,-43.000000-2.000000 1,-31.000000 0.000000-1,-31.000000 0.000000 0,-31.000000 0.000000 0,-24.000000 0.000000-1,-16.000000 0.000000-3,-15.000000 0.000000-2,-15.000000 0.000000-2,-11.000000 0.000000 0,-2.000000 0.000000 1,-3.000000 0.000000 3,-3.000000 0.000000 1,30.000000-4.000000 1,67.000000-5.000000 2,65.000000-7.000000 0,66.000000-5.000000 1,62.000000-6.000000 2,59.000000-3.000000 2,60.000000-3.000000 3,60.000000-2.000000 1,57.000000 0.000000 2,56.000000 7.000000 0,57.000000 6.000000 0,56.000000 7.000000-1,26.000000 7.000000-2,-3.000000 9.000000-2,-3.000000 10.000000-4,-2.000000 10.000000-4,-22.000000 2.000000-1,-36.000000-3.000000 0,-39.000000-3.000000-2,-36.000000-2.000000 1</inkml:trace>
</inkml:ink>
</file>

<file path=ppt/ink/ink315.xml><?xml version="1.0" encoding="utf-8"?>
<inkml:ink xmlns:inkml="http://www.w3.org/2003/InkML">
  <annotation type="ScanImages2ExtractSignatures">1</annotation>
  <annotation type="ScanImagesWidth">919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6:36"/>
    </inkml:context>
    <inkml:brush xml:id="br0">
      <inkml:brushProperty name="width" value="0.0153152570128441" units="cm"/>
      <inkml:brushProperty name="height" value="0.0153152570128441" units="cm"/>
      <inkml:brushProperty name="color" value="#F2395B"/>
      <inkml:brushProperty name="ignorePressure" value="0"/>
    </inkml:brush>
  </inkml:definitions>
  <inkml:trace contextRef="#ctx0" brushRef="#br0">64200.000000 13150.000000 957,'-71.000000'-46.000000'-2,"10.000000"10.000000"-5 ,10.000000 10.000000-5,9.000000 9.000000-5,6.000000 4.000000-1,3.000000 1.000000 4,3.000000-1.000000 3,4.000000 1.000000 4,-1.000000-1.000000 1,-3.000000 1.000000 1,-3.000000-1.000000 0,-2.000000 1.000000 0,-6.000000-1.000000 2,-6.000000 1.000000 1,-6.000000-1.000000 3,-6.000000 1.000000 1,-7.000000-1.000000 2,-6.000000 1.000000-1,-6.000000-1.000000 1,-6.000000 1.000000 0,-9.000000 1.000000 0,-8.000000 3.000000-1,-10.000000 3.000000 0,-9.000000 4.000000-1,-10.000000 2.000000 0,-9.000000 4.000000 0,-10.000000 3.000000-1,-8.000000 3.000000 0,-4.000000 3.000000-1,3.000000 3.000000 1,3.000000 3.000000 0,4.000000 4.000000 0,2.000000-3.000000 0,4.000000-5.000000-1,3.000000-7.000000 1,3.000000-5.000000 0,4.000000-6.000000 0,7.000000-3.000000 0,6.000000-3.000000 1,7.000000-2.000000 0,5.000000-6.000000 0,7.000000-6.000000 0,6.000000-6.000000-1,7.000000-6.000000 1,2.000000-7.000000-1,1.000000-6.000000 1,-1.000000-6.000000 0,1.000000-6.000000-1,-1.000000-6.000000 1,1.000000-2.000000-1,-1.000000-3.000000 1,1.000000-3.000000-1,-3.000000-2.000000 0,-2.000000 0.000000 0,-3.000000 0.000000 0,-3.000000 0.000000-1,-2.000000 0.000000 1,0.000000 0.000000 0,0.000000 0.000000 0,0.000000 0.000000 0,1.000000-2.000000 0,4.000000-3.000000 1,3.000000-3.000000-1,3.000000-2.000000 0,6.000000-3.000000 0,9.000000 1.000000-1,10.000000-1.000000 0,10.000000 1.000000 0,5.000000-1.000000 0,4.000000 1.000000 0,3.000000-1.000000 0,3.000000 1.000000 0,4.000000-1.000000 0,7.000000 1.000000 1,6.000000-1.000000-1,7.000000 1.000000 1,4.000000 2.000000 1,3.000000 7.000000-1,3.000000 6.000000 1,4.000000 7.000000-1,4.000000 5.000000 1,6.000000 7.000000-1,7.000000 6.000000 0,6.000000 7.000000 0,7.000000 0.000000-2,10.000000-2.000000 1,10.000000-3.000000-1,9.000000-3.000000-1,7.000000-4.000000 1,7.000000-3.000000-1,6.000000-3.000000 0,7.000000-2.000000 0,8.000000-5.000000 0,14.000000-2.000000 0,11.000000-3.000000 1,14.000000-3.000000 0,11.000000-2.000000 0,14.000000 0.000000 0,11.000000 0.000000 0,14.000000 0.000000 1,8.000000 0.000000-1,7.000000 0.000000 1,6.000000 0.000000 0,7.000000 0.000000 0,0.000000 1.000000 0,-2.000000 4.000000 0,-3.000000 3.000000 1,-3.000000 3.000000-1,-6.000000 4.000000 1,-5.000000 7.000000-1,-7.000000 6.000000 1,-5.000000 7.000000-1,-8.000000 2.000000 0,-5.000000 1.000000 0,-7.000000-1.000000 1,-5.000000 1.000000-1,-1.000000 1.000000 0,6.000000 3.000000 0,7.000000 3.000000 0,6.000000 4.000000 0,9.000000-1.000000 0,13.000000-3.000000 0,12.000000-3.000000 0,13.000000-2.000000 0,6.000000-1.000000 0,0.000000 3.000000 0,0.000000 3.000000 0,0.000000 4.000000 0,4.000000 1.000000 0,10.000000 0.000000 0,10.000000 0.000000 0,9.000000 0.000000 0,4.000000 0.000000 0,1.000000 0.000000 0,-1.000000 0.000000 0,1.000000 0.000000 0,-4.000000 1.000000 0,-6.000000 4.000000 0,-6.000000 3.000000 0,-6.000000 3.000000 1,-2.000000 3.000000-1,3.000000 3.000000 1,3.000000 3.000000-1,4.000000 4.000000 1,4.000000 2.000000-1,6.000000 4.000000 1,7.000000 3.000000-1,6.000000 3.000000 1,6.000000-1.000000 0,6.000000-2.000000-1,7.000000-3.000000 1,6.000000-3.000000 0,3.000000-2.000000 0,0.000000 0.000000 0,0.000000 0.000000 0,0.000000 0.000000-1,-7.000000 0.000000 1,-11.000000 0.000000 0,-14.000000 0.000000 0,-11.000000 0.000000 0,-12.000000 0.000000 0,-9.000000 0.000000 0,-10.000000 0.000000-1,-8.000000 0.000000 1,-3.000000 1.000000 0,7.000000 4.000000 0,6.000000 3.000000-1,7.000000 3.000000 1,5.000000 1.000000-1,7.000000 1.000000 0,6.000000-1.000000 1,7.000000 1.000000-1,-1.000000-1.000000 1,-6.000000 1.000000 0,-6.000000-1.000000 1,-6.000000 1.000000-1,-4.000000 1.000000 2,1.000000 3.000000-2,-1.000000 3.000000 1,1.000000 4.000000 0,-3.000000 2.000000-1,-2.000000 4.000000 1,-3.000000 3.000000-1,-3.000000 3.000000 0,-2.000000 1.000000 0,0.000000 1.000000 0,0.000000-1.000000-1,0.000000 1.000000 0,3.000000-1.000000 0,6.000000 1.000000-1,7.000000-1.000000 0,6.000000 1.000000 0,6.000000 2.000000 0,6.000000 7.000000 0,7.000000 6.000000 1,6.000000 7.000000-1,-4.000000 0.000000 1,-11.000000-2.000000 0,-14.000000-3.000000 0,-11.000000-3.000000 1,-12.000000 1.000000-1,-9.000000 6.000000 1,-10.000000 7.000000 0,-8.000000 6.000000 0,-8.000000 1.000000 0,-2.000000-3.000000-1,-3.000000-3.000000 1,-3.000000-2.000000-1,-7.000000-3.000000 1,-9.000000 1.000000-1,-10.000000-1.000000 0,-8.000000 1.000000 1,-6.000000 1.000000-1,1.000000 3.000000 0,-1.000000 3.000000 1,1.000000 4.000000-1,-6.000000 1.000000 0,-8.000000 0.000000 1,-10.000000 0.000000-1,-9.000000 0.000000 0,-12.000000 1.000000 0,-11.000000 4.000000 0,-14.000000 3.000000 0,-11.000000 3.000000 0,-12.000000 1.000000-1,-9.000000 1.000000 1,-10.000000-1.000000-2,-8.000000 1.000000 1,-6.000000-3.000000-1,1.000000-2.000000 0,-1.000000-3.000000 0,1.000000-3.000000 0,-1.000000-6.000000 0,1.000000-5.000000 1,-1.000000-7.000000 0,1.000000-5.000000 0,-3.000000-3.000000 1,-2.000000 4.000000-1,-3.000000 3.000000 1,-3.000000 3.000000 0,-7.000000-1.000000 0,-9.000000-2.000000 0,-10.000000-3.000000 0,-8.000000-3.000000 0,-11.000000-1.000000 0,-8.000000 4.000000 0,-10.000000 3.000000 1,-9.000000 3.000000 1,-9.000000 1.000000-1,-5.000000 1.000000 1,-7.000000-1.000000 0,-5.000000 1.000000 1,-8.000000-3.000000-1,-5.000000-2.000000 0,-7.000000-3.000000-1,-5.000000-3.000000 1,-4.000000-2.000000-1,0.000000 0.000000-1,0.000000 0.000000 1,0.000000 0.000000-1,-5.000000 0.000000 0,-9.000000 0.000000 0,-10.000000 0.000000 0,-8.000000 0.000000 0,-11.000000 0.000000-1,-8.000000 0.000000 1,-10.000000 0.000000 0,-9.000000 0.000000 0,-10.000000 0.000000 0,-9.000000 0.000000 0,-10.000000 0.000000 0,-8.000000 0.000000 0,-11.000000-2.000000 0,-8.000000-3.000000 0,-10.000000-3.000000 0,-9.000000-2.000000 1,-4.000000-8.000000 0,4.000000-8.000000 0,3.000000-10.000000 0,3.000000-9.000000 0,3.000000-4.000000 0,3.000000 4.000000 0,3.000000 3.000000 0,4.000000 3.000000 0,-3.000000 1.000000 0,-5.000000 1.000000 1,-7.000000-1.000000-1,-5.000000 1.000000 0,-3.000000-3.000000 1,4.000000-2.000000-1,3.000000-3.000000-1,3.000000-3.000000 1,-4.000000-1.000000-1,-8.000000 4.000000 0,-10.000000 3.000000 1,-9.000000 3.000000-2,-5.000000-1.000000 1,0.000000-2.000000 1,0.000000-3.000000-1,0.000000-3.000000 1,1.000000-2.000000-1,4.000000 0.000000 1,3.000000 0.000000 0,3.000000 0.000000 0,3.000000 1.000000-1,3.000000 4.000000 1,3.000000 3.000000-1,4.000000 3.000000 0,1.000000 1.000000 1,0.000000 1.000000-1,0.000000-1.000000 0,0.000000 1.000000 0,1.000000-1.000000 0,4.000000 1.000000 0,3.000000-1.000000 0,3.000000 1.000000 0,-1.000000-3.000000 0,-2.000000-2.000000 0,-3.000000-3.000000-1,-3.000000-3.000000 1,-2.000000-2.000000 0,0.000000 0.000000 0,0.000000 0.000000 0,0.000000 0.000000-1,-2.000000 1.000000 1,-3.000000 4.000000 1,-3.000000 3.000000-1,-2.000000 3.000000 1,-1.000000-1.000000 0,3.000000-2.000000-1,3.000000-3.000000 1,4.000000-3.000000-1,1.000000-2.000000 1,0.000000 0.000000-1,0.000000 0.000000 1,0.000000 0.000000 0,3.000000 0.000000 0,6.000000 0.000000 0,7.000000 0.000000-1,6.000000 0.000000 1,6.000000-5.000000-1,6.000000-9.000000 0,7.000000-10.000000 0,6.000000-8.000000 0,6.000000-11.000000 0,6.000000-8.000000 0,7.000000-10.000000 0,6.000000-9.000000 0,3.000000-9.000000 0,0.000000-5.000000 0,0.000000-7.000000 0,0.000000-5.000000 0,3.000000-6.000000 0,6.000000-3.000000 0,7.000000-3.000000-1,6.000000-2.000000 1,6.000000 0.000000 0,6.000000 7.000000 0,7.000000 6.000000 0,6.000000 7.000000 0,6.000000 4.000000 0,6.000000 3.000000 0,7.000000 3.000000 0,6.000000 4.000000 0,6.000000 1.000000 0,6.000000 0.000000 0,7.000000 0.000000 0,6.000000 0.000000 0,4.000000 1.000000 0,4.000000 4.000000 0,3.000000 3.000000 0,3.000000 3.000000-1,3.000000 1.000000 1,3.000000 1.000000 0,3.000000-1.000000 0,4.000000 1.000000-1,4.000000-3.000000 1,6.000000-2.000000 0,7.000000-3.000000 0,6.000000-3.000000 0,4.000000-1.000000 0,4.000000 4.000000 0,3.000000 3.000000 0,3.000000 3.000000 0,6.000000 1.000000 0,9.000000 1.000000 0,10.000000-1.000000 0,10.000000 1.000000 0,5.000000-1.000000 0,4.000000 1.000000-1,3.000000-1.000000-1,3.000000 1.000000 1,7.000000-3.000000-1,14.000000-2.000000-1,11.000000-3.000000 0,14.000000-3.000000 0,11.000000-2.000000 0,14.000000 0.000000-1,11.000000 0.000000 1,14.000000 0.000000 0,10.000000 1.000000 1,9.000000 4.000000-1,10.000000 3.000000 1,10.000000 3.000000 0,8.000000 1.000000 0,10.000000 1.000000 0,10.000000-1.000000 1,9.000000 1.000000 0,10.000000-1.000000 0,14.000000 1.000000 0,11.000000-1.000000 0,14.000000 1.000000 0,13.000000-3.000000-1,16.000000-2.000000 2,15.000000-3.000000-1,17.000000-3.000000 1,11.000000-2.000000 0,10.000000 0.000000 0,10.000000 0.000000 0,9.000000 0.000000 0,4.000000 1.000000 0,1.000000 4.000000 0,-1.000000 3.000000 0,1.000000 3.000000 1,-1.000000 4.000000-1,1.000000 7.000000 0,-1.000000 6.000000 0,1.000000 7.000000 0,1.000000 2.000000 1,3.000000 1.000000-1,3.000000-1.000000 0,4.000000 1.000000 0,-3.000000 2.000000 1,-5.000000 7.000000-1,-7.000000 6.000000 0,-5.000000 7.000000 0,-6.000000 4.000000 0,-3.000000 3.000000 0,-3.000000 3.000000 0,-2.000000 4.000000 0,-3.000000 2.000000 0,1.000000 4.000000 0,-1.000000 3.000000 0,1.000000 3.000000 0,-4.000000 1.000000 0,-6.000000 1.000000 0,-6.000000-1.000000 0,-6.000000 1.000000 0,-7.000000-1.000000 0,-6.000000 1.000000 0,-6.000000-1.000000 0,-6.000000 1.000000 0,-6.000000-3.000000 0,-2.000000-2.000000 1,-3.000000-3.000000-1,-3.000000-3.000000 1,-4.000000-1.000000 0,-3.000000 4.000000 0,-3.000000 3.000000 2,-2.000000 3.000000-1,0.000000-1.000000 1,7.000000-2.000000 0,6.000000-3.000000 0,7.000000-3.000000 0,0.000000 2.000000-1,-2.000000 10.000000 0,-3.000000 10.000000 1,-3.000000 9.000000-2,-6.000000 4.000000 1,-5.000000 1.000000-2,-7.000000-1.000000 0,-5.000000 1.000000 0,-6.000000-1.000000-1,-3.000000 1.000000-1,-3.000000-1.000000 0,-2.000000 1.000000 0,-3.000000-3.000000-1,1.000000-2.000000 1,-1.000000-3.000000 0,1.000000-3.000000 1,-1.000000-4.000000 0,1.000000-3.000000 0,-1.000000-3.000000 0,1.000000-2.000000 0,-3.000000-3.000000 1,-2.000000 1.000000 0,-3.000000-1.000000 1,-3.000000 1.000000 0,-2.000000 4.000000 1,0.000000 9.000000-1,0.000000 10.000000 0,0.000000 10.000000 0,-2.000000 4.000000-1,-3.000000 0.000000 1,-3.000000 0.000000-1,-2.000000 0.000000 1,0.000000 1.000000-1,7.000000 4.000000 0,6.000000 3.000000 0,7.000000 3.000000 0,2.000000 1.000000 0,1.000000 1.000000 0,-1.000000-1.000000 0,1.000000 1.000000 0,-7.000000-3.000000 0,-12.000000-2.000000 1,-13.000000-3.000000-1,-12.000000-3.000000 0,-10.000000-1.000000 0,-6.000000 4.000000 0,-6.000000 3.000000 1,-6.000000 3.000000-1,-9.000000 3.000000 1,-8.000000 3.000000 0,-10.000000 3.000000-1,-9.000000 4.000000 0,-10.000000-1.000000 0,-9.000000-3.000000 0,-10.000000-3.000000 0,-8.000000-2.000000 0,-9.000000-1.000000 0,-6.000000 3.000000-1,-6.000000 3.000000-1,-6.000000 4.000000 0,-7.000000 1.000000-1,-6.000000 0.000000 0,-6.000000 0.000000 0,-6.000000 0.000000 0,-7.000000-2.000000 1,-6.000000-3.000000-1,-6.000000-3.000000 1,-6.000000-2.000000 1,-7.000000-3.000000 0,-6.000000 1.000000 0,-6.000000-1.000000 0,-6.000000 1.000000 0,-9.000000 1.000000 1,-8.000000 3.000000 0,-10.000000 3.000000 0,-9.000000 4.000000 0,-7.000000-1.000000 0,-3.000000-3.000000 1,-3.000000-3.000000 0,-2.000000-2.000000-1,-8.000000-5.000000 1,-8.000000-2.000000 0,-10.000000-3.000000-1,-9.000000-3.000000 1,-10.000000-4.000000-1,-9.000000-3.000000 1,-10.000000-3.000000 0,-8.000000-2.000000 0,-14.000000-8.000000 0,-15.000000-8.000000 0,-15.000000-10.000000 0,-16.000000-9.000000-1,-18.000000-5.000000 1,-18.000000 0.000000-1,-19.000000 0.000000 0,-18.000000 0.000000 0,-20.000000 1.000000 0,-18.000000 4.000000 0,-19.000000 3.000000 0,-18.000000 3.000000 0,-20.000000 6.000000-1,-18.000000 9.000000 0,-19.000000 10.000000-2,-18.000000 10.000000 1,-31.000000 2.000000-2,-40.000000-3.000000-1,-40.000000-3.000000-1,-41.000000-2.000000-1,-41.000000-6.000000 0,-41.000000-6.000000-1,-40.000000-6.000000 1,-40.000000-6.000000 1,-37.000000-4.000000-1,-31.000000 1.000000 0,-31.000000-1.000000-1,-31.000000 1.000000 0,34.000000-1.000000-1,100.000000 1.000000-1,100.000000-1.000000-2,100.000000 1.000000-1,81.000000 1.000000-1,63.000000 3.000000 0,62.000000 3.000000-1,63.000000 4.000000 1</inkml:trace>
</inkml:ink>
</file>

<file path=ppt/ink/ink31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6:40"/>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59600.000000 12500.000000 999,'242.000000'-271.000000'-22,"-16.000000"60.000000"6 ,-15.000000 60.000000 4,-15.000000 59.000000 7,-7.000000 38.000000 2,3.000000 20.000000-1,3.000000 18.000000-1,4.000000 20.000000-1,1.000000 14.000000 1,0.000000 14.000000-1,0.000000 11.000000 0,0.000000 14.000000 0,6.000000 3.000000 0,13.000000-2.000000 1,12.000000-3.000000 1,13.000000-3.000000 0,13.000000-4.000000 1,17.000000-3.000000 0,15.000000-3.000000 0,16.000000-2.000000 0,15.000000-1.000000 0,16.000000 3.000000 1,15.000000 3.000000-1,17.000000 4.000000 1,0.000000 1.000000-1,-11.000000 0.000000 0,-14.000000 0.000000-1,-11.000000 0.000000 0,-28.000000-4.000000-1,-40.000000-5.000000-2,-40.000000-7.000000-3,-41.000000-5.000000-2,-38.000000-8.000000 0,-34.000000-5.000000 3,-35.000000-7.000000 1,-33.000000-5.000000 2,-20.000000-6.000000 2,-3.000000-3.000000 0,-3.000000-3.000000 1,-2.000000-2.000000 0</inkml:trace>
</inkml:ink>
</file>

<file path=ppt/ink/ink31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6:40"/>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63850.000000 12650.000000 999,'-155.000000'-74.000000'-1,"41.000000"4.000000"-2 ,40.000000 3.000000-2,42.000000 3.000000-3,30.000000 9.000000-1,22.000000 16.000000 1,22.000000 15.000000 0,23.000000 17.000000 1,22.000000 16.000000-2,26.000000 19.000000-2,24.000000 19.000000-2,26.000000 19.000000-2,24.000000 10.000000 0,26.000000 4.000000 2,24.000000 3.000000 2,26.000000 3.000000 2,30.000000-1.000000 2,39.000000-2.000000 2,36.000000-3.000000 0,39.000000-3.000000 3,43.000000-9.000000-1,50.000000-11.000000 0,50.000000-14.000000-1,50.000000-11.000000-1,23.000000-11.000000 0,-3.000000-5.000000 1,-3.000000-7.000000 0,-2.000000-5.000000 2,-31.000000-1.000000-1,-56.000000 6.000000 1,-56.000000 7.000000 1,-56.000000 6.000000-1,-65.000000 3.000000 1,-71.000000 0.000000-3,-72.000000 0.000000-1,-72.000000 0.000000-2</inkml:trace>
</inkml:ink>
</file>

<file path=ppt/ink/ink318.xml><?xml version="1.0" encoding="utf-8"?>
<inkml:ink xmlns:inkml="http://www.w3.org/2003/InkML">
  <annotation type="ScanImages2ExtractSignatures">1</annotation>
  <annotation type="ScanImagesWidth">910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7:08"/>
    </inkml:context>
    <inkml:brush xml:id="br0">
      <inkml:brushProperty name="width" value="0.0160554870963097" units="cm"/>
      <inkml:brushProperty name="height" value="0.0160554870963097" units="cm"/>
      <inkml:brushProperty name="color" value="#F2395B"/>
      <inkml:brushProperty name="ignorePressure" value="0"/>
    </inkml:brush>
  </inkml:definitions>
  <inkml:trace contextRef="#ctx0" brushRef="#br0">98750.000000 25950.000000 913,'23.000000'-91.000000'-2,"-3.000000"19.000000"-4 ,-3.000000 19.000000-3,-2.000000 19.000000-5,3.000000 12.000000 0,14.000000 6.000000 3,11.000000 7.000000 2,14.000000 6.000000 2,13.000000 6.000000 3,16.000000 6.000000 0,15.000000 7.000000 1,17.000000 6.000000 1,16.000000-1.000000 2,19.000000-5.000000 2,19.000000-7.000000 2,19.000000-5.000000 2,19.000000-4.000000 3,23.000000 0.000000 0,22.000000 0.000000 2,22.000000 0.000000 1,16.000000 0.000000 0,14.000000 0.000000-3,11.000000 0.000000-2,14.000000 0.000000-2,-1.000000-2.000000-1,-12.000000-3.000000-2,-13.000000-3.000000 0,-12.000000-2.000000-1,-23.000000-3.000000 0,-30.000000 1.000000 0,-32.000000-1.000000 0,-30.000000 1.000000 0,-42.000000 1.000000-1,-49.000000 3.000000-4,-51.000000 3.000000-2,-49.000000 4.000000-4,-42.000000 1.000000 0,-30.000000 0.000000 1,-32.000000 0.000000 1,-30.000000 0.000000 2,-28.000000 0.000000 0,-21.000000 0.000000 2,-22.000000 0.000000 0,-22.000000 0.000000 1,-16.000000-2.000000 0,-9.000000-3.000000 1,-10.000000-3.000000-1,-8.000000-2.000000 1,-14.000000-3.000000 1,-15.000000 1.000000 0,-15.000000-1.000000 1,-16.000000 1.000000 1,-10.000000-1.000000 0,-3.000000 1.000000 1,-3.000000-1.000000 1,-2.000000 1.000000 1,14.000000-1.000000 0,35.000000 1.000000 2,35.000000-1.000000 2,34.000000 1.000000 2,43.000000-1.000000 1,54.000000 1.000000 0,53.000000-1.000000 0,53.000000 1.000000 0,43.000000 1.000000 0,35.000000 3.000000-1,35.000000 3.000000-1,34.000000 4.000000-2,32.000000-1.000000-1,32.000000-3.000000-1,31.000000-3.000000-1,32.000000-2.000000-2,24.000000-1.000000 0,19.000000 3.000000 1,19.000000 3.000000-1,19.000000 4.000000 1,13.000000 4.000000 0,10.000000 6.000000-1,10.000000 7.000000 0,9.000000 6.000000-2,6.000000 6.000000 0,3.000000 6.000000 0,3.000000 7.000000-2,4.000000 6.000000 0,-17.000000-1.000000 0,-33.000000-5.000000-1,-35.000000-7.000000 1,-34.000000-5.000000-1,-38.000000-4.000000 0,-41.000000 0.000000-4,-40.000000 0.000000-1,-40.000000 0.000000-3,-50.000000-5.000000-1,-55.000000-9.000000 1,-57.000000-10.000000 0,-55.000000-8.000000 1,-40.000000-8.000000 1,-22.000000-2.000000 1,-22.000000-3.000000 1,-21.000000-3.000000 2,-21.000000-4.000000 1,-19.000000-3.000000 1,-18.000000-3.000000 0,-19.000000-2.000000 0,-21.000000 0.000000 1,-21.000000 7.000000 1,-22.000000 6.000000 0,-22.000000 7.000000 0,-7.000000 4.000000 1,10.000000 3.000000 0,10.000000 3.000000 0,9.000000 4.000000 0,27.000000 1.000000 1,48.000000 0.000000 0,47.000000 0.000000 2,47.000000 0.000000 1,43.000000 0.000000 0,41.000000 0.000000 0,40.000000 0.000000 1,42.000000 0.000000 0,36.000000 0.000000 1,35.000000 0.000000-2,35.000000 0.000000 0,34.000000 0.000000 0,29.000000 3.000000 0,26.000000 6.000000 0,24.000000 7.000000 0,26.000000 6.000000 1,22.000000 1.000000-1,23.000000-3.000000 0,22.000000-3.000000-1,22.000000-2.000000-1,15.000000-3.000000 0,9.000000 1.000000-1,10.000000-1.000000 0,10.000000 1.000000-1,4.000000-3.000000 0,0.000000-2.000000 0,0.000000-3.000000 0,0.000000-3.000000-1,-19.000000-2.000000 1,-37.000000 0.000000-1,-38.000000 0.000000 1,-37.000000 0.000000 0,-40.000000 0.000000-1,-40.000000 0.000000 0,-40.000000 0.000000 0,-41.000000 0.000000-1,-33.000000 0.000000-1,-25.000000 0.000000-1,-25.000000 0.000000 0,-25.000000 0.000000-1,-32.000000-2.000000-1,-36.000000-3.000000 3,-39.000000-3.000000 1,-36.000000-2.000000 1,-34.000000-1.000000 1,-28.000000 3.000000 0,-28.000000 3.000000-1,-27.000000 4.000000 0,-23.000000 1.000000 0,-16.000000 0.000000-1,-15.000000 0.000000 0,-15.000000 0.000000-1,-11.000000 3.000000 0,-2.000000 6.000000 1,-3.000000 7.000000 1,-3.000000 6.000000 0,19.000000 1.000000 0,45.000000-3.000000 1,43.000000-3.000000 1,45.000000-2.000000 0,44.000000-5.000000 1,47.000000-2.000000 1,47.000000-3.000000 1,48.000000-3.000000 2,36.000000-2.000000-1,29.000000 0.000000 0,28.000000 0.000000 0,28.000000 0.000000-1,29.000000 1.000000 0,32.000000 4.000000 0,31.000000 3.000000-1,32.000000 3.000000 1,27.000000-1.000000-1,26.000000-2.000000 1,24.000000-3.000000 0,26.000000-3.000000 1,19.000000-2.000000-1,17.000000 0.000000 0,15.000000 0.000000 0,16.000000 0.000000-1,9.000000 0.000000 0,3.000000 0.000000-1,3.000000 0.000000-1,4.000000 0.000000-1,-18.000000 0.000000-1,-37.000000 0.000000-1,-38.000000 0.000000 0,-37.000000 0.000000-2,-44.000000 0.000000-1,-50.000000 0.000000 0,-50.000000 0.000000-1,-50.000000 0.000000-1,-43.000000 0.000000-1,-33.000000 0.000000 1,-35.000000 0.000000-1,-34.000000 0.000000 0,-34.000000 0.000000 1,-30.000000 0.000000 1,-32.000000 0.000000 0,-30.000000 0.000000 1,-31.000000 3.000000 1,-28.000000 6.000000-1,-28.000000 7.000000 0,-27.000000 6.000000 0,-20.000000 3.000000 0,-9.000000 0.000000 1,-10.000000 0.000000 0,-8.000000 0.000000 2,2.000000-2.000000 0,16.000000-3.000000 1,15.000000-3.000000 0,17.000000-2.000000 1,33.000000-5.000000 1,54.000000-2.000000-1,53.000000-3.000000 0,53.000000-3.000000-1,45.000000-2.000000 2,38.000000 0.000000 0,37.000000 0.000000 2,38.000000 0.000000 1,34.000000 0.000000 1,31.000000 0.000000 0,32.000000 0.000000 0,31.000000 0.000000 1,29.000000 0.000000-1,29.000000 0.000000 0,28.000000 0.000000 0,28.000000 0.000000-2,20.000000 0.000000 0,13.000000 0.000000 0,12.000000 0.000000-1,13.000000 0.000000 0,13.000000-2.000000-1,17.000000-3.000000 0,15.000000-3.000000 0,16.000000-2.000000 1,-2.000000-3.000000-1,-19.000000 1.000000-1,-18.000000-1.000000 1,-19.000000 1.000000-1,-41.000000-1.000000 0,-62.000000 1.000000-1,-63.000000-1.000000 0,-62.000000 1.000000-1,-49.000000 1.000000 0,-34.000000 3.000000-1,-35.000000 3.000000-1,-33.000000 4.000000-1,-37.000000-1.000000 0,-37.000000-3.000000-1,-38.000000-3.000000-1,-37.000000-2.000000 0,-32.000000-1.000000-1,-24.000000 3.000000 2,-26.000000 3.000000-1,-24.000000 4.000000 1,-24.000000-1.000000 2,-22.000000-3.000000 1,-22.000000-3.000000 2,-21.000000-2.000000 1,-12.000000-1.000000 2,1.000000 3.000000-1,-1.000000 3.000000 1,1.000000 4.000000-1,22.000000 2.000000 0,48.000000 4.000000 1,47.000000 3.000000 0,47.000000 3.000000 0,49.000000-1.000000 1,54.000000-2.000000 0,53.000000-3.000000 1,53.000000-3.000000 0,42.000000-2.000000-1,31.000000 0.000000 1,32.000000 0.000000 0,31.000000 0.000000 0,29.000000 0.000000 0,29.000000 0.000000-1,28.000000 0.000000-1,28.000000 0.000000 0,24.000000-2.000000 0,23.000000-3.000000 0,22.000000-3.000000 0,22.000000-2.000000-1,18.000000-5.000000 1,16.000000-2.000000 0,15.000000-3.000000-1,17.000000-3.000000 0,8.000000 1.000000-1,4.000000 6.000000-1,3.000000 7.000000-1,3.000000 6.000000-1,-21.000000 3.000000-1,-43.000000 0.000000 0,-44.000000 0.000000-1,-43.000000 0.000000 1,-48.000000 1.000000-2,-49.000000 4.000000 0,-51.000000 3.000000 0,-49.000000 3.000000-2,-48.000000 3.000000 1,-43.000000 3.000000 0,-44.000000 3.000000 0,-43.000000 4.000000 1,-37.000000-1.000000 1,-28.000000-3.000000 0,-28.000000-3.000000 1,-27.000000-2.000000 2,-17.000000-3.000000 0,-3.000000 1.000000-1,-3.000000-1.000000 1,-2.000000 1.000000-1,11.000000-1.000000 1,29.000000 1.000000-1,28.000000-1.000000 0,28.000000 1.000000 1,39.000000-3.000000 0,50.000000-2.000000 0,50.000000-3.000000 0,50.000000-3.000000 1,48.000000-4.000000-1,47.000000-3.000000-1,47.000000-3.000000-1,48.000000-2.000000-2,5.000000-1.000000 0,-34.000000 3.000000 0,-35.000000 3.000000-1,-33.000000 4.000000 1,-18.000000-1.000000-1,0.000000-3.000000 0,0.000000-3.000000-1,0.000000-2.000000 0</inkml:trace>
</inkml:ink>
</file>

<file path=ppt/ink/ink319.xml><?xml version="1.0" encoding="utf-8"?>
<inkml:ink xmlns:inkml="http://www.w3.org/2003/InkML">
  <annotation type="ScanImages2ExtractSignatures">1</annotation>
  <annotation type="ScanImagesWidth">886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36"/>
    </inkml:context>
    <inkml:brush xml:id="br0">
      <inkml:brushProperty name="width" value="0.0310588516294956" units="cm"/>
      <inkml:brushProperty name="height" value="0.0310588516294956" units="cm"/>
      <inkml:brushProperty name="color" value="#F2395B"/>
      <inkml:brushProperty name="ignorePressure" value="0"/>
    </inkml:brush>
  </inkml:definitions>
  <inkml:trace contextRef="#ctx0" brushRef="#br0">4150.000000 5800.000000 472,'4.000000'73.000000'30,"10.000000"-3.000000"-6 ,10.000000-3.000000-4,9.000000-2.000000-6,6.000000-1.000000-3,3.000000 3.000000 0,3.000000 3.000000 0,4.000000 4.000000 0,4.000000-4.000000-1,6.000000-9.000000 0,7.000000-10.000000-2,6.000000-8.000000 0,9.000000-14.000000-2,13.000000-15.000000-2,12.000000-15.000000-1,13.000000-16.000000-2,9.000000-19.000000-1,6.000000-22.000000 0,7.000000-22.000000 0,6.000000-21.000000 1,3.000000-15.000000-1,0.000000-6.000000 0,0.000000-6.000000 0,0.000000-6.000000 0,-4.000000 2.000000 0,-5.000000 14.000000 1,-7.000000 11.000000 1,-5.000000 14.000000 2,-8.000000 14.000000 0,-5.000000 20.000000 0,-7.000000 18.000000 0,-5.000000 20.000000 1,-8.000000 19.000000 0,-5.000000 22.000000 1,-7.000000 22.000000 1,-5.000000 23.000000 0,-6.000000 10.000000 1,-3.000000 0.000000 0,-3.000000 0.000000-1,-2.000000 0.000000 0,0.000000-4.000000 0,7.000000-5.000000-1,6.000000-7.000000-1,7.000000-5.000000 0,5.000000-9.000000-1,7.000000-9.000000-1,6.000000-10.000000 0,7.000000-8.000000-1,7.000000-14.000000 0,9.000000-15.000000 1,10.000000-15.000000-1,10.000000-16.000000 0,5.000000-10.000000 0,4.000000-3.000000 0,3.000000-3.000000-1,3.000000-2.000000-1,-2.000000 0.000000 0,-6.000000 7.000000 0,-6.000000 6.000000 0,-6.000000 7.000000 0,-6.000000 10.000000 0,-2.000000 16.000000 1,-3.000000 15.000000 1,-3.000000 17.000000 1,-10.000000 11.000000 1,-16.000000 10.000000-1,-15.000000 10.000000 0,-15.000000 9.000000-1,-9.000000 4.000000 1,1.000000 1.000000 1,-1.000000-1.000000 2,1.000000 1.000000 1,1.000000-7.000000 0,3.000000-12.000000-1,3.000000-13.000000-1,4.000000-12.000000 0,1.000000-9.000000-1,0.000000-2.000000-2,0.000000-3.000000-1,0.000000-3.000000-1,9.000000-13.000000-1,19.000000-22.000000-1,19.000000-22.000000-2,19.000000-21.000000 0,7.000000-12.000000-2,-3.000000 1.000000 2,-3.000000-1.000000-1,-2.000000 1.000000 1,-8.000000 5.000000-1,-8.000000 14.000000 1,-10.000000 11.000000-1,-9.000000 14.000000 0,-1.000000 10.000000 0,10.000000 9.000000 1,10.000000 10.000000 0,9.000000 10.000000 1,-5.000000 10.000000 0,-19.000000 13.000000 0,-18.000000 12.000000 1,-19.000000 13.000000-1,-7.000000 10.000000 3,7.000000 10.000000 3,6.000000 10.000000 3,7.000000 9.000000 4,8.000000 1.000000 3,14.000000-6.000000 3,11.000000-6.000000 3,14.000000-6.000000 3,8.000000-13.000000 0,7.000000-19.000000-5,6.000000-18.000000-3,7.000000-19.000000-5,5.000000-16.000000-4,7.000000-12.000000-2,6.000000-13.000000-2,7.000000-12.000000-2,-3.000000-7.000000-3,-8.000000 1.000000 0,-10.000000-1.000000-1,-9.000000 1.000000 0,1.000000 2.000000-2,13.000000 7.000000 0,12.000000 6.000000-1,13.000000 7.000000 0,-7.000000 8.000000-1,-24.000000 14.000000 3,-26.000000 11.000000 1,-24.000000 14.000000 2,-10.000000 16.000000 2,6.000000 22.000000 1,7.000000 22.000000 2,6.000000 23.000000 1,3.000000 11.000000 3,0.000000 4.000000 0,0.000000 3.000000 3,0.000000 3.000000 1,-7.000000-11.000000 0,-11.000000-25.000000-2,-14.000000-25.000000-2,-11.000000-25.000000-2,3.000000-19.000000-3,23.000000-12.000000 0,22.000000-13.000000-3,22.000000-12.000000-1,8.000000-16.000000-1,-2.000000-19.000000-1,-3.000000-18.000000-1,-3.000000-19.000000 0,-2.000000-10.000000 0,0.000000 1.000000 0,0.000000-1.000000 2,0.000000 1.000000 0,-4.000000 5.000000 1,-5.000000 14.000000 2,-7.000000 11.000000 2,-5.000000 14.000000 1,-8.000000 14.000000 3,-5.000000 20.000000-1,-7.000000 18.000000 2,-5.000000 20.000000 1,-9.000000 19.000000 1,-9.000000 22.000000 2,-10.000000 22.000000 1,-8.000000 23.000000 3,-4.000000 11.000000-1,3.000000 4.000000-2,3.000000 3.000000-2,4.000000 3.000000-2,7.000000-5.000000-1,13.000000-12.000000-2,12.000000-13.000000-2,13.000000-12.000000-1,10.000000-18.000000-1,10.000000-21.000000-1,10.000000-22.000000-2,9.000000-22.000000-1,12.000000-21.000000-2,16.000000-18.000000-1,15.000000-19.000000-2,17.000000-18.000000-1,3.000000-12.000000 0,-5.000000-3.000000 1,-7.000000-3.000000 1,-5.000000-2.000000 2,-11.000000 5.000000 1,-11.000000 16.000000 0,-14.000000 15.000000 1,-11.000000 17.000000 0,-17.000000 17.000000 2,-18.000000 23.000000 2,-19.000000 22.000000 1,-18.000000 22.000000 2,-17.000000 23.000000 2,-11.000000 25.000000 2,-14.000000 25.000000 2,-11.000000 25.000000 3,-7.000000 12.000000 0,0.000000 1.000000-2,0.000000-1.000000-2,0.000000 1.000000-1,1.000000-12.000000-3,4.000000-21.000000-4,3.000000-22.000000-3,3.000000-22.000000-4,7.000000-27.000000-4,14.000000-31.000000-5,11.000000-31.000000-4,14.000000-31.000000-4,3.000000-27.000000-7,-2.000000-22.000000-5,-3.000000-22.000000-7,-3.000000-21.000000-7,-9.000000 1.000000 2,-11.000000 25.000000 6,-14.000000 25.000000 9,-11.000000 25.000000 7,-11.000000 17.000000 2,-5.000000 9.000000-4,-7.000000 10.000000-5,-5.000000 10.000000-3</inkml:trace>
</inkml:ink>
</file>

<file path=ppt/ink/ink3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4"/>
    </inkml:context>
    <inkml:brush xml:id="br0">
      <inkml:brushProperty name="width" value="0.0247504916042089" units="cm"/>
      <inkml:brushProperty name="height" value="0.0247504916042089" units="cm"/>
      <inkml:brushProperty name="color" value="#F2395B"/>
      <inkml:brushProperty name="ignorePressure" value="0"/>
    </inkml:brush>
  </inkml:definitions>
  <inkml:trace contextRef="#ctx0" brushRef="#br0">22364.000000 24351.000000 592,'-47.000000'47.000000'3,"10.000000"-10.000000"7 ,10.000000-9.000000 6,9.000000-10.000000 7,12.000000-7.000000 6,12.000000-3.000000 5,13.000000-3.000000 6,14.000000-4.000000 6,14.000000-2.000000 2,16.000000-4.000000-5,16.000000-3.000000-3,16.000000-3.000000-3,17.000000-7.000000-10,16.000000-10.000000-16,16.000000-9.000000-15,16.000000-10.000000-16,-8.000000-1.000000-6,-33.000000 6.000000 5,-31.000000 6.000000 4,-33.000000 7.000000 4,-15.000000 3.000000-7,4.000000 0.000000-19,3.000000 0.000000-18,3.000000 0.000000-19</inkml:trace>
</inkml:ink>
</file>

<file path=ppt/ink/ink320.xml><?xml version="1.0" encoding="utf-8"?>
<inkml:ink xmlns:inkml="http://www.w3.org/2003/InkML">
  <annotation type="ScanImages2ExtractSignatures">1</annotation>
  <annotation type="ScanImagesWidth">929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47"/>
    </inkml:context>
    <inkml:brush xml:id="br0">
      <inkml:brushProperty name="width" value="0.032766655087471" units="cm"/>
      <inkml:brushProperty name="height" value="0.032766655087471" units="cm"/>
      <inkml:brushProperty name="color" value="#F2395B"/>
      <inkml:brushProperty name="ignorePressure" value="0"/>
    </inkml:brush>
  </inkml:definitions>
  <inkml:trace contextRef="#ctx0" brushRef="#br0">31300.000000 1500.000000 447,'-2.000000'-46.000000'5,"-3.000000"10.000000"12 ,-3.000000 10.000000 9,-2.000000 9.000000 12,-3.000000 10.000000 2,1.000000 14.000000-3,-1.000000 11.000000-5,1.000000 14.000000-4,-3.000000 18.000000-3,-2.000000 25.000000-2,-3.000000 25.000000-1,-3.000000 25.000000-2,-7.000000 21.000000-2,-9.000000 20.000000-1,-10.000000 18.000000-3,-8.000000 20.000000-1,-4.000000 0.000000-1,3.000000-15.000000-3,3.000000-15.000000 0,4.000000-16.000000-3,7.000000-23.000000-1,13.000000-27.000000-2,12.000000-28.000000-1,13.000000-28.000000-3,7.000000-29.000000-2,4.000000-28.000000-3,3.000000-28.000000-3,3.000000-27.000000-4,7.000000-31.000000-2,14.000000-31.000000-1,11.000000-31.000000-1,14.000000-31.000000-2,3.000000-9.000000 2,-2.000000 17.000000 2,-3.000000 15.000000 2,-3.000000 16.000000 2,-2.000000 9.000000 2,0.000000 3.000000 1,0.000000 3.000000 1,0.000000 4.000000 1,-4.000000 11.000000 4,-5.000000 23.000000 6,-7.000000 22.000000 7,-5.000000 22.000000 6,-3.000000 15.000000 4,4.000000 9.000000 0,3.000000 10.000000 0,3.000000 10.000000 0,1.000000 14.000000 0,1.000000 23.000000 0,-1.000000 22.000000-1,1.000000 22.000000-1,-4.000000 13.000000-1,-6.000000 7.000000-4,-6.000000 6.000000-2,-6.000000 7.000000-4,-6.000000 2.000000-2,-2.000000 1.000000 0,-3.000000-1.000000-1,-3.000000 1.000000 0,-4.000000 4.000000-2,-3.000000 9.000000-1,-3.000000 10.000000-4,-2.000000 10.000000-1,-5.000000-3.000000-3,-2.000000-11.000000-5,-3.000000-14.000000-3,-3.000000-11.000000-4,-2.000000-18.000000-3,0.000000-22.000000 1,0.000000-22.000000 0,0.000000-21.000000 1,-2.000000-18.000000 0,-3.000000-12.000000 1,-3.000000-13.000000 3,-2.000000-12.000000 0,-5.000000-15.000000 4,-2.000000-15.000000 2,-3.000000-15.000000 3,-3.000000-16.000000 3,-1.000000-5.000000 2,4.000000 6.000000 2,3.000000 7.000000 2,3.000000 6.000000 2,4.000000 6.000000 0,7.000000 6.000000 2,6.000000 7.000000 1,7.000000 6.000000 0,4.000000 4.000000 2,3.000000 4.000000 1,3.000000 3.000000 1,4.000000 3.000000 1,7.000000 6.000000 1,13.000000 9.000000-2,12.000000 10.000000 0,13.000000 10.000000-2,12.000000 4.000000-1,13.000000 0.000000 0,12.000000 0.000000-1,13.000000 0.000000 0,10.000000-2.000000-1,10.000000-3.000000-2,10.000000-3.000000-1,9.000000-2.000000-1,2.000000-5.000000-3,-2.000000-2.000000-4,-3.000000-3.000000-3,-3.000000-3.000000-4,-9.000000-4.000000-2,-11.000000-3.000000-1,-14.000000-3.000000-2,-11.000000-2.000000-1,-17.000000-1.000000 3,-18.000000 3.000000 6,-19.000000 3.000000 8,-18.000000 4.000000 6,-18.000000 4.000000 5,-16.000000 6.000000 1,-15.000000 7.000000 2,-15.000000 6.000000 1,-14.000000 7.000000 0,-8.000000 10.000000 1,-10.000000 10.000000 1,-9.000000 9.000000 0,-1.000000 4.000000-1,10.000000 1.000000-3,10.000000-1.000000-3,9.000000 1.000000-1,9.000000-1.000000-3,9.000000 1.000000-1,10.000000-1.000000-1,10.000000 1.000000-1,8.000000-1.000000 0,10.000000 1.000000-2,10.000000-1.000000 0,9.000000 1.000000-2,10.000000-3.000000 0,14.000000-2.000000 1,11.000000-3.000000-1,14.000000-3.000000 1,13.000000-4.000000-1,16.000000-3.000000-1,15.000000-3.000000-3,17.000000-2.000000-1,3.000000-5.000000-2,-5.000000-2.000000-2,-7.000000-3.000000-2,-5.000000-3.000000-2,-12.000000 2.000000 1,-16.000000 10.000000 2,-15.000000 10.000000 3,-15.000000 9.000000 3,-17.000000 6.000000 3,-15.000000 3.000000 3,-15.000000 3.000000 4,-16.000000 4.000000 4,-16.000000 1.000000 1,-16.000000 0.000000-1,-15.000000 0.000000 1,-15.000000 0.000000-1,-11.000000-2.000000-1,-2.000000-3.000000-1,-3.000000-3.000000-1,-3.000000-2.000000-1,2.000000-8.000000-3,10.000000-8.000000-5,10.000000-10.000000-5,9.000000-9.000000-4,15.000000-10.000000-11,22.000000-9.000000-18,22.000000-10.000000-17,23.000000-8.000000-17,10.000000-3.000000-2,0.000000 7.000000 14,0.000000 6.000000 13,0.000000 7.000000 13,1.000000 2.000000 7,4.000000 1.000000 1,3.000000-1.000000 1,3.000000 1.000000 1</inkml:trace>
</inkml:ink>
</file>

<file path=ppt/ink/ink32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47"/>
    </inkml:context>
    <inkml:brush xml:id="br0">
      <inkml:brushProperty name="width" value="0.033156868070364" units="cm"/>
      <inkml:brushProperty name="height" value="0.033156868070364" units="cm"/>
      <inkml:brushProperty name="color" value="#F2395B"/>
      <inkml:brushProperty name="ignorePressure" value="0"/>
    </inkml:brush>
  </inkml:definitions>
  <inkml:trace contextRef="#ctx0" brushRef="#br0">34850.000000 1250.000000 442,'-46.000000'-2.000000'25,"10.000000"-3.000000"4 ,10.000000-3.000000 4,9.000000-2.000000 4,10.000000-1.000000 5,14.000000 3.000000 5,11.000000 3.000000 5,14.000000 4.000000 7,10.000000 2.000000-4,9.000000 4.000000-10,10.000000 3.000000-11,10.000000 3.000000-12,2.000000 1.000000-8,-3.000000 1.000000-4,-3.000000-1.000000-6,-2.000000 1.000000-5,-6.000000 1.000000-4,-6.000000 3.000000-1,-6.000000 3.000000-3,-6.000000 4.000000-1,-7.000000 7.000000 0,-6.000000 13.000000 2,-6.000000 12.000000 2,-6.000000 13.000000 2,-10.000000 7.000000 2,-12.000000 4.000000 2,-13.000000 3.000000 3,-12.000000 3.000000 1,-10.000000 9.000000 3,-6.000000 16.000000 3,-6.000000 15.000000 2,-6.000000 17.000000 4,1.000000 0.000000 0,9.000000-11.000000-2,10.000000-14.000000-1,10.000000-11.000000-2,7.000000-15.000000-6,6.000000-16.000000-14,7.000000-15.000000-11,6.000000-15.000000-13,-5.000000-15.000000-10,-16.000000-12.000000-10,-15.000000-13.000000-8,-15.000000-12.000000-9,-11.000000-4.000000 2,-2.000000 7.000000 13,-3.000000 6.000000 13,-3.000000 7.000000 12,-1.000000 4.000000 10,4.000000 3.000000 6,3.000000 3.000000 7,3.000000 4.000000 5,12.000000-4.000000 13,22.000000-9.000000 18,22.000000-10.000000 18,23.000000-8.000000 18,20.000000-9.000000 4,23.000000-6.000000-9,22.000000-6.000000-10,22.000000-6.000000-9,13.000000-2.000000-8,7.000000 3.000000-7,6.000000 3.000000-8,7.000000 4.000000-6,0.000000 2.000000-8,-2.000000 4.000000-9,-3.000000 3.000000-8,-3.000000 3.000000-8,-10.000000 7.000000-7,-16.000000 14.000000-7,-15.000000 11.000000-7,-15.000000 14.000000-7,-15.000000 7.000000-1,-12.000000 3.000000 5,-13.000000 3.000000 3,-12.000000 4.000000 6,-12.000000-3.000000 2,-8.000000-5.000000 1,-10.000000-7.000000 2,-9.000000-5.000000 1,-4.000000-8.000000 3,4.000000-5.000000 5,3.000000-7.000000 4,3.000000-5.000000 6</inkml:trace>
</inkml:ink>
</file>

<file path=ppt/ink/ink32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48"/>
    </inkml:context>
    <inkml:brush xml:id="br0">
      <inkml:brushProperty name="width" value="0.0350265167653561" units="cm"/>
      <inkml:brushProperty name="height" value="0.0350265167653561" units="cm"/>
      <inkml:brushProperty name="color" value="#F2395B"/>
      <inkml:brushProperty name="ignorePressure" value="0"/>
    </inkml:brush>
  </inkml:definitions>
  <inkml:trace contextRef="#ctx0" brushRef="#br0">38550.000000 650.000000 418,'-44.000000'-55.000000'26,"13.000000"41.000000"13 ,12.000000 40.000000 14,13.000000 42.000000 15,2.000000 32.000000 1,-5.000000 25.000000-12,-7.000000 25.000000-11,-5.000000 25.000000-12,-11.000000 17.000000-8,-11.000000 9.000000-3,-14.000000 10.000000-5,-11.000000 10.000000-3,-7.000000-1.000000-3,0.000000-9.000000-2,0.000000-10.000000-2,0.000000-8.000000-1,6.000000-23.000000-3,13.000000-34.000000-1,12.000000-35.000000-1,13.000000-33.000000-3,13.000000-39.000000-3,17.000000-40.000000-5,15.000000-40.000000-5,16.000000-41.000000-5,12.000000-26.000000-3,9.000000-8.000000 0,10.000000-10.000000 1,10.000000-9.000000 0,4.000000-5.000000 1,0.000000 0.000000 2,0.000000 0.000000 2,0.000000 0.000000 3,1.000000 6.000000 2,4.000000 13.000000 1,3.000000 12.000000 3,3.000000 13.000000 1,-2.000000 16.000000 2,-6.000000 23.000000 3,-6.000000 22.000000 1,-6.000000 22.000000 3,-10.000000 21.000000 2,-12.000000 22.000000 1,-13.000000 22.000000 2,-12.000000 23.000000 2,-13.000000 14.000000 1,-12.000000 10.000000-1,-13.000000 10.000000 0,-12.000000 9.000000 1,-10.000000 4.000000-2,-6.000000 1.000000 0,-6.000000-1.000000-1,-6.000000 1.000000-1,-7.000000-6.000000-3,-6.000000-8.000000-4,-6.000000-10.000000-4,-6.000000-9.000000-3,-4.000000-10.000000-4,1.000000-9.000000 0,-1.000000-10.000000-1,1.000000-8.000000-1,4.000000-12.000000 1,9.000000-12.000000 0,10.000000-13.000000 2,10.000000-12.000000 1,8.000000-9.000000 2,10.000000-2.000000 2,10.000000-3.000000 2,9.000000-3.000000 1,9.000000-1.000000 2,9.000000 4.000000 1,10.000000 3.000000 0,10.000000 3.000000 1,7.000000 1.000000 1,6.000000 1.000000 4,7.000000-1.000000 3,6.000000 1.000000 2,7.000000 2.000000 3,10.000000 7.000000 3,10.000000 6.000000 1,9.000000 7.000000 3,9.000000 5.000000 1,9.000000 7.000000 1,10.000000 6.000000 1,10.000000 7.000000 1,-1.000000 0.000000-2,-9.000000-2.000000-3,-10.000000-3.000000-5,-8.000000-3.000000-4,-9.000000-4.000000-3,-6.000000-3.000000-2,-6.000000-3.000000-1,-6.000000-2.000000-2,-9.000000-9.000000-15,-8.000000-12.000000-31,-10.000000-13.000000-31,-9.000000-12.000000-30,-10.000000-4.000000-7,-9.000000 7.000000 20,-10.000000 6.000000 19,-8.000000 7.000000 18</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49"/>
    </inkml:context>
    <inkml:brush xml:id="br0">
      <inkml:brushProperty name="width" value="0.0324183516204357" units="cm"/>
      <inkml:brushProperty name="height" value="0.0324183516204357" units="cm"/>
      <inkml:brushProperty name="color" value="#F2395B"/>
      <inkml:brushProperty name="ignorePressure" value="0"/>
    </inkml:brush>
  </inkml:definitions>
  <inkml:trace contextRef="#ctx0" brushRef="#br0">39700.000000 2100.000000 452,'1.000000'-46.000000'-23,"4.000000"10.000000"5 ,3.000000 10.000000 5,3.000000 9.000000 4,-1.000000 4.000000 8,-2.000000 1.000000 11,-3.000000-1.000000 11,-3.000000 1.000000 11,-2.000000 7.000000 10,0.000000 16.000000 8,0.000000 15.000000 9,0.000000 17.000000 8,0.000000 13.000000-1,0.000000 13.000000-14,0.000000 12.000000-12,0.000000 13.000000-12,-4.000000 4.000000-8,-5.000000-3.000000-3,-7.000000-3.000000-2,-5.000000-2.000000-3,-1.000000-6.000000-4,6.000000-6.000000-3,7.000000-6.000000-5,6.000000-6.000000-3,6.000000-13.000000-4,6.000000-19.000000-4,7.000000-18.000000-2,6.000000-19.000000-4,9.000000-26.000000 0,13.000000-30.000000 1,12.000000-32.000000 1,13.000000-30.000000 2,2.000000-12.000000 2,-5.000000 9.000000 0,-7.000000 10.000000 2,-5.000000 10.000000 1,-6.000000 11.000000 1,-3.000000 17.000000 2,-3.000000 15.000000 3,-2.000000 16.000000 1,-5.000000 10.000000 2,-2.000000 7.000000 2,-3.000000 6.000000 2,-3.000000 7.000000 1,-4.000000 11.000000 4,-3.000000 20.000000 2,-3.000000 18.000000 5,-2.000000 20.000000 2,-8.000000 13.000000 2,-8.000000 9.000000-1,-10.000000 10.000000-1,-9.000000 10.000000-1,-4.000000-1.000000-1,4.000000-9.000000-2,3.000000-10.000000-2,3.000000-8.000000-2,-1.000000-4.000000-1,-2.000000 3.000000-3,-3.000000 3.000000-1,-3.000000 4.000000-3,1.000000-4.000000-4,6.000000-9.000000-11,7.000000-10.000000-9,6.000000-8.000000-10,6.000000-15.000000-13,6.000000-19.000000-14,7.000000-18.000000-16,6.000000-19.000000-15</inkml:trace>
</inkml:ink>
</file>

<file path=ppt/ink/ink324.xml><?xml version="1.0" encoding="utf-8"?>
<inkml:ink xmlns:inkml="http://www.w3.org/2003/InkML">
  <annotation type="ScanImages2ExtractSignatures">1</annotation>
  <annotation type="ScanImagesWidth">-1760346186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55"/>
    </inkml:context>
    <inkml:brush xml:id="br0">
      <inkml:brushProperty name="width" value="0.0314494743943214" units="cm"/>
      <inkml:brushProperty name="height" value="0.0314494743943214" units="cm"/>
      <inkml:brushProperty name="color" value="#F2395B"/>
      <inkml:brushProperty name="ignorePressure" value="0"/>
    </inkml:brush>
  </inkml:definitions>
  <inkml:trace contextRef="#ctx0" brushRef="#br0">41150.000000 2300.000000 466,'0.000000'-47.000000'22,"0.000000"6.000000"0 ,0.000000 7.000000 0,0.000000 6.000000 1,1.000000 3.000000-1,4.000000 0.000000-2,3.000000 0.000000 0,3.000000 0.000000-2,-5.000000 18.000000 2,-12.000000 39.000000 5,-13.000000 36.000000 5,-12.000000 39.000000 4,-7.000000 19.000000 0,1.000000 4.000000-9,-1.000000 3.000000-7,1.000000 3.000000-7,4.000000-5.000000-6,9.000000-12.000000-4,10.000000-13.000000-4,10.000000-12.000000-4,10.000000-15.000000-2,13.000000-15.000000-1,12.000000-15.000000 0,13.000000-16.000000-1,10.000000-26.000000-1,10.000000-33.000000-1,10.000000-35.000000-2,9.000000-34.000000-2,1.000000-23.000000 1,-6.000000-8.000000 2,-6.000000-10.000000 2,-6.000000-9.000000 1,-10.000000-2.000000 3,-12.000000 6.000000 0,-13.000000 7.000000 3,-12.000000 6.000000 1,-12.000000 9.000000 1,-8.000000 13.000000 3,-10.000000 12.000000 1,-9.000000 13.000000 2,-10.000000 15.000000 1,-9.000000 19.000000 0,-10.000000 19.000000 1,-8.000000 19.000000 0,-4.000000 15.000000 1,3.000000 13.000000 2,3.000000 12.000000 0,4.000000 13.000000 2,2.000000 6.000000-1,4.000000 0.000000 0,3.000000 0.000000-1,3.000000 0.000000-1,6.000000-2.000000 0,9.000000-3.000000-2,10.000000-3.000000 0,10.000000-2.000000-2,7.000000-6.000000 0,6.000000-6.000000-2,7.000000-6.000000 0,6.000000-6.000000-1,7.000000-7.000000 0,10.000000-6.000000 4,10.000000-6.000000 2,9.000000-6.000000 2,6.000000-6.000000 2,3.000000-2.000000 0,3.000000-3.000000 1,4.000000-3.000000-1,1.000000 1.000000 1,0.000000 6.000000 2,0.000000 7.000000 0,0.000000 6.000000 2,-5.000000 6.000000 0,-9.000000 6.000000-2,-10.000000 7.000000-1,-8.000000 6.000000-1,-9.000000 9.000000-1,-6.000000 13.000000-1,-6.000000 12.000000 0,-6.000000 13.000000-1,-10.000000 6.000000 0,-12.000000 0.000000 0,-13.000000 0.000000-1,-12.000000 0.000000 0,-5.000000-4.000000-2,3.000000-5.000000-1,3.000000-7.000000-4,4.000000-5.000000-1,10.000000-19.000000-4,19.000000-27.000000-5,19.000000-28.000000-5,19.000000-28.000000-5,13.000000-20.000000-1,10.000000-8.000000 2,10.000000-10.000000 3,9.000000-9.000000 2,1.000000-4.000000 2,-6.000000 4.000000 2,-6.000000 3.000000 1,-6.000000 3.000000 2,-7.000000 6.000000 1,-6.000000 9.000000 2,-6.000000 10.000000 0,-6.000000 10.000000 2,-7.000000 22.000000 4,-6.000000 39.000000 5,-6.000000 36.000000 6,-6.000000 39.000000 6,-4.000000 19.000000 2,1.000000 4.000000-2,-1.000000 3.000000 0,1.000000 3.000000-2,2.000000-4.000000-2,7.000000-8.000000-4,6.000000-10.000000-5,7.000000-9.000000-3,4.000000-12.000000-2,3.000000-11.000000-1,3.000000-14.000000 0,4.000000-11.000000 0,2.000000-15.000000-2,4.000000-16.000000-2,3.000000-15.000000-3,3.000000-15.000000-2,-4.000000-15.000000-2,-8.000000-12.000000-1,-10.000000-13.000000-3,-9.000000-12.000000-2,-7.000000-7.000000 1,-3.000000 1.000000 1,-3.000000-1.000000 2,-2.000000 1.000000 2,-6.000000 1.000000 0,-6.000000 3.000000 1,-6.000000 3.000000 0,-6.000000 4.000000-1,-9.000000 4.000000 0,-8.000000 6.000000-3,-10.000000 7.000000-3,-9.000000 6.000000-1,-4.000000 9.000000-3,4.000000 13.000000-4,3.000000 12.000000-3,3.000000 13.000000-3,4.000000 7.000000-3,7.000000 4.000000-3,6.000000 3.000000-3,7.000000 3.000000-3</inkml:trace>
</inkml:ink>
</file>

<file path=ppt/ink/ink325.xml><?xml version="1.0" encoding="utf-8"?>
<inkml:ink xmlns:inkml="http://www.w3.org/2003/InkML">
  <annotation type="ScanImages2ExtractSignatures">1</annotation>
  <annotation type="ScanImagesWidth">266871664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0:56"/>
    </inkml:context>
    <inkml:brush xml:id="br0">
      <inkml:brushProperty name="width" value="0.0385980904102325" units="cm"/>
      <inkml:brushProperty name="height" value="0.0385980904102325" units="cm"/>
      <inkml:brushProperty name="color" value="#F2395B"/>
      <inkml:brushProperty name="ignorePressure" value="0"/>
    </inkml:brush>
  </inkml:definitions>
  <inkml:trace contextRef="#ctx0" brushRef="#br0">45650.000000 350.000000 379,'3.000000'-50.000000'2,"6.000000"0.000000"3 ,7.000000 0.000000 4,6.000000 0.000000 3,1.000000 10.000000 7,-3.000000 23.000000 12,-3.000000 22.000000 11,-2.000000 22.000000 13,-9.000000 19.000000 1,-12.000000 20.000000-6,-13.000000 18.000000-7,-12.000000 20.000000-6,-13.000000 17.000000-5,-12.000000 20.000000-2,-13.000000 18.000000-1,-12.000000 20.000000-3,-13.000000 16.000000-2,-12.000000 16.000000-2,-13.000000 15.000000-2,-12.000000 17.000000-3,-10.000000 11.000000-1,-6.000000 10.000000-3,-6.000000 10.000000-2,-6.000000 9.000000-1,9.000000-18.000000-4,25.000000-43.000000-2,25.000000-44.000000-5,25.000000-43.000000-2,32.000000-43.000000-10,42.000000-41.000000-15,40.000000-40.000000-14,41.000000-40.000000-16,18.000000-29.000000-7,-3.000000-16.000000 2,-3.000000-15.000000 0,-2.000000-15.000000 1,-12.000000 0.000000 4,-19.000000 20.000000 5,-18.000000 18.000000 6,-19.000000 20.000000 6</inkml:trace>
</inkml:ink>
</file>

<file path=ppt/ink/ink32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02"/>
    </inkml:context>
    <inkml:brush xml:id="br0">
      <inkml:brushProperty name="width" value="0.0346257835626602" units="cm"/>
      <inkml:brushProperty name="height" value="0.0346257835626602" units="cm"/>
      <inkml:brushProperty name="color" value="#F2395B"/>
      <inkml:brushProperty name="ignorePressure" value="0"/>
    </inkml:brush>
  </inkml:definitions>
  <inkml:trace contextRef="#ctx0" brushRef="#br0">46700.000000 1400.000000 423,'0.000000'-71.000000'3,"0.000000"10.000000"5 ,0.000000 10.000000 5,0.000000 9.000000 5,1.000000 6.000000 4,4.000000 3.000000 4,3.000000 3.000000 2,3.000000 4.000000 2,-2.000000 18.000000 6,-6.000000 34.000000 6,-6.000000 35.000000 6,-6.000000 35.000000 8,-12.000000 25.000000-2,-15.000000 20.000000-9,-15.000000 18.000000-9,-16.000000 20.000000-9,-7.000000 8.000000-7,4.000000 1.000000-2,3.000000-1.000000-5,3.000000 1.000000-3,4.000000-10.000000-3,7.000000-19.000000-2,6.000000-18.000000-3,7.000000-19.000000-2,11.000000-27.000000-4,20.000000-34.000000-6,18.000000-35.000000-5,20.000000-33.000000-6,11.000000-29.000000-2,7.000000-22.000000 4,6.000000-22.000000 2,7.000000-21.000000 2,5.000000-15.000000 2,7.000000-6.000000-1,6.000000-6.000000 0,7.000000-6.000000-1,2.000000-1.000000 1,1.000000 7.000000 3,-1.000000 6.000000 2,1.000000 7.000000 4,-7.000000 13.000000 2,-12.000000 22.000000 2,-13.000000 22.000000 3,-12.000000 23.000000 2,-10.000000 17.000000 2,-6.000000 17.000000 1,-6.000000 15.000000 2,-6.000000 16.000000 1,-10.000000 16.000000 3,-12.000000 20.000000 2,-13.000000 18.000000 3,-12.000000 20.000000 3,-7.000000 6.000000 1,1.000000-2.000000 0,-1.000000-3.000000-1,1.000000-3.000000-1,2.000000-7.000000-3,7.000000-9.000000-4,6.000000-10.000000-4,7.000000-8.000000-5,8.000000-11.000000-11,14.000000-8.000000-17,11.000000-10.000000-16,14.000000-9.000000-16,10.000000-12.000000-6,9.000000-11.000000 7,10.000000-14.000000 6,10.000000-11.000000 7,5.000000-14.000000 1,4.000000-11.000000-2,3.000000-14.000000-3,3.000000-11.000000-3,-7.000000-1.000000 4,-15.000000 13.000000 9,-15.000000 12.000000 9,-16.000000 13.000000 9</inkml:trace>
</inkml:ink>
</file>

<file path=ppt/ink/ink327.xml><?xml version="1.0" encoding="utf-8"?>
<inkml:ink xmlns:inkml="http://www.w3.org/2003/InkML">
  <annotation type="ScanImages2ExtractSignatures">1</annotation>
  <annotation type="ScanImagesWidth">-2087852064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03"/>
    </inkml:context>
    <inkml:brush xml:id="br0">
      <inkml:brushProperty name="width" value="0.0336864851415157" units="cm"/>
      <inkml:brushProperty name="height" value="0.0336864851415157" units="cm"/>
      <inkml:brushProperty name="color" value="#F2395B"/>
      <inkml:brushProperty name="ignorePressure" value="0"/>
    </inkml:brush>
  </inkml:definitions>
  <inkml:trace contextRef="#ctx0" brushRef="#br0">47950.000000 2150.000000 435,'-69.000000'3.000000'42,"13.000000"6.000000"0 ,12.000000 7.000000 1,13.000000 6.000000-1,9.000000 3.000000-1,6.000000 0.000000 0,7.000000 0.000000-2,6.000000 0.000000 0,6.000000 1.000000-2,6.000000 4.000000-2,7.000000 3.000000-3,6.000000 3.000000-1,6.000000-2.000000-4,6.000000-6.000000-4,7.000000-6.000000-3,6.000000-6.000000-5,4.000000-6.000000-4,4.000000-2.000000-7,3.000000-3.000000-5,3.000000-3.000000-6,1.000000-9.000000-6,1.000000-11.000000-3,-1.000000-14.000000-5,1.000000-11.000000-4,-4.000000-7.000000-3,-6.000000 0.000000-2,-6.000000 0.000000-2,-6.000000 0.000000-1,-7.000000 0.000000 0,-6.000000 0.000000 5,-6.000000 0.000000 5,-6.000000 0.000000 5,-12.000000 3.000000 4,-15.000000 6.000000 6,-15.000000 7.000000 5,-16.000000 6.000000 5,-15.000000 13.000000 4,-11.000000 23.000000 0,-14.000000 22.000000 1,-11.000000 22.000000 1,-7.000000 18.000000 2,0.000000 16.000000 5,0.000000 15.000000 5,0.000000 17.000000 4,6.000000 5.000000 3,13.000000-3.000000 0,12.000000-3.000000 0,13.000000-2.000000 1,13.000000-9.000000-2,17.000000-12.000000-4,15.000000-13.000000-5,16.000000-12.000000-5,18.000000-15.000000-8,22.000000-15.000000-15,22.000000-15.000000-14,23.000000-16.000000-14,14.000000-16.000000-6,10.000000-16.000000 0,10.000000-15.000000 0,9.000000-15.000000 0,-1.000000-6.000000 1,-8.000000 7.000000 2,-10.000000 6.000000 1,-9.000000 7.000000 1,-13.000000 4.000000 3,-16.000000 3.000000 3,-15.000000 3.000000 4,-15.000000 4.000000 3</inkml:trace>
</inkml:ink>
</file>

<file path=ppt/ink/ink328.xml><?xml version="1.0" encoding="utf-8"?>
<inkml:ink xmlns:inkml="http://www.w3.org/2003/InkML">
  <annotation type="ScanImages2ExtractSignatures">1</annotation>
  <annotation type="ScanImagesWidth">-1879837280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03"/>
    </inkml:context>
    <inkml:brush xml:id="br0">
      <inkml:brushProperty name="width" value="0.0317890979349613" units="cm"/>
      <inkml:brushProperty name="height" value="0.0317890979349613" units="cm"/>
      <inkml:brushProperty name="color" value="#F2395B"/>
      <inkml:brushProperty name="ignorePressure" value="0"/>
    </inkml:brush>
  </inkml:definitions>
  <inkml:trace contextRef="#ctx0" brushRef="#br0">49800.000000 2250.000000 461,'-24.000000'-49.000000'4,"4.000000"4.000000"8 ,3.000000 3.000000 7,3.000000 3.000000 8,-1.000000 3.000000 4,-2.000000 3.000000-2,-3.000000 3.000000-1,-3.000000 4.000000-3,-4.000000 2.000000 1,-3.000000 4.000000-1,-3.000000 3.000000 0,-2.000000 3.000000 0,-6.000000 4.000000-1,-6.000000 7.000000-3,-6.000000 6.000000-4,-6.000000 7.000000-2,-6.000000 13.000000-2,-2.000000 22.000000-1,-3.000000 22.000000-1,-3.000000 23.000000 0,4.000000 11.000000-1,13.000000 4.000000-1,12.000000 3.000000-2,13.000000 3.000000 0,9.000000-5.000000 0,6.000000-12.000000-2,7.000000-13.000000 1,6.000000-12.000000-1,12.000000-13.000000-2,19.000000-12.000000-1,19.000000-13.000000-2,19.000000-12.000000-3,13.000000-16.000000-2,10.000000-19.000000-2,10.000000-18.000000-4,9.000000-19.000000-3,-1.000000-15.000000-2,-8.000000-8.000000-3,-10.000000-10.000000-1,-9.000000-9.000000-2,-9.000000-2.000000-1,-5.000000 6.000000 1,-7.000000 7.000000 0,-5.000000 6.000000 1,-9.000000 7.000000 2,-9.000000 10.000000 4,-10.000000 10.000000 5,-8.000000 9.000000 4,-14.000000 12.000000 6,-15.000000 16.000000 9,-15.000000 15.000000 8,-16.000000 17.000000 9,-12.000000 17.000000 5,-5.000000 23.000000 1,-7.000000 22.000000 0,-5.000000 22.000000 3,2.000000 8.000000-3,13.000000-2.000000-3,12.000000-3.000000-3,13.000000-3.000000-5,9.000000-7.000000-3,6.000000-9.000000-6,7.000000-10.000000-3,6.000000-8.000000-6,10.000000-14.000000-3,17.000000-15.000000-1,15.000000-15.000000-2,16.000000-16.000000-2,10.000000-19.000000-5,7.000000-22.000000-9,6.000000-22.000000-8,7.000000-21.000000-10,2.000000-14.000000-4,1.000000-2.000000-1,-1.000000-3.000000-1,1.000000-3.000000 0,-6.000000-1.000000 1,-8.000000 4.000000 5,-10.000000 3.000000 4,-9.000000 3.000000 5,-7.000000 7.000000 3,-3.000000 14.000000 5,-3.000000 11.000000 3,-2.000000 14.000000 4,-9.000000 21.000000 11,-12.000000 31.000000 19,-13.000000 32.000000 18,-12.000000 31.000000 19,-9.000000 15.000000 7,-2.000000 1.000000-7,-3.000000-1.000000-6,-3.000000 1.000000-5,-1.000000-3.000000-7,4.000000-2.000000-4,3.000000-3.000000-5,3.000000-3.000000-5,7.000000-18.000000-8,14.000000-31.000000-12,11.000000-31.000000-10,14.000000-31.000000-11,7.000000-15.000000-6,3.000000 4.000000-1,3.000000 3.000000-2,4.000000 3.000000-1,2.000000 3.000000-3,4.000000 3.000000-4,3.000000 3.000000-4,3.000000 4.000000-3,1.000000 2.000000-1,1.000000 4.000000 5,-1.000000 3.000000 4,1.000000 3.000000 5,-3.000000 4.000000 3,-2.000000 7.000000 2,-3.000000 6.000000 3,-3.000000 7.000000 2,-6.000000 2.000000 2,-5.000000 1.000000 3,-7.000000-1.000000 3,-5.000000 1.000000 3</inkml:trace>
</inkml:ink>
</file>

<file path=ppt/ink/ink329.xml><?xml version="1.0" encoding="utf-8"?>
<inkml:ink xmlns:inkml="http://www.w3.org/2003/InkML">
  <annotation type="ScanImages2ExtractSignatures">1</annotation>
  <annotation type="ScanImagesWidth">197379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04"/>
    </inkml:context>
    <inkml:brush xml:id="br0">
      <inkml:brushProperty name="width" value="0.0365943387150764" units="cm"/>
      <inkml:brushProperty name="height" value="0.0365943387150764" units="cm"/>
      <inkml:brushProperty name="color" value="#F2395B"/>
      <inkml:brushProperty name="ignorePressure" value="0"/>
    </inkml:brush>
  </inkml:definitions>
  <inkml:trace contextRef="#ctx0" brushRef="#br0">52650.000000 2350.000000 400,'-27.000000'-24.000000'4,"-3.000000"4.000000"8 ,-3.000000 3.000000 7,-2.000000 3.000000 8,-3.000000 1.000000 5,1.000000 1.000000 2,-1.000000-1.000000 2,1.000000 1.000000 1,-3.000000-1.000000 0,-2.000000 1.000000-5,-3.000000-1.000000-5,-3.000000 1.000000-4,-4.000000 2.000000-4,-3.000000 7.000000-3,-3.000000 6.000000-2,-2.000000 7.000000-3,-5.000000 10.000000-2,-2.000000 16.000000-1,-3.000000 15.000000-2,-3.000000 17.000000-1,4.000000 7.000000-1,13.000000 0.000000-2,12.000000 0.000000 0,13.000000 0.000000-2,10.000000-5.000000 0,10.000000-9.000000-1,10.000000-10.000000-2,9.000000-8.000000 0,15.000000-12.000000 0,22.000000-12.000000 1,22.000000-13.000000 0,23.000000-12.000000 2,14.000000-18.000000 1,10.000000-21.000000-1,10.000000-22.000000 0,9.000000-22.000000 0,-1.000000-13.000000-3,-8.000000-3.000000-6,-10.000000-3.000000-6,-9.000000-2.000000-7,-9.000000-5.000000-1,-5.000000-2.000000 0,-7.000000-3.000000 1,-5.000000-3.000000 2,-9.000000-2.000000 1,-9.000000 0.000000 3,-10.000000 0.000000 3,-8.000000 0.000000 2,-9.000000 0.000000 3,-6.000000 0.000000 3,-6.000000 0.000000 3,-6.000000 0.000000 4,-6.000000 10.000000 1,-2.000000 23.000000 1,-3.000000 22.000000 2,-3.000000 22.000000 0,-6.000000 16.000000 4,-5.000000 14.000000 6,-7.000000 11.000000 5,-5.000000 14.000000 5,-6.000000 16.000000 4,-3.000000 22.000000 0,-3.000000 22.000000 0,-2.000000 23.000000 1,-5.000000 14.000000-1,-2.000000 10.000000-3,-3.000000 10.000000-3,-3.000000 9.000000-2,1.000000 7.000000-2,6.000000 7.000000-2,7.000000 6.000000-1,6.000000 7.000000-3,4.000000 0.000000-2,4.000000-2.000000-6,3.000000-3.000000-3,3.000000-3.000000-6,7.000000-9.000000-7,14.000000-11.000000-10,11.000000-14.000000-10,14.000000-11.000000-10,10.000000-17.000000-7,9.000000-18.000000-5,10.000000-19.000000-5,10.000000-18.000000-6,-3.000000-14.000000 3,-11.000000-5.000000 12,-14.000000-7.000000 10,-11.000000-5.000000 11,-7.000000-6.000000 4,0.000000-3.000000-2,0.000000-3.000000-3,0.000000-2.000000-2</inkml:trace>
</inkml:ink>
</file>

<file path=ppt/ink/ink3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6"/>
    </inkml:context>
    <inkml:brush xml:id="br0">
      <inkml:brushProperty name="width" value="0.0284503269940615" units="cm"/>
      <inkml:brushProperty name="height" value="0.0284503269940615" units="cm"/>
      <inkml:brushProperty name="color" value="#F2395B"/>
      <inkml:brushProperty name="ignorePressure" value="0"/>
    </inkml:brush>
  </inkml:definitions>
  <inkml:trace contextRef="#ctx0" brushRef="#br0">30281.000000 24972.000000 515,'2.000000'-34.000000'12,"3.000000"36.000000"22 ,3.000000 35.000000 24,3.000000 36.000000 24,2.000000 22.000000 2,0.000000 10.000000-17,0.000000 10.000000-16,0.000000 10.000000-18,0.000000-1.000000-11,0.000000-9.000000-4,0.000000-10.000000-5,0.000000-10.000000-6,4.000000-12.000000-3,11.000000-17.000000-5,9.000000-16.000000-4,10.000000-16.000000-5,14.000000-31.000000-2,20.000000-45.000000-2,20.000000-45.000000-3,18.000000-45.000000-1,7.000000-27.000000-2,-6.000000-6.000000 2,-7.000000-6.000000 0,-6.000000-7.000000 1,-13.000000 2.000000 1,-20.000000 9.000000 4,-19.000000 10.000000 1,-19.000000 10.000000 3,-17.000000 14.000000 5,-12.000000 20.000000 5,-14.000000 19.000000 5,-12.000000 20.000000 6,-10.000000 21.000000 2,-7.000000 22.000000-2,-6.000000 23.000000-1,-7.000000 22.000000-3,-1.000000 17.000000-4,3.000000 10.000000-4,4.000000 9.000000-5,2.000000 10.000000-6,4.000000 6.000000-5,3.000000 3.000000-6,3.000000 4.000000-8,4.000000 3.000000-5,6.000000-1.000000-4,10.000000-8.000000 0,9.000000-5.000000 0,10.000000-7.000000 0,8.000000-8.000000 1,7.000000-10.000000 2,6.000000-10.000000 3,7.000000-9.000000 2</inkml:trace>
</inkml:ink>
</file>

<file path=ppt/ink/ink3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04"/>
    </inkml:context>
    <inkml:brush xml:id="br0">
      <inkml:brushProperty name="width" value="0.0261806342750788" units="cm"/>
      <inkml:brushProperty name="height" value="0.0261806342750788" units="cm"/>
      <inkml:brushProperty name="color" value="#F2395B"/>
      <inkml:brushProperty name="ignorePressure" value="0"/>
    </inkml:brush>
  </inkml:definitions>
  <inkml:trace contextRef="#ctx0" brushRef="#br0">54800.000000 2600.000000 560,'-22.000000'46.000000'168,"6.000000"-5.000000"-39 ,7.000000-7.000000-42,6.000000-5.000000-39,-1.000000-6.000000-40,-5.000000-3.000000-38,-7.000000-3.000000-38,-5.000000-2.000000-37</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05"/>
    </inkml:context>
    <inkml:brush xml:id="br0">
      <inkml:brushProperty name="width" value="0.0254744067788124" units="cm"/>
      <inkml:brushProperty name="height" value="0.0254744067788124" units="cm"/>
      <inkml:brushProperty name="color" value="#F2395B"/>
      <inkml:brushProperty name="ignorePressure" value="0"/>
    </inkml:brush>
  </inkml:definitions>
  <inkml:trace contextRef="#ctx0" brushRef="#br0">54800.000000 2200.000000 575,'0.000000'46.000000'114,"0.000000"-5.000000"-21 ,0.000000-7.000000-20,0.000000-5.000000-22,4.000000-4.000000-14,10.000000 0.000000-9,10.000000 0.000000-9,9.000000 0.000000-9,6.000000-4.000000-12,3.000000-5.000000-11,3.000000-7.000000-13,4.000000-5.000000-13,4.000000-9.000000-10,6.000000-9.000000-8,7.000000-10.000000-7,6.000000-8.000000-9,-4.000000-3.000000 5,-11.000000 7.000000 13,-14.000000 6.000000 16,-11.000000 7.000000 13</inkml:trace>
</inkml:ink>
</file>

<file path=ppt/ink/ink33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05"/>
    </inkml:context>
    <inkml:brush xml:id="br0">
      <inkml:brushProperty name="width" value="0.0256676282733679" units="cm"/>
      <inkml:brushProperty name="height" value="0.0256676282733679" units="cm"/>
      <inkml:brushProperty name="color" value="#F2395B"/>
      <inkml:brushProperty name="ignorePressure" value="0"/>
    </inkml:brush>
  </inkml:definitions>
  <inkml:trace contextRef="#ctx0" brushRef="#br0">55800.000000 2300.000000 571,'1.000000'45.000000'49,"4.000000"-9.000000"-2 ,3.000000-10.000000-1,3.000000-8.000000-3,3.000000-8.000000 0,3.000000-2.000000-2,3.000000-3.000000-1,4.000000-3.000000-1,4.000000-6.000000-5,6.000000-5.000000-10,7.000000-7.000000-8,6.000000-5.000000-10,3.000000-3.000000-6,0.000000 4.000000-3,0.000000 3.000000-4,0.000000 3.000000-3,0.000000 1.000000-8,0.000000 1.000000-13,0.000000-1.000000-11,0.000000 1.000000-13,-2.000000-1.000000-4,-3.000000 1.000000 4,-3.000000-1.000000 2,-2.000000 1.000000 5,-6.000000 1.000000 4,-6.000000 3.000000 8,-6.000000 3.000000 7,-6.000000 4.000000 7</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05"/>
    </inkml:context>
    <inkml:brush xml:id="br0">
      <inkml:brushProperty name="width" value="0.0241838991641998" units="cm"/>
      <inkml:brushProperty name="height" value="0.0241838991641998" units="cm"/>
      <inkml:brushProperty name="color" value="#F2395B"/>
      <inkml:brushProperty name="ignorePressure" value="0"/>
    </inkml:brush>
  </inkml:definitions>
  <inkml:trace contextRef="#ctx0" brushRef="#br0">57200.000000 2000.000000 606,'48.000000'1.000000'149,"-3.000000"4.000000"-35 ,-3.000000 3.000000-37,-2.000000 3.000000-35,-5.000000-1.000000-30,-2.000000-2.000000-26,-3.000000-3.000000-23,-3.000000-3.000000-26,-2.000000-1.000000-9,0.000000 4.000000 5,0.000000 3.000000 4,0.000000 3.000000 5,1.000000-1.000000 9,4.000000-2.000000 12,3.000000-3.000000 13,3.000000-3.000000 13,-1.000000-2.000000 11,-2.000000 0.000000 7,-3.000000 0.000000 7,-3.000000 0.000000 9,-2.000000 0.000000 4,0.000000 0.000000 4,0.000000 0.000000 2,0.000000 0.000000 3,0.000000 0.000000 1,0.000000 0.000000 0,0.000000 0.000000 0,0.000000 0.000000-1,0.000000 0.000000-7,0.000000 0.000000-14,0.000000 0.000000-14,0.000000 0.000000-14,3.000000 0.000000-14,6.000000 0.000000-12,7.000000 0.000000-13,6.000000 0.000000-13,-1.000000 0.000000 1,-5.000000 0.000000 14,-7.000000 0.000000 15,-5.000000 0.000000 14,-3.000000 0.000000 8,4.000000 0.000000 5,3.000000 0.000000 5,3.000000 0.000000 3,-1.000000 0.000000 4,-2.000000 0.000000 6,-3.000000 0.000000 4,-3.000000 0.000000 5,-2.000000 0.000000 3,0.000000 0.000000 1,0.000000 0.000000 1,0.000000 0.000000 1,0.000000 0.000000 0,0.000000 0.000000-3,0.000000 0.000000-2,0.000000 0.000000-2,0.000000 0.000000-5,0.000000 0.000000-10,0.000000 0.000000-8,0.000000 0.000000-10,1.000000 1.000000-6,4.000000 4.000000-5,3.000000 3.000000-6,3.000000 3.000000-4,-1.000000-1.000000 1,-2.000000-2.000000 7,-3.000000-3.000000 7,-3.000000-3.000000 8,-1.000000-2.000000 6,4.000000 0.000000 5,3.000000 0.000000 6,3.000000 0.000000 6,-1.000000 1.000000 4,-2.000000 4.000000 6,-3.000000 3.000000 3,-3.000000 3.000000 6,-2.000000-1.000000 6,0.000000-2.000000 6,0.000000-3.000000 7,0.000000-3.000000 7</inkml:trace>
</inkml:ink>
</file>

<file path=ppt/ink/ink334.xml><?xml version="1.0" encoding="utf-8"?>
<inkml:ink xmlns:inkml="http://www.w3.org/2003/InkML">
  <annotation type="ScanImages2ExtractSignatures">1</annotation>
  <annotation type="ScanImagesWidth">1201668096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1"/>
    </inkml:context>
    <inkml:brush xml:id="br0">
      <inkml:brushProperty name="width" value="0.0372496955096722" units="cm"/>
      <inkml:brushProperty name="height" value="0.0372496955096722" units="cm"/>
      <inkml:brushProperty name="color" value="#F2395B"/>
      <inkml:brushProperty name="ignorePressure" value="0"/>
    </inkml:brush>
  </inkml:definitions>
  <inkml:trace contextRef="#ctx0" brushRef="#br0">30350.000000 5050.000000 393,'-47.000000'0.000000'0,"6.000000"0.000000"0 ,7.000000 0.000000 0,6.000000 0.000000 0,9.000000 1.000000 9,13.000000 4.000000 16,12.000000 3.000000 17,13.000000 3.000000 18,12.000000-1.000000 2,13.000000-2.000000-11,12.000000-3.000000-10,13.000000-3.000000-11,7.000000-2.000000-7,4.000000 0.000000-4,3.000000 0.000000-4,3.000000 0.000000-5,3.000000-2.000000-2,3.000000-3.000000-4,3.000000-3.000000-2,4.000000-2.000000-3,-1.000000-6.000000-4,-3.000000-6.000000-4,-3.000000-6.000000-6,-2.000000-6.000000-4,-11.000000-2.000000-3,-15.000000 3.000000 2,-15.000000 3.000000 0,-16.000000 4.000000 2,-18.000000 2.000000 4,-18.000000 4.000000 7,-19.000000 3.000000 8,-18.000000 3.000000 7,-12.000000 7.000000 4,-3.000000 14.000000 2,-3.000000 11.000000 1,-2.000000 14.000000 1,-1.000000 11.000000 2,3.000000 14.000000-1,3.000000 11.000000 1,4.000000 14.000000 1,2.000000 8.000000-1,4.000000 7.000000-2,3.000000 6.000000-1,3.000000 7.000000-1,3.000000 0.000000-2,3.000000-2.000000-1,3.000000-3.000000-2,4.000000-3.000000-1,4.000000-6.000000-1,6.000000-5.000000-2,7.000000-7.000000-2,6.000000-5.000000 0,7.000000-12.000000-6,10.000000-16.000000-8,10.000000-15.000000-7,9.000000-15.000000-10,7.000000-20.000000-4,7.000000-21.000000-1,6.000000-22.000000-3,7.000000-22.000000-1,4.000000-13.000000 0,3.000000-3.000000 1,3.000000-3.000000-1,4.000000-2.000000 2,1.000000-5.000000 2,0.000000-2.000000 2,0.000000-3.000000 3,0.000000-3.000000 4,-4.000000 1.000000 3,-5.000000 6.000000 7,-7.000000 7.000000 5,-5.000000 6.000000 5,-8.000000 6.000000 6,-5.000000 6.000000 6,-7.000000 7.000000 5,-5.000000 6.000000 5,-9.000000 12.000000 8,-9.000000 19.000000 12,-10.000000 19.000000 9,-8.000000 19.000000 12,-6.000000 19.000000 0,1.000000 23.000000-7,-1.000000 22.000000-10,1.000000 22.000000-7,-3.000000 12.000000-6,-2.000000 3.000000-3,-3.000000 3.000000-3,-3.000000 4.000000-3,-2.000000-1.000000-2,0.000000-3.000000 0,0.000000-3.000000-2,0.000000-2.000000-1,3.000000-8.000000-1,6.000000-8.000000-3,7.000000-10.000000-2,6.000000-9.000000-3,13.000000-26.000000-10,23.000000-40.000000-16,22.000000-40.000000-17,22.000000-41.000000-16,8.000000-24.000000-4,-2.000000-6.000000 8,-3.000000-6.000000 8,-3.000000-6.000000 8,-7.000000-1.000000 7,-9.000000 7.000000 4,-10.000000 6.000000 6,-8.000000 7.000000 4,-9.000000 10.000000 4,-6.000000 16.000000 4,-6.000000 15.000000 4,-6.000000 17.000000 4,-7.000000 16.000000 7,-6.000000 19.000000 9,-6.000000 19.000000 10,-6.000000 19.000000 9,-2.000000 10.000000 2,3.000000 4.000000-5,3.000000 3.000000-6,4.000000 3.000000-6,1.000000-2.000000-5,0.000000-6.000000-4,0.000000-6.000000-4,0.000000-6.000000-4,4.000000-6.000000-9,10.000000-2.000000-13,10.000000-3.000000-13,9.000000-3.000000-13,6.000000-6.000000-9,3.000000-5.000000-4,3.000000-7.000000-4,4.000000-5.000000-5,-1.000000-11.000000 3,-3.000000-11.000000 7,-3.000000-14.000000 8,-2.000000-11.000000 7,-6.000000-4.000000 8,-6.000000 6.000000 7,-6.000000 7.000000 6,-6.000000 6.000000 7</inkml:trace>
</inkml:ink>
</file>

<file path=ppt/ink/ink335.xml><?xml version="1.0" encoding="utf-8"?>
<inkml:ink xmlns:inkml="http://www.w3.org/2003/InkML">
  <annotation type="ScanImages2ExtractSignatures">1</annotation>
  <annotation type="ScanImagesWidth">789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2"/>
    </inkml:context>
    <inkml:brush xml:id="br0">
      <inkml:brushProperty name="width" value="0.0356359966099262" units="cm"/>
      <inkml:brushProperty name="height" value="0.0356359966099262" units="cm"/>
      <inkml:brushProperty name="color" value="#F2395B"/>
      <inkml:brushProperty name="ignorePressure" value="0"/>
    </inkml:brush>
  </inkml:definitions>
  <inkml:trace contextRef="#ctx0" brushRef="#br0">33250.000000 5500.000000 411,'-41.000000'4.000000'59,"19.000000"10.000000"0 ,19.000000 10.000000-1,19.000000 9.000000 1,12.000000 2.000000-7,6.000000-2.000000-14,7.000000-3.000000-13,6.000000-3.000000-15,4.000000-6.000000-9,4.000000-5.000000-7,3.000000-7.000000-6,3.000000-5.000000-5,-1.000000-11.000000-4,-2.000000-11.000000-2,-3.000000-14.000000 0,-3.000000-11.000000 0,-4.000000-7.000000-1,-3.000000 0.000000 2,-3.000000 0.000000 1,-2.000000 0.000000 2,-8.000000 3.000000 3,-8.000000 6.000000 4,-10.000000 7.000000 6,-9.000000 6.000000 5,-15.000000 9.000000 4,-18.000000 13.000000 7,-19.000000 12.000000 5,-18.000000 13.000000 5,-12.000000 13.000000 5,-3.000000 17.000000 3,-3.000000 15.000000 2,-2.000000 16.000000 3,2.000000 9.000000 1,9.000000 3.000000-1,10.000000 3.000000-2,10.000000 4.000000-1,8.000000-3.000000-3,10.000000-5.000000-5,10.000000-7.000000-5,9.000000-5.000000-6,18.000000-12.000000-5,29.000000-16.000000-7,28.000000-15.000000-6,28.000000-15.000000-6,17.000000-18.000000-8,6.000000-19.000000-7,7.000000-18.000000-7,6.000000-19.000000-8,3.000000-15.000000-4,0.000000-8.000000 0,0.000000-10.000000 0,0.000000-9.000000 0,-7.000000-2.000000 3,-11.000000 6.000000 5,-14.000000 7.000000 5,-11.000000 6.000000 7,-14.000000 7.000000 4,-11.000000 10.000000 6,-14.000000 10.000000 5,-11.000000 9.000000 5,-15.000000 9.000000 7,-16.000000 9.000000 5,-15.000000 10.000000 7,-15.000000 10.000000 6,-9.000000 4.000000 8,1.000000 0.000000 7,-1.000000 0.000000 9,1.000000 0.000000 7,1.000000 1.000000 3,3.000000 4.000000-1,3.000000 3.000000-1,4.000000 3.000000-2,1.000000 4.000000-3,0.000000 7.000000-5,0.000000 6.000000-5,0.000000 7.000000-5,0.000000 5.000000-5,0.000000 7.000000-4,0.000000 6.000000-6,0.000000 7.000000-4,1.000000 2.000000-3,4.000000 1.000000-1,3.000000-1.000000-1,3.000000 1.000000-2,3.000000-1.000000-1,3.000000 1.000000-1,3.000000-1.000000-3,4.000000 1.000000 0,-1.000000-3.000000-3,-3.000000-2.000000-1,-3.000000-3.000000-3,-2.000000-3.000000-2,5.000000-6.000000-1,16.000000-5.000000 0,15.000000-7.000000 0,17.000000-5.000000 0,10.000000-14.000000 0,6.000000-18.000000 3,7.000000-19.000000 1,6.000000-18.000000 3,6.000000-15.000000-1,6.000000-9.000000-4,7.000000-10.000000-3,6.000000-8.000000-5,3.000000-9.000000-1,0.000000-6.000000 1,0.000000-6.000000-1,0.000000-6.000000 1,-5.000000-1.000000 1,-9.000000 7.000000 3,-10.000000 6.000000 1,-8.000000 7.000000 2,-12.000000 8.000000 2,-12.000000 14.000000 1,-13.000000 11.000000 2,-12.000000 14.000000 1,-12.000000 8.000000 2,-8.000000 7.000000 5,-10.000000 6.000000 3,-9.000000 7.000000 4,-7.000000 7.000000 3,-3.000000 9.000000 2,-3.000000 10.000000 2,-2.000000 10.000000 1,-1.000000 7.000000 1,3.000000 6.000000 0,3.000000 7.000000-1,4.000000 6.000000 1,1.000000 4.000000 0,0.000000 4.000000-2,0.000000 3.000000 0,0.000000 3.000000-1,0.000000 6.000000-1,0.000000 9.000000-3,0.000000 10.000000-1,0.000000 10.000000-3,0.000000 10.000000-2,0.000000 13.000000-3,0.000000 12.000000-2,0.000000 13.000000-2,1.000000 9.000000-2,4.000000 6.000000-2,3.000000 7.000000-1,3.000000 6.000000-1,1.000000-4.000000-2,1.000000-11.000000 1,-1.000000-14.000000-2,1.000000-11.000000 1,-4.000000-20.000000-1,-6.000000-24.000000 0,-6.000000-26.000000 1,-6.000000-24.000000 0,-10.000000-17.000000 1,-12.000000-5.000000-1,-13.000000-7.000000 0,-12.000000-5.000000 1,-12.000000-8.000000-2,-8.000000-5.000000 0,-10.000000-7.000000-2,-9.000000-5.000000-1,-7.000000-11.000000-2,-3.000000-11.000000-2,-3.000000-14.000000-2,-2.000000-11.000000-3,5.000000-18.000000-2,16.000000-22.000000-5,15.000000-22.000000-5,17.000000-21.000000-3,14.000000-1.000000-3,17.000000 22.000000 1,15.000000 22.000000 1,16.000000 23.000000 0,9.000000 13.000000 4,3.000000 6.000000 5,3.000000 7.000000 5,4.000000 6.000000 6</inkml:trace>
</inkml:ink>
</file>

<file path=ppt/ink/ink336.xml><?xml version="1.0" encoding="utf-8"?>
<inkml:ink xmlns:inkml="http://www.w3.org/2003/InkML">
  <annotation type="ScanImages2ExtractSignatures">1</annotation>
  <annotation type="ScanImagesWidth">578813952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3"/>
    </inkml:context>
    <inkml:brush xml:id="br0">
      <inkml:brushProperty name="width" value="0.0324158146977425" units="cm"/>
      <inkml:brushProperty name="height" value="0.0324158146977425" units="cm"/>
      <inkml:brushProperty name="color" value="#F2395B"/>
      <inkml:brushProperty name="ignorePressure" value="0"/>
    </inkml:brush>
  </inkml:definitions>
  <inkml:trace contextRef="#ctx0" brushRef="#br0">37550.000000 5550.000000 452,'-4.000000'-93.000000'10,"-5.000000"17.000000"4 ,-7.000000 15.000000 5,-5.000000 16.000000 4,-4.000000 7.000000 2,0.000000 1.000000-1,0.000000-1.000000-1,0.000000 1.000000 0,0.000000 4.000000-1,0.000000 9.000000 0,0.000000 10.000000 0,0.000000 10.000000-2,-4.000000 10.000000 0,-5.000000 13.000000-3,-7.000000 12.000000-3,-5.000000 13.000000-2,-1.000000 12.000000-1,6.000000 13.000000-1,7.000000 12.000000-1,6.000000 13.000000-1,6.000000 4.000000 0,6.000000-3.000000 0,7.000000-3.000000-2,6.000000-2.000000 0,4.000000-9.000000 0,4.000000-12.000000-2,3.000000-13.000000-1,3.000000-12.000000 0,9.000000-16.000000-3,16.000000-19.000000-3,15.000000-18.000000-3,17.000000-19.000000-4,10.000000-19.000000-3,6.000000-19.000000-4,7.000000-18.000000-4,6.000000-19.000000-5,-1.000000-10.000000 0,-5.000000 1.000000 2,-7.000000-1.000000 1,-5.000000 1.000000 3,-11.000000 5.000000 3,-11.000000 14.000000 5,-14.000000 11.000000 5,-11.000000 14.000000 5,-12.000000 11.000000 4,-9.000000 14.000000 2,-10.000000 11.000000 2,-8.000000 14.000000 3,-11.000000 14.000000 2,-8.000000 20.000000 6,-10.000000 18.000000 3,-9.000000 20.000000 4,-5.000000 13.000000 4,0.000000 9.000000 2,0.000000 10.000000 2,0.000000 10.000000 2,3.000000 0.000000-1,6.000000-5.000000-4,7.000000-7.000000-5,6.000000-5.000000-4,7.000000-8.000000-4,10.000000-5.000000-5,10.000000-7.000000-4,9.000000-5.000000-5,12.000000-11.000000-4,16.000000-11.000000-3,15.000000-14.000000-5,17.000000-11.000000-4,8.000000-12.000000-4,4.000000-9.000000-3,3.000000-10.000000-3,3.000000-8.000000-4,-2.000000-8.000000-1,-6.000000-2.000000 0,-6.000000-3.000000 0,-6.000000-3.000000 1,-9.000000 4.000000 2,-8.000000 13.000000 4,-10.000000 12.000000 5,-9.000000 13.000000 5,-12.000000 9.000000 4,-11.000000 6.000000 6,-14.000000 7.000000 5,-11.000000 6.000000 6,-12.000000 7.000000 2,-9.000000 10.000000 2,-10.000000 10.000000 1,-8.000000 9.000000 1,-4.000000 4.000000 1,3.000000 1.000000 1,3.000000-1.000000 2,4.000000 1.000000 0,2.000000-6.000000 1,4.000000-8.000000-3,3.000000-10.000000-2,3.000000-9.000000-3,15.000000-18.000000-3,29.000000-24.000000-5,28.000000-26.000000-5,28.000000-24.000000-5,15.000000-15.000000-3,4.000000-3.000000-2,3.000000-3.000000-1,3.000000-2.000000-2,1.000000-3.000000 0,1.000000 1.000000 0,-1.000000-1.000000 0,1.000000 1.000000 1,-4.000000 8.000000 1,-6.000000 20.000000 4,-6.000000 18.000000 3,-6.000000 20.000000 4,-6.000000 14.000000 4,-2.000000 14.000000 4,-3.000000 11.000000 5,-3.000000 14.000000 4,-2.000000 8.000000 2,0.000000 7.000000 1,0.000000 6.000000 0,0.000000 7.000000 2,1.000000-1.000000-4,4.000000-6.000000-4,3.000000-6.000000-6,3.000000-6.000000-6,1.000000-9.000000-3,1.000000-8.000000-3,-1.000000-10.000000-1,1.000000-9.000000-3,-1.000000-13.000000-2,1.000000-16.000000-5,-1.000000-15.000000-4,1.000000-15.000000-4,-6.000000-12.000000-2,-8.000000-6.000000 1,-10.000000-6.000000 1,-9.000000-6.000000 1,-10.000000-1.000000 5,-9.000000 7.000000 8,-10.000000 6.000000 8,-8.000000 7.000000 9,-12.000000 5.000000 4,-12.000000 7.000000 2,-13.000000 6.000000 2,-12.000000 7.000000 2,-10.000000 11.000000 1,-6.000000 20.000000 1,-6.000000 18.000000 2,-6.000000 20.000000 1,-4.000000 14.000000 1,1.000000 14.000000 1,-1.000000 11.000000-1,1.000000 14.000000 1,4.000000 8.000000-1,9.000000 7.000000-3,10.000000 6.000000-2,10.000000 7.000000-3,13.000000-1.000000-3,19.000000-6.000000-4,19.000000-6.000000-4,19.000000-6.000000-5,24.000000-13.000000-5,32.000000-19.000000-10,31.000000-18.000000-9,32.000000-19.000000-9,21.000000-16.000000-5,13.000000-12.000000-3,12.000000-13.000000-1,13.000000-12.000000-3,-15.000000-4.000000 0,-40.000000 7.000000 3,-40.000000 6.000000 2,-41.000000 7.000000 3,-19.000000 0.000000 2,3.000000-2.000000 0,3.000000-3.000000 2,4.000000-3.000000 1</inkml:trace>
</inkml:ink>
</file>

<file path=ppt/ink/ink33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4"/>
    </inkml:context>
    <inkml:brush xml:id="br0">
      <inkml:brushProperty name="width" value="0.0350187867879868" units="cm"/>
      <inkml:brushProperty name="height" value="0.0350187867879868" units="cm"/>
      <inkml:brushProperty name="color" value="#F2395B"/>
      <inkml:brushProperty name="ignorePressure" value="0"/>
    </inkml:brush>
  </inkml:definitions>
  <inkml:trace contextRef="#ctx0" brushRef="#br0">42050.000000 5300.000000 418,'67.000000'-116.000000'1,"-16.000000"19.000000"0 ,-15.000000 19.000000 1,-15.000000 19.000000 1,-11.000000 9.000000 2,-2.000000 0.000000 5,-3.000000 0.000000 4,-3.000000 0.000000 5,-6.000000 3.000000 2,-5.000000 6.000000 1,-7.000000 7.000000 1,-5.000000 6.000000 2,-9.000000 6.000000-1,-9.000000 6.000000-1,-10.000000 7.000000-1,-8.000000 6.000000-2,-8.000000 10.000000-2,-2.000000 17.000000-1,-3.000000 15.000000-2,-3.000000 16.000000-1,1.000000 9.000000-2,6.000000 3.000000-1,7.000000 3.000000-2,6.000000 4.000000-1,6.000000-1.000000-2,6.000000-3.000000 0,7.000000-3.000000-1,6.000000-2.000000 0,10.000000-6.000000-3,17.000000-6.000000-1,15.000000-6.000000-3,16.000000-6.000000-3,15.000000-9.000000-1,16.000000-8.000000-2,15.000000-10.000000-2,17.000000-9.000000-1,8.000000-5.000000-1,4.000000 0.000000 0,3.000000 0.000000-1,3.000000 0.000000 0,-5.000000 0.000000 1,-12.000000 0.000000 1,-13.000000 0.000000 3,-12.000000 0.000000 2,-13.000000 4.000000 1,-12.000000 10.000000 3,-13.000000 10.000000 3,-12.000000 9.000000 1,-16.000000 4.000000 3,-19.000000 1.000000 1,-18.000000-1.000000 1,-19.000000 1.000000 2,-13.000000 1.000000-1,-6.000000 3.000000-1,-6.000000 3.000000-2,-6.000000 4.000000-1,-1.000000-4.000000-3,7.000000-9.000000-4,6.000000-10.000000-3,7.000000-8.000000-4,19.000000-9.000000-6,35.000000-6.000000-9,35.000000-6.000000-8,34.000000-6.000000-8,26.000000-10.000000-4,19.000000-12.000000 5,19.000000-13.000000 4,19.000000-12.000000 4,9.000000-5.000000 5,0.000000 3.000000 5,0.000000 3.000000 6,0.000000 4.000000 6,-2.000000-3.000000 3,-3.000000-5.000000 2,-3.000000-7.000000 1,-2.000000-5.000000 2,-12.000000-1.000000 2,-19.000000 6.000000 1,-18.000000 7.000000 2,-19.000000 6.000000 2,-18.000000 6.000000 1,-15.000000 6.000000 3,-15.000000 7.000000 2,-16.000000 6.000000 2,-15.000000 3.000000 5,-11.000000 0.000000 5,-14.000000 0.000000 7,-11.000000 0.000000 6,-9.000000 3.000000 2,-3.000000 6.000000 0,-3.000000 7.000000 0,-2.000000 6.000000-2,-3.000000 6.000000-2,1.000000 6.000000-2,-1.000000 7.000000-5,1.000000 6.000000-2,-1.000000 4.000000-4,1.000000 4.000000-3,-1.000000 3.000000-4,1.000000 3.000000-4,1.000000 4.000000-1,3.000000 7.000000-1,3.000000 6.000000 0,4.000000 7.000000-1,7.000000 0.000000-1,13.000000-2.000000-1,12.000000-3.000000-2,13.000000-3.000000-2,12.000000-6.000000-2,13.000000-5.000000-4,12.000000-7.000000-3,13.000000-5.000000-4,15.000000-11.000000-4,19.000000-11.000000-3,19.000000-14.000000-5,19.000000-11.000000-3,5.000000-15.000000-3,-5.000000-16.000000 0,-7.000000-15.000000-2,-5.000000-15.000000-1,-9.000000-6.000000 0,-9.000000 7.000000 4,-10.000000 6.000000 2,-8.000000 7.000000 3,-14.000000 7.000000 5,-15.000000 9.000000 5,-15.000000 10.000000 7,-16.000000 10.000000 5,-16.000000 14.000000 7,-16.000000 23.000000 7,-15.000000 22.000000 6,-15.000000 22.000000 8,-7.000000 13.000000 5,3.000000 7.000000 6,3.000000 6.000000 5,4.000000 7.000000 5,5.000000-1.000000 0,10.000000-6.000000-8,10.000000-6.000000-7,9.000000-6.000000-7,10.000000-10.000000-8,14.000000-12.000000-7,11.000000-13.000000-8,14.000000-12.000000-7,11.000000-18.000000-7,14.000000-21.000000-3,11.000000-22.000000-6,14.000000-22.000000-3,3.000000-15.000000-4,-2.000000-5.000000-2,-3.000000-7.000000-3,-3.000000-5.000000-2,-6.000000-1.000000 2,-5.000000 6.000000 6,-7.000000 7.000000 7,-5.000000 6.000000 7,-9.000000 9.000000 6,-9.000000 13.000000 6,-10.000000 12.000000 6,-8.000000 13.000000 6,-14.000000 15.000000 8,-15.000000 19.000000 10,-15.000000 19.000000 10,-16.000000 19.000000 10,-7.000000 13.000000 2,4.000000 10.000000-7,3.000000 10.000000-6,3.000000 9.000000-7,3.000000 2.000000-5,3.000000-2.000000-5,3.000000-3.000000-5,4.000000-3.000000-5,4.000000-7.000000-3,6.000000-9.000000-3,7.000000-10.000000-3,6.000000-8.000000-2,9.000000-9.000000-3,13.000000-6.000000-5,12.000000-6.000000-3,13.000000-6.000000-4,9.000000-12.000000-3,6.000000-15.000000-2,7.000000-15.000000-1,6.000000-16.000000-3,4.000000-10.000000 0,4.000000-3.000000 0,3.000000-3.000000 1,3.000000-2.000000 0,-1.000000-5.000000 1,-2.000000-2.000000 3,-3.000000-3.000000 1,-3.000000-3.000000 2,-10.000000 2.000000 2,-16.000000 10.000000 3,-15.000000 10.000000 3,-15.000000 9.000000 2,-18.000000 17.000000 6,-19.000000 25.000000 10,-18.000000 25.000000 10,-19.000000 25.000000 10,-8.000000 15.000000 5,3.000000 7.000000 1,3.000000 6.000000 1,4.000000 7.000000 1,5.000000 5.000000-2,10.000000 7.000000-4,10.000000 6.000000-5,9.000000 7.000000-3,6.000000 7.000000-5,3.000000 9.000000-5,3.000000 10.000000-4,4.000000 10.000000-5,2.000000 0.000000-4,4.000000-5.000000-2,3.000000-7.000000-2,3.000000-5.000000-3,1.000000-9.000000-3,1.000000-9.000000-3,-1.000000-10.000000-4,1.000000-8.000000-4,-7.000000-12.000000-2,-12.000000-12.000000-1,-13.000000-13.000000 0,-12.000000-12.000000-1,-21.000000-12.000000 0,-28.000000-8.000000 1,-28.000000-10.000000 3,-27.000000-9.000000 1,-14.000000-7.000000 1,4.000000-3.000000 1,3.000000-3.000000 2,3.000000-2.000000 0,7.000000-14.000000-1,14.000000-21.000000-3,11.000000-22.000000-3,14.000000-22.000000-4,16.000000-16.000000-1,22.000000-9.000000-1,22.000000-10.000000 0,23.000000-8.000000 0,13.000000 7.000000 0,6.000000 25.000000 1,7.000000 25.000000 2,6.000000 25.000000 0</inkml:trace>
</inkml:ink>
</file>

<file path=ppt/ink/ink338.xml><?xml version="1.0" encoding="utf-8"?>
<inkml:ink xmlns:inkml="http://www.w3.org/2003/InkML">
  <annotation type="ScanImages2ExtractSignatures">1</annotation>
  <annotation type="ScanImagesWidth">1645696181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5"/>
    </inkml:context>
    <inkml:brush xml:id="br0">
      <inkml:brushProperty name="width" value="0.0277782119810581" units="cm"/>
      <inkml:brushProperty name="height" value="0.0277782119810581" units="cm"/>
      <inkml:brushProperty name="color" value="#F2395B"/>
      <inkml:brushProperty name="ignorePressure" value="0"/>
    </inkml:brush>
  </inkml:definitions>
  <inkml:trace contextRef="#ctx0" brushRef="#br0">46150.000000 4850.000000 527,'-25.000000'75.000000'156,"0.000000"0.000000"-35 ,0.000000 0.000000-34,0.000000 0.000000-35,0.000000 0.000000-23,0.000000 0.000000-10,0.000000 0.000000-11,0.000000 0.000000-10,3.000000-4.000000-10,6.000000-5.000000-9,7.000000-7.000000-10,6.000000-5.000000-8,7.000000-12.000000-10,10.000000-16.000000-9,10.000000-15.000000-10,9.000000-15.000000-8</inkml:trace>
</inkml:ink>
</file>

<file path=ppt/ink/ink339.xml><?xml version="1.0" encoding="utf-8"?>
<inkml:ink xmlns:inkml="http://www.w3.org/2003/InkML">
  <annotation type="ScanImages2ExtractSignatures">1</annotation>
  <annotation type="ScanImagesWidth">-1209008128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5"/>
    </inkml:context>
    <inkml:brush xml:id="br0">
      <inkml:brushProperty name="width" value="0.0319267250597477" units="cm"/>
      <inkml:brushProperty name="height" value="0.0319267250597477" units="cm"/>
      <inkml:brushProperty name="color" value="#F2395B"/>
      <inkml:brushProperty name="ignorePressure" value="0"/>
    </inkml:brush>
  </inkml:definitions>
  <inkml:trace contextRef="#ctx0" brushRef="#br0">46350.000000 4350.000000 459,'21.000000'-69.000000'13,"-5.000000"13.000000"4 ,-7.000000 12.000000 1,-5.000000 13.000000 4,-1.000000 12.000000 6,6.000000 13.000000 11,7.000000 12.000000 12,6.000000 13.000000 11,6.000000 9.000000 0,6.000000 6.000000-9,7.000000 7.000000-10,6.000000 6.000000-9,3.000000 4.000000-9,0.000000 4.000000-6,0.000000 3.000000-8,0.000000 3.000000-5,-2.000000 4.000000-5,-3.000000 7.000000 0,-3.000000 6.000000-1,-2.000000 7.000000-1,-8.000000 2.000000-2,-8.000000 1.000000-1,-10.000000-1.000000-3,-9.000000 1.000000-1,-10.000000-3.000000-2,-9.000000-2.000000 1,-10.000000-3.000000-1,-8.000000-3.000000 0,-4.000000-9.000000 2,3.000000-11.000000 4,3.000000-14.000000 3,4.000000-11.000000 5,8.000000-17.000000-1,17.000000-18.000000-4,15.000000-19.000000-3,16.000000-18.000000-5,13.000000-14.000000-3,14.000000-5.000000-4,11.000000-7.000000-4,14.000000-5.000000-4,2.000000-1.000000-1,-6.000000 6.000000-1,-6.000000 7.000000-1,-6.000000 6.000000-1,-7.000000 9.000000 3,-6.000000 13.000000 5,-6.000000 12.000000 5,-6.000000 13.000000 6,-7.000000 13.000000 4,-6.000000 17.000000 5,-6.000000 15.000000 5,-6.000000 16.000000 4,-7.000000 7.000000 4,-6.000000 1.000000 3,-6.000000-1.000000 4,-6.000000 1.000000 2,-2.000000-6.000000 0,3.000000-8.000000-3,3.000000-10.000000-2,4.000000-9.000000-4,4.000000-9.000000-5,6.000000-5.000000-6,7.000000-7.000000-8,6.000000-5.000000-6,7.000000-9.000000-5,10.000000-9.000000-2,10.000000-10.000000-1,9.000000-8.000000-3,6.000000-6.000000 0,3.000000 1.000000 2,3.000000-1.000000 1,4.000000 1.000000 2,-1.000000-4.000000 2,-3.000000-6.000000 2,-3.000000-6.000000 0,-2.000000-6.000000 2,-6.000000-4.000000 1,-6.000000 1.000000 2,-6.000000-1.000000 1,-6.000000 1.000000 2,-7.000000-1.000000 1,-6.000000 1.000000 2,-6.000000-1.000000 2,-6.000000 1.000000 2,-12.000000 4.000000 4,-15.000000 9.000000 6,-15.000000 10.000000 6,-16.000000 10.000000 7,-13.000000 11.000000 4,-9.000000 17.000000 3,-10.000000 15.000000 3,-8.000000 16.000000 3,-4.000000 13.000000 1,3.000000 14.000000-1,3.000000 11.000000-1,4.000000 14.000000 0,5.000000 2.000000-3,10.000000-6.000000-4,10.000000-6.000000-5,9.000000-6.000000-5,13.000000-9.000000-5,20.000000-8.000000-5,18.000000-10.000000-6,20.000000-9.000000-5,21.000000-13.000000-7,25.000000-16.000000-8,25.000000-15.000000-8,25.000000-15.000000-7,12.000000-17.000000-6,1.000000-15.000000-2,-1.000000-15.000000-3,1.000000-16.000000-3,-9.000000-5.000000 2,-15.000000 6.000000 7,-15.000000 7.000000 7,-16.000000 6.000000 5,-24.000000 15.000000 9,-31.000000 26.000000 8,-31.000000 24.000000 8,-31.000000 26.000000 9,-18.000000 16.000000 8,-3.000000 10.000000 8,-3.000000 10.000000 8,-2.000000 9.000000 7,0.000000 7.000000 4,7.000000 7.000000-3,6.000000 6.000000-3,7.000000 7.000000-1,4.000000 5.000000-4,3.000000 7.000000-4,3.000000 6.000000-4,4.000000 7.000000-5,4.000000 8.000000-4,6.000000 14.000000-4,7.000000 11.000000-5,6.000000 14.000000-6,4.000000 2.000000-2,4.000000-6.000000-5,3.000000-6.000000-2,3.000000-6.000000-4,-1.000000-10.000000-2,-2.000000-12.000000-1,-3.000000-13.000000-1,-3.000000-12.000000 0,-10.000000-15.000000 0,-16.000000-15.000000 3,-15.000000-15.000000 2,-15.000000-16.000000 3,-9.000000-12.000000 2,1.000000-5.000000 2,-1.000000-7.000000 1,1.000000-5.000000 1,-1.000000-4.000000 1,1.000000 0.000000 0,-1.000000 0.000000 0,1.000000 0.000000 0,-12.000000-7.000000 0,-21.000000-11.000000-2,-22.000000-14.000000-1,-22.000000-11.000000-1,-7.000000-15.000000-2,10.000000-16.000000-6,10.000000-15.000000-4,9.000000-15.000000-4,13.000000-12.000000-6,20.000000-6.000000-8,18.000000-6.000000-8,20.000000-6.000000-7,13.000000 10.000000 0,9.000000 29.000000 8,10.000000 28.000000 8,10.000000 28.000000 7,2.000000 14.000000 5,-3.000000 0.000000 3,-3.000000 0.000000 1,-2.000000 0.000000 3</inkml:trace>
</inkml:ink>
</file>

<file path=ppt/ink/ink34.xml><?xml version="1.0" encoding="utf-8"?>
<inkml:ink xmlns:inkml="http://www.w3.org/2003/InkML">
  <annotation type="ScanImages2ExtractSignatures">1</annotation>
  <annotation type="ScanImagesWidth">197379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6"/>
    </inkml:context>
    <inkml:brush xml:id="br0">
      <inkml:brushProperty name="width" value="0.0285266879945993" units="cm"/>
      <inkml:brushProperty name="height" value="0.0285266879945993" units="cm"/>
      <inkml:brushProperty name="color" value="#F2395B"/>
      <inkml:brushProperty name="ignorePressure" value="0"/>
    </inkml:brush>
  </inkml:definitions>
  <inkml:trace contextRef="#ctx0" brushRef="#br0">32455.000000 24869.000000 514,'-49.000000'-25.000000'4,"7.000000"4.000000"8 ,6.000000 4.000000 9,7.000000 2.000000 8,3.000000 4.000000 4,1.000000 3.000000 1,-1.000000 3.000000 1,0.000000 3.000000 1,8.000000 9.000000 1,16.000000 12.000000 1,17.000000 13.000000 2,16.000000 14.000000 2,12.000000 1.000000-4,11.000000-10.000000-10,9.000000-10.000000-9,10.000000-9.000000-10,7.000000-10.000000-8,8.000000-10.000000-7,6.000000-9.000000-9,6.000000-10.000000-7,2.000000-10.000000-4,-4.000000-9.000000-2,-2.000000-10.000000 0,-4.000000-10.000000-2,-11.000000-5.000000 0,-20.000000 1.000000 1,-19.000000-1.000000 0,-19.000000 0.000000 0,-18.000000 4.000000 4,-17.000000 6.000000 8,-15.000000 6.000000 7,-17.000000 7.000000 8,-19.000000 10.000000 5,-23.000000 13.000000 5,-22.000000 12.000000 3,-23.000000 14.000000 4,-10.000000 17.000000 4,4.000000 23.000000 6,3.000000 22.000000 4,3.000000 23.000000 4,8.000000 18.000000 2,13.000000 13.000000-2,13.000000 13.000000-3,13.000000 13.000000-1,18.000000 3.000000-4,22.000000-7.000000-4,23.000000-6.000000-5,22.000000-6.000000-3,30.000000-17.000000-5,36.000000-25.000000-6,34.000000-26.000000-4,37.000000-26.000000-5,27.000000-27.000000-9,19.000000-24.000000-10,20.000000-27.000000-11,19.000000-26.000000-12,-6.000000-11.000000-3,-33.000000 3.000000 1,-32.000000 4.000000 2,-32.000000 2.000000 2,-23.000000 6.000000 2,-13.000000 6.000000 2,-13.000000 7.000000 3,-13.000000 5.000000 3</inkml:trace>
</inkml:ink>
</file>

<file path=ppt/ink/ink340.xml><?xml version="1.0" encoding="utf-8"?>
<inkml:ink xmlns:inkml="http://www.w3.org/2003/InkML">
  <annotation type="ScanImages2ExtractSignatures">1</annotation>
  <annotation type="ScanImagesWidth">926037047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6"/>
    </inkml:context>
    <inkml:brush xml:id="br0">
      <inkml:brushProperty name="width" value="0.0259663369506598" units="cm"/>
      <inkml:brushProperty name="height" value="0.0259663369506598" units="cm"/>
      <inkml:brushProperty name="color" value="#F2395B"/>
      <inkml:brushProperty name="ignorePressure" value="0"/>
    </inkml:brush>
  </inkml:definitions>
  <inkml:trace contextRef="#ctx0" brushRef="#br0">50400.000000 5150.000000 564,'-68.000000'23.000000'3,"17.000000"-3.000000"5 ,15.000000-3.000000 6,16.000000-2.000000 5,12.000000-6.000000 4,9.000000-6.000000 4,10.000000-6.000000 4,10.000000-6.000000 3,14.000000-9.000000 3,23.000000-8.000000 0,22.000000-10.000000 0,22.000000-9.000000 2,12.000000-7.000000-3,3.000000-3.000000-6,3.000000-3.000000-6,4.000000-2.000000-5,1.000000-3.000000-7,0.000000 1.000000-7,0.000000-1.000000-6,0.000000 1.000000-7,-7.000000 2.000000-7,-11.000000 7.000000-6,-14.000000 6.000000-7,-11.000000 7.000000-6</inkml:trace>
</inkml:ink>
</file>

<file path=ppt/ink/ink341.xml><?xml version="1.0" encoding="utf-8"?>
<inkml:ink xmlns:inkml="http://www.w3.org/2003/InkML">
  <annotation type="ScanImages2ExtractSignatures">1</annotation>
  <annotation type="ScanImagesWidth">742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7"/>
    </inkml:context>
    <inkml:brush xml:id="br0">
      <inkml:brushProperty name="width" value="0.0334080532193184" units="cm"/>
      <inkml:brushProperty name="height" value="0.0334080532193184" units="cm"/>
      <inkml:brushProperty name="color" value="#F2395B"/>
      <inkml:brushProperty name="ignorePressure" value="0"/>
    </inkml:brush>
  </inkml:definitions>
  <inkml:trace contextRef="#ctx0" brushRef="#br0">51600.000000 4000.000000 439,'-47.000000'-25.000000'7,"6.000000"0.000000"2 ,7.000000 0.000000 3,6.000000 0.000000 1,6.000000 21.000000 9,6.000000 45.000000 13,7.000000 43.000000 14,6.000000 45.000000 14,1.000000 22.000000 1,-3.000000 4.000000-11,-3.000000 3.000000-12,-2.000000 3.000000-11,-8.000000 14.000000-7,-8.000000 25.000000-4,-10.000000 25.000000-4,-9.000000 25.000000-4,1.000000-10.000000-6,13.000000-43.000000-5,12.000000-44.000000-8,13.000000-43.000000-5,15.000000-35.000000-5,19.000000-25.000000-2,19.000000-25.000000-2,19.000000-25.000000-2,15.000000-27.000000-1,13.000000-28.000000-3,12.000000-28.000000-2,13.000000-27.000000-2,2.000000-17.000000 1,-5.000000-3.000000 3,-7.000000-3.000000 2,-5.000000-2.000000 4,-8.000000-8.000000 2,-5.000000-8.000000 2,-7.000000-10.000000 2,-5.000000-9.000000 2,-11.000000-1.000000 2,-11.000000 10.000000 3,-14.000000 10.000000 2,-11.000000 9.000000 2,-12.000000 17.000000 5,-9.000000 25.000000 4,-10.000000 25.000000 6,-8.000000 25.000000 6,-8.000000 20.000000 4,-2.000000 16.000000 6,-3.000000 15.000000 6,-3.000000 17.000000 4,-6.000000 19.000000 4,-5.000000 26.000000-2,-7.000000 24.000000 0,-5.000000 26.000000-1,-4.000000 13.000000-2,0.000000 4.000000-5,0.000000 3.000000-4,0.000000 3.000000-4,3.000000 1.000000-4,6.000000 1.000000-3,7.000000-1.000000-4,6.000000 1.000000-2,7.000000-7.000000-5,10.000000-12.000000-6,10.000000-13.000000-6,9.000000-12.000000-5,7.000000-16.000000-5,7.000000-19.000000-4,6.000000-18.000000-4,7.000000-19.000000-4,5.000000-19.000000-4,7.000000-19.000000-2,6.000000-18.000000-2,7.000000-19.000000-3,4.000000-15.000000-1,3.000000-8.000000 3,3.000000-10.000000 3,4.000000-9.000000 1,-3.000000-1.000000 3,-5.000000 10.000000 2,-7.000000 10.000000 2,-5.000000 9.000000 2,-4.000000 7.000000 4,0.000000 7.000000 4,0.000000 6.000000 5,0.000000 7.000000 4,-2.000000 7.000000 3,-3.000000 9.000000 2,-3.000000 10.000000 1,-2.000000 10.000000 1,-5.000000 8.000000 1,-2.000000 10.000000 2,-3.000000 10.000000 2,-3.000000 9.000000 0,-2.000000 1.000000 5,0.000000-6.000000 5,0.000000-6.000000 7,0.000000-6.000000 6,0.000000-4.000000 2,0.000000 1.000000-2,0.000000-1.000000-2,0.000000 1.000000-2,0.000000-4.000000-2,0.000000-6.000000-4,0.000000-6.000000-4,0.000000-6.000000-3,-2.000000-9.000000-3,-3.000000-8.000000-1,-3.000000-10.000000 0,-2.000000-9.000000-1,-5.000000-7.000000-1,-2.000000-3.000000 2,-3.000000-3.000000-1,-3.000000-2.000000 2,-6.000000 0.000000 0,-5.000000 7.000000 2,-7.000000 6.000000 1,-5.000000 7.000000 2,-8.000000 5.000000 0,-5.000000 7.000000 1,-7.000000 6.000000 1,-5.000000 7.000000 0,-8.000000 13.000000 0,-5.000000 22.000000 1,-7.000000 22.000000 0,-5.000000 23.000000 0,0.000000 13.000000 0,10.000000 6.000000 0,10.000000 7.000000 0,9.000000 6.000000 0,7.000000 3.000000-1,7.000000 0.000000-1,6.000000 0.000000 0,7.000000 0.000000-2,8.000000-7.000000-3,14.000000-11.000000-4,11.000000-14.000000-5,14.000000-11.000000-5,13.000000-18.000000-5,16.000000-22.000000-4,15.000000-22.000000-3,17.000000-21.000000-5,5.000000-20.000000-3,-3.000000-15.000000-2,-3.000000-15.000000-2,-2.000000-16.000000-1,-8.000000-8.000000 1,-8.000000 0.000000 3,-10.000000 0.000000 5,-9.000000 0.000000 3,-12.000000 6.000000 6,-11.000000 13.000000 5,-14.000000 12.000000 7,-11.000000 13.000000 5,-11.000000 15.000000 7,-5.000000 19.000000 7,-7.000000 19.000000 8,-5.000000 19.000000 7,-6.000000 18.000000 4,-3.000000 19.000000 1,-3.000000 19.000000 0,-2.000000 19.000000 0,-1.000000 10.000000 0,3.000000 4.000000-5,3.000000 3.000000-3,4.000000 3.000000-4,2.000000-4.000000-3,4.000000-8.000000-6,3.000000-10.000000-4,3.000000-9.000000-6,7.000000-13.000000-6,14.000000-16.000000-11,11.000000-15.000000-11,14.000000-15.000000-10,7.000000-15.000000-7,3.000000-12.000000-3,3.000000-13.000000-3,4.000000-12.000000-4,1.000000-12.000000 0,0.000000-8.000000 0,0.000000-10.000000 3,0.000000-9.000000 0,-5.000000-4.000000 5,-9.000000 4.000000 6,-10.000000 3.000000 7,-8.000000 3.000000 7,-6.000000 4.000000 5,1.000000 7.000000 4,-1.000000 6.000000 4,1.000000 7.000000 4,-3.000000 5.000000 6,-2.000000 7.000000 7,-3.000000 6.000000 7,-3.000000 7.000000 8,7.000000 4.000000 10,19.000000 3.000000 17,19.000000 3.000000 14,19.000000 4.000000 16,10.000000-1.000000-3,4.000000-3.000000-23,3.000000-3.000000-22,3.000000-2.000000-23,-1.000000-5.000000-15,-2.000000-2.000000-9,-3.000000-3.000000-9,-3.000000-3.000000-8,-7.000000-2.000000-4,-9.000000 0.000000-1,-10.000000 0.000000 1,-8.000000 0.000000-1,-12.000000 1.000000 2,-12.000000 4.000000 4,-13.000000 3.000000 4,-12.000000 3.000000 3,-12.000000-2.000000 3,-8.000000-6.000000 4,-10.000000-6.000000 3,-9.000000-6.000000 2,-4.000000-6.000000 4,4.000000-2.000000 2,3.000000-3.000000 2,3.000000-3.000000 3,3.000000-1.000000 3,3.000000 4.000000 3,3.000000 3.000000 5,4.000000 3.000000 3,-1.000000 12.000000 8,-3.000000 22.000000 13,-3.000000 22.000000 12,-2.000000 23.000000 12,-3.000000 20.000000 5,1.000000 23.000000-3,-1.000000 22.000000-3,1.000000 22.000000-3,-1.000000 10.000000-6,1.000000 1.000000-9,-1.000000-1.000000-8,1.000000 1.000000-9,5.000000-4.000000-10,14.000000-6.000000-7,11.000000-6.000000-10,14.000000-6.000000-9,13.000000-13.000000-8,16.000000-19.000000-6,15.000000-18.000000-8,17.000000-19.000000-7,13.000000-19.000000-4,13.000000-19.000000-1,12.000000-18.000000 0,13.000000-19.000000-1,-2.000000-12.000000 3,-16.000000-2.000000 8,-15.000000-3.000000 6,-15.000000-3.000000 8,-12.000000 1.000000 2,-6.000000 6.000000-3,-6.000000 7.000000-4,-6.000000 6.000000-3</inkml:trace>
</inkml:ink>
</file>

<file path=ppt/ink/ink3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7"/>
    </inkml:context>
    <inkml:brush xml:id="br0">
      <inkml:brushProperty name="width" value="0.0188757702708244" units="cm"/>
      <inkml:brushProperty name="height" value="0.0188757702708244" units="cm"/>
      <inkml:brushProperty name="color" value="#F2395B"/>
      <inkml:brushProperty name="ignorePressure" value="0"/>
    </inkml:brush>
  </inkml:definitions>
  <inkml:trace contextRef="#ctx0" brushRef="#br0">56350.000000 5400.000000 777,'-46.000000'0.000000'-20,"10.000000"0.000000"21 ,10.000000 0.000000 21,9.000000 0.000000 19,7.000000 1.000000 8,7.000000 4.000000-6,6.000000 3.000000-8,7.000000 3.000000-6,2.000000 1.000000-10,1.000000 1.000000-15,-1.000000-1.000000-16,1.000000 1.000000-14</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8"/>
    </inkml:context>
    <inkml:brush xml:id="br0">
      <inkml:brushProperty name="width" value="0.0172934103757143" units="cm"/>
      <inkml:brushProperty name="height" value="0.0172934103757143" units="cm"/>
      <inkml:brushProperty name="color" value="#F2395B"/>
      <inkml:brushProperty name="ignorePressure" value="0"/>
    </inkml:brush>
  </inkml:definitions>
  <inkml:trace contextRef="#ctx0" brushRef="#br0">57250.000000 5350.000000 848,'3.000000'45.000000'29,"6.000000"-9.000000"2 ,7.000000-10.000000 3,6.000000-8.000000 1,4.000000-9.000000-12,4.000000-6.000000-28,3.000000-6.000000-28,3.000000-6.000000-26,1.000000-4.000000-8,1.000000 1.000000 12,-1.000000-1.000000 13,1.000000 1.000000 13,1.000000 1.000000 9,3.000000 3.000000 4,3.000000 3.000000 4,4.000000 4.000000 6,1.000000 1.000000 2,0.000000 0.000000 0,0.000000 0.000000 2,0.000000 0.000000 1,-4.000000 0.000000 3,-5.000000 0.000000 6,-7.000000 0.000000 6,-5.000000 0.000000 7,-3.000000 0.000000-2,4.000000 0.000000-8,3.000000 0.000000-9,3.000000 0.000000-8,-2.000000 0.000000-3,-6.000000 0.000000 1,-6.000000 0.000000 1,-6.000000 0.000000 2,-2.000000 0.000000 0,3.000000 0.000000-1,3.000000 0.000000 0,4.000000 0.000000-1</inkml:trace>
</inkml:ink>
</file>

<file path=ppt/ink/ink34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8"/>
    </inkml:context>
    <inkml:brush xml:id="br0">
      <inkml:brushProperty name="width" value="0.0217889342457056" units="cm"/>
      <inkml:brushProperty name="height" value="0.0217889342457056" units="cm"/>
      <inkml:brushProperty name="color" value="#F2395B"/>
      <inkml:brushProperty name="ignorePressure" value="0"/>
    </inkml:brush>
  </inkml:definitions>
  <inkml:trace contextRef="#ctx0" brushRef="#br0">59400.000000 5450.000000 673,'70.000000'-47.000000'82,"-9.000000"6.000000"-15 ,-10.000000 7.000000-17,-8.000000 6.000000-15,-4.000000 4.000000-10,3.000000 4.000000-2,3.000000 3.000000-4,4.000000 3.000000-3,2.000000 3.000000-7,4.000000 3.000000-10,3.000000 3.000000-13,3.000000 4.000000-10,-1.000000 2.000000-8,-2.000000 4.000000-3,-3.000000 3.000000-3,-3.000000 3.000000-5,-6.000000 4.000000 1,-5.000000 7.000000 1,-7.000000 6.000000 2,-5.000000 7.000000 3,-3.000000-1.000000 3,4.000000-6.000000 6,3.000000-6.000000 4,3.000000-6.000000 6,1.000000-6.000000 4,1.000000-2.000000 3,-1.000000-3.000000 3,1.000000-3.000000 3,-3.000000-2.000000 5,-2.000000 0.000000 6,-3.000000 0.000000 5,-3.000000 0.000000 7,-2.000000 0.000000 4,0.000000 0.000000 1,0.000000 0.000000 3,0.000000 0.000000 2,0.000000 1.000000 7,0.000000 4.000000 9,0.000000 3.000000 11,0.000000 3.000000 10</inkml:trace>
</inkml:ink>
</file>

<file path=ppt/ink/ink345.xml><?xml version="1.0" encoding="utf-8"?>
<inkml:ink xmlns:inkml="http://www.w3.org/2003/InkML">
  <annotation type="ScanImages2ExtractSignatures">1</annotation>
  <annotation type="ScanImagesWidth">-2135113760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8"/>
    </inkml:context>
    <inkml:brush xml:id="br0">
      <inkml:brushProperty name="width" value="0.0163619071245193" units="cm"/>
      <inkml:brushProperty name="height" value="0.0163619071245193" units="cm"/>
      <inkml:brushProperty name="color" value="#F2395B"/>
      <inkml:brushProperty name="ignorePressure" value="0"/>
    </inkml:brush>
  </inkml:definitions>
  <inkml:trace contextRef="#ctx0" brushRef="#br0">60200.000000 2750.000000 896,'95.000000'-66.000000'51,"-9.000000"19.000000"-16 ,-10.000000 19.000000-18,-8.000000 19.000000-17,-11.000000 9.000000-11,-8.000000 0.000000-7,-10.000000 0.000000-7,-9.000000 0.000000-6,-7.000000 1.000000-3,-3.000000 4.000000 0,-3.000000 3.000000 0,-2.000000 3.000000 0</inkml:trace>
</inkml:ink>
</file>

<file path=ppt/ink/ink346.xml><?xml version="1.0" encoding="utf-8"?>
<inkml:ink xmlns:inkml="http://www.w3.org/2003/InkML">
  <annotation type="ScanImages2ExtractSignatures">1</annotation>
  <annotation type="ScanImagesWidth">-2104468672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18"/>
    </inkml:context>
    <inkml:brush xml:id="br0">
      <inkml:brushProperty name="width" value="0.0221889708191156" units="cm"/>
      <inkml:brushProperty name="height" value="0.0221889708191156" units="cm"/>
      <inkml:brushProperty name="color" value="#F2395B"/>
      <inkml:brushProperty name="ignorePressure" value="0"/>
    </inkml:brush>
  </inkml:definitions>
  <inkml:trace contextRef="#ctx0" brushRef="#br0">61200.000000 2800.000000 660,'79.000000'-4.000000'103,"10.000000"-5.000000"-23 ,10.000000-7.000000-21,9.000000-5.000000-23,4.000000-1.000000-13,1.000000 6.000000-6,-1.000000 7.000000-4,1.000000 6.000000-5,-4.000000 3.000000-7,-6.000000 0.000000-13,-6.000000 0.000000-10,-6.000000 0.000000-12,-13.000000 1.000000-9,-19.000000 4.000000-8,-18.000000 3.000000-8,-19.000000 3.000000-8</inkml:trace>
</inkml:ink>
</file>

<file path=ppt/ink/ink347.xml><?xml version="1.0" encoding="utf-8"?>
<inkml:ink xmlns:inkml="http://www.w3.org/2003/InkML">
  <annotation type="ScanImages2ExtractSignatures">1</annotation>
  <annotation type="ScanImagesWidth">1605880677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24"/>
    </inkml:context>
    <inkml:brush xml:id="br0">
      <inkml:brushProperty name="width" value="0.0282565169036388" units="cm"/>
      <inkml:brushProperty name="height" value="0.0282565169036388" units="cm"/>
      <inkml:brushProperty name="color" value="#F2395B"/>
      <inkml:brushProperty name="ignorePressure" value="0"/>
    </inkml:brush>
  </inkml:definitions>
  <inkml:trace contextRef="#ctx0" brushRef="#br0">89700.000000 1750.000000 519,'-41.000000'-2.000000'22,"19.000000"-3.000000"10 ,19.000000-3.000000 8,19.000000-2.000000 8,13.000000 0.000000 3,10.000000 7.000000-4,10.000000 6.000000-5,9.000000 7.000000-3,2.000000 8.000000-5,-2.000000 14.000000-5,-3.000000 11.000000-3,-3.000000 14.000000-4,-4.000000 7.000000-5,-3.000000 3.000000-3,-3.000000 3.000000-4,-2.000000 4.000000-3,-3.000000 2.000000-7,1.000000 4.000000-6,-1.000000 3.000000-8,1.000000 3.000000-7,-3.000000-7.000000-8,-2.000000-15.000000-8,-3.000000-15.000000-9,-3.000000-16.000000-9,-1.000000-13.000000-3,4.000000-9.000000 1,3.000000-10.000000 0,3.000000-8.000000 0,-4.000000-8.000000 6,-8.000000-2.000000 12,-10.000000-3.000000 10,-9.000000-3.000000 13,-2.000000-2.000000 5,6.000000 0.000000 4,7.000000 0.000000 1,6.000000 0.000000 2</inkml:trace>
</inkml:ink>
</file>

<file path=ppt/ink/ink348.xml><?xml version="1.0" encoding="utf-8"?>
<inkml:ink xmlns:inkml="http://www.w3.org/2003/InkML">
  <annotation type="ScanImages2ExtractSignatures">1</annotation>
  <annotation type="ScanImagesWidth">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25"/>
    </inkml:context>
    <inkml:brush xml:id="br0">
      <inkml:brushProperty name="width" value="0.0363992489874363" units="cm"/>
      <inkml:brushProperty name="height" value="0.0363992489874363" units="cm"/>
      <inkml:brushProperty name="color" value="#F2395B"/>
      <inkml:brushProperty name="ignorePressure" value="0"/>
    </inkml:brush>
  </inkml:definitions>
  <inkml:trace contextRef="#ctx0" brushRef="#br0">91400.000000 1600.000000 402,'28.000000'14.000000'110,"-44.000000"28.000000"-25 ,-43.000000 28.000000-23,-44.000000 29.000000-23,-21.000000 11.000000-17,4.000000-2.000000-8,3.000000-3.000000-10,3.000000-3.000000-9,3.000000-4.000000-7,3.000000-3.000000-6,3.000000-3.000000-7,4.000000-2.000000-6,10.000000-11.000000-3,19.000000-15.000000 3,19.000000-15.000000 1,19.000000-16.000000 2,16.000000-13.000000 4,17.000000-9.000000 3,15.000000-10.000000 5,16.000000-8.000000 5,12.000000-9.000000 4,9.000000-6.000000 5,10.000000-6.000000 5,10.000000-6.000000 5,-1.000000-1.000000 4,-9.000000 7.000000 3,-10.000000 6.000000 3,-8.000000 7.000000 4,-8.000000 5.000000 3,-2.000000 7.000000 1,-3.000000 6.000000 2,-3.000000 7.000000 2,-6.000000 13.000000 0,-5.000000 22.000000-2,-7.000000 22.000000-1,-5.000000 23.000000-3,-9.000000 16.000000 0,-9.000000 13.000000 0,-10.000000 12.000000 0,-8.000000 13.000000-1,-6.000000 2.000000-1,1.000000-5.000000-2,-1.000000-7.000000-2,1.000000-5.000000-2,4.000000-14.000000-4,9.000000-18.000000-3,10.000000-19.000000-5,10.000000-18.000000-3,14.000000-26.000000-12,23.000000-31.000000-21,22.000000-31.000000-20,22.000000-31.000000-20,8.000000-20.000000-6,-2.000000-5.000000 7,-3.000000-7.000000 8,-3.000000-5.000000 8,-7.000000 2.000000 8,-9.000000 13.000000 8,-10.000000 12.000000 8,-8.000000 13.000000 8,-4.000000 2.000000 6,3.000000-5.000000 3,3.000000-7.000000 5,4.000000-5.000000 3,-3.000000 0.000000 3,-5.000000 10.000000 0,-7.000000 10.000000 2,-5.000000 9.000000 0,-4.000000 2.000000 2,0.000000-2.000000 1,0.000000-3.000000 2,0.000000-3.000000 2,-7.000000 10.000000 11,-11.000000 26.000000 20,-14.000000 24.000000 22,-11.000000 26.000000 19,-11.000000 18.000000 5,-5.000000 13.000000-14,-7.000000 12.000000-12,-5.000000 13.000000-13,0.000000 4.000000-10,10.000000-3.000000-6,10.000000-3.000000-8,9.000000-2.000000-5,6.000000-8.000000-7,3.000000-8.000000-4,3.000000-10.000000-4,4.000000-9.000000-6,7.000000-13.000000-4,13.000000-16.000000-4,12.000000-15.000000-6,13.000000-15.000000-4,7.000000-18.000000-3,4.000000-19.000000-2,3.000000-18.000000-2,3.000000-19.000000-2,-2.000000-10.000000 2,-6.000000 1.000000 4,-6.000000-1.000000 3,-6.000000 1.000000 5,-9.000000 1.000000 4,-8.000000 3.000000 5,-10.000000 3.000000 5,-9.000000 4.000000 5,-9.000000 5.000000 2,-5.000000 10.000000 0,-7.000000 10.000000 1,-5.000000 9.000000-1,-6.000000 7.000000 3,-3.000000 7.000000 6,-3.000000 6.000000 7,-2.000000 7.000000 6,5.000000 0.000000 2,16.000000-2.000000 0,15.000000-3.000000-1,17.000000-3.000000-1,13.000000-1.000000-3,13.000000 4.000000-3,12.000000 3.000000-4,13.000000 3.000000-4,2.000000 3.000000-2,-5.000000 3.000000-2,-7.000000 3.000000-1,-5.000000 4.000000-1,-4.000000 4.000000-1,0.000000 6.000000 1,0.000000 7.000000 1,0.000000 6.000000 1,-5.000000 7.000000 1,-9.000000 10.000000 1,-10.000000 10.000000 2,-8.000000 9.000000 1,-11.000000 10.000000 2,-8.000000 14.000000 0,-10.000000 11.000000 2,-9.000000 14.000000 1,-7.000000 7.000000 0,-3.000000 3.000000-2,-3.000000 3.000000-2,-2.000000 4.000000-1,2.000000-9.000000-2,9.000000-18.000000-1,10.000000-19.000000-1,10.000000-18.000000 0,10.000000-17.000000-6,13.000000-11.000000-6,12.000000-14.000000-9,13.000000-11.000000-8,13.000000-20.000000-4,17.000000-24.000000-4,15.000000-26.000000-2,16.000000-24.000000-2,4.000000-15.000000 0,-6.000000-3.000000 4,-6.000000-3.000000 5,-6.000000-2.000000 3,-7.000000 0.000000 5,-6.000000 7.000000 2,-6.000000 6.000000 4,-6.000000 7.000000 4,-12.000000 8.000000 2,-15.000000 14.000000 1,-15.000000 11.000000 1,-16.000000 14.000000 1,-16.000000 24.000000 8,-16.000000 38.000000 14,-15.000000 37.000000 12,-15.000000 38.000000 15,-3.000000 12.000000 1,14.000000-12.000000-8,11.000000-13.000000-10,14.000000-12.000000-8,5.000000-7.000000-8,1.000000 1.000000-7,-1.000000-1.000000-7,1.000000 1.000000-6,8.000000-6.000000-12,20.000000-8.000000-19,18.000000-10.000000-19,20.000000-9.000000-18</inkml:trace>
</inkml:ink>
</file>

<file path=ppt/ink/ink349.xml><?xml version="1.0" encoding="utf-8"?>
<inkml:ink xmlns:inkml="http://www.w3.org/2003/InkML">
  <annotation type="ScanImages2ExtractSignatures">1</annotation>
  <annotation type="ScanImagesWidth">381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27"/>
    </inkml:context>
    <inkml:brush xml:id="br0">
      <inkml:brushProperty name="width" value="0.0356794334948063" units="cm"/>
      <inkml:brushProperty name="height" value="0.0356794334948063" units="cm"/>
      <inkml:brushProperty name="color" value="#F2395B"/>
      <inkml:brushProperty name="ignorePressure" value="0"/>
    </inkml:brush>
  </inkml:definitions>
  <inkml:trace contextRef="#ctx0" brushRef="#br0">95900.000000 2700.000000 411,'-25.000000'-32.000000'0,"0.000000"-11.000000"3 ,0.000000-14.000000 1,0.000000-11.000000 2,1.000000-4.000000 2,4.000000 6.000000 3,3.000000 7.000000 3,3.000000 6.000000 2,-2.000000 7.000000 2,-6.000000 10.000000 1,-6.000000 10.000000 1,-6.000000 9.000000 1,-6.000000 15.000000 0,-2.000000 22.000000-1,-3.000000 22.000000-3,-3.000000 23.000000-1,-4.000000 14.000000-1,-3.000000 10.000000-1,-3.000000 10.000000-2,-2.000000 9.000000 0,2.000000 2.000000-1,9.000000-2.000000-1,10.000000-3.000000 1,10.000000-3.000000-1,10.000000-9.000000-2,13.000000-11.000000-2,12.000000-14.000000-3,13.000000-11.000000-2,13.000000-18.000000-3,17.000000-22.000000-1,15.000000-22.000000-2,16.000000-21.000000-1,5.000000-18.000000-1,-2.000000-12.000000-1,-3.000000-13.000000 1,-3.000000-12.000000 0,-1.000000-10.000000-2,4.000000-6.000000-4,3.000000-6.000000-3,3.000000-6.000000-4,-8.000000 4.000000 1,-19.000000 16.000000 4,-18.000000 15.000000 4,-19.000000 17.000000 4,-18.000000 22.000000 7,-15.000000 32.000000 9,-15.000000 31.000000 8,-16.000000 32.000000 9,-7.000000 25.000000 4,4.000000 23.000000-1,3.000000 22.000000 1,3.000000 22.000000 0,4.000000 10.000000-1,7.000000 1.000000-4,6.000000-1.000000-2,7.000000 1.000000-3,4.000000-3.000000-3,3.000000-2.000000-4,3.000000-3.000000-4,4.000000-3.000000-3,1.000000-7.000000-3,0.000000-9.000000 0,0.000000-10.000000-2,0.000000-8.000000-1,-2.000000-9.000000-1,-3.000000-6.000000-3,-3.000000-6.000000-3,-2.000000-6.000000-2,-6.000000-7.000000-4,-6.000000-6.000000-3,-6.000000-6.000000-3,-6.000000-6.000000-4,-6.000000-7.000000 0,-2.000000-6.000000 0,-3.000000-6.000000 2,-3.000000-6.000000 2,-4.000000-9.000000 1,-3.000000-8.000000 5,-3.000000-10.000000 3,-2.000000-9.000000 5,-8.000000-15.000000 1,-8.000000-18.000000 2,-10.000000-19.000000 1,-9.000000-18.000000 2,1.000000-15.000000 0,13.000000-9.000000 1,12.000000-10.000000-1,13.000000-8.000000 0,12.000000-6.000000-1,13.000000 1.000000-3,12.000000-1.000000-3,13.000000 1.000000-3,12.000000 1.000000-4,13.000000 3.000000-3,12.000000 3.000000-5,13.000000 4.000000-3,13.000000 1.000000-3,17.000000 0.000000 2,15.000000 0.000000 0,16.000000 0.000000 0,9.000000 4.000000 2,3.000000 10.000000 1,3.000000 10.000000 2,4.000000 9.000000 1,2.000000 6.000000 3,4.000000 3.000000 0,3.000000 3.000000 3,3.000000 4.000000 1,-5.000000 2.000000 3,-12.000000 4.000000 1,-13.000000 3.000000 3,-12.000000 3.000000 1,-13.000000 3.000000 2,-12.000000 3.000000 1,-13.000000 3.000000 0,-12.000000 4.000000 0,-9.000000-1.000000 1,-2.000000-3.000000 0,-3.000000-3.000000-1,-3.000000-2.000000 1,-6.000000-3.000000 4,-5.000000 1.000000 10,-7.000000-1.000000 8,-5.000000 1.000000 8,-8.000000 1.000000 5,-5.000000 3.000000 0,-7.000000 3.000000-1,-5.000000 4.000000 0,-4.000000 4.000000 1,0.000000 6.000000 4,0.000000 7.000000 4,0.000000 6.000000 3,3.000000 10.000000-2,6.000000 17.000000-9,7.000000 15.000000-7,6.000000 16.000000-9,1.000000 15.000000-3,-3.000000 16.000000-2,-3.000000 15.000000 0,-2.000000 17.000000-1,-1.000000 0.000000-1,3.000000-11.000000-3,3.000000-14.000000-3,4.000000-11.000000-2,4.000000-12.000000-4,6.000000-9.000000-6,7.000000-10.000000-5,6.000000-8.000000-6,6.000000-15.000000-4,6.000000-19.000000-1,7.000000-18.000000-3,6.000000-19.000000-1,3.000000-16.000000 0,0.000000-12.000000 0,0.000000-13.000000 1,0.000000-12.000000 0,-5.000000-9.000000 3,-9.000000-2.000000 3,-10.000000-3.000000 5,-8.000000-3.000000 3,-11.000000-1.000000 3,-8.000000 4.000000 3,-10.000000 3.000000 3,-9.000000 3.000000 4,-9.000000 6.000000 2,-5.000000 9.000000 3,-7.000000 10.000000 2,-5.000000 10.000000 3,-1.000000 8.000000 1,6.000000 10.000000-1,7.000000 10.000000 1,6.000000 9.000000 0,9.000000 4.000000 1,13.000000 1.000000 4,12.000000-1.000000 3,13.000000 1.000000 5,12.000000 1.000000-2,13.000000 3.000000-5,12.000000 3.000000-5,13.000000 4.000000-6,7.000000 2.000000-4,4.000000 4.000000-2,3.000000 3.000000-3,3.000000 3.000000-3,1.000000 3.000000-2,1.000000 3.000000-1,-1.000000 3.000000-1,1.000000 4.000000-2,-4.000000-3.000000-1,-6.000000-5.000000-2,-6.000000-7.000000-1,-6.000000-5.000000-1,-6.000000-4.000000-2,-2.000000 0.000000-1,-3.000000 0.000000 0,-3.000000 0.000000-2,-6.000000-2.000000 0,-5.000000-3.000000 0,-7.000000-3.000000 1,-5.000000-2.000000 1,-8.000000-6.000000 1,-5.000000-6.000000 0,-7.000000-6.000000 0,-5.000000-6.000000 1,-6.000000-6.000000 1,-3.000000-2.000000 2,-3.000000-3.000000 1,-2.000000-3.000000 2,-5.000000-2.000000 1,-2.000000 0.000000 1,-3.000000 0.000000 1,-3.000000 0.000000 1,-2.000000 1.000000 2,0.000000 4.000000 3,0.000000 3.000000 4,0.000000 3.000000 3,1.000000-1.000000 2,4.000000-2.000000 1,3.000000-3.000000 0,3.000000-3.000000 1,1.000000 2.000000 3,1.000000 10.000000 4,-1.000000 10.000000 3,1.000000 9.000000 5,-1.000000 9.000000 3,1.000000 9.000000 1,-1.000000 10.000000 2,1.000000 10.000000 1,-1.000000 8.000000 1,1.000000 10.000000-2,-1.000000 10.000000-1,1.000000 9.000000-2,-3.000000 20.000000 1,-2.000000 31.000000-1,-3.000000 32.000000 0,-3.000000 31.000000 1,-2.000000 7.000000-2,0.000000-15.000000-5,0.000000-15.000000-4,0.000000-16.000000-4,1.000000-2.000000-5,4.000000 13.000000-4,3.000000 12.000000-7,3.000000 13.000000-4,12.000000-13.000000-6,22.000000-37.000000-5,22.000000-38.000000-7,23.000000-37.000000-5,14.000000-30.000000-7,10.000000-22.000000-5,10.000000-22.000000-7,9.000000-21.000000-6,2.000000-20.000000-2,-2.000000-15.000000 0,-3.000000-15.000000 2,-3.000000-16.000000 0,-12.000000 2.000000 5,-18.000000 23.000000 9,-19.000000 22.000000 8,-18.000000 22.000000 9</inkml:trace>
</inkml:ink>
</file>

<file path=ppt/ink/ink35.xml><?xml version="1.0" encoding="utf-8"?>
<inkml:ink xmlns:inkml="http://www.w3.org/2003/InkML">
  <annotation type="ScanImages2ExtractSignatures">1</annotation>
  <annotation type="ScanImagesWidth">1610612736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7"/>
    </inkml:context>
    <inkml:brush xml:id="br0">
      <inkml:brushProperty name="width" value="0.0353814177215099" units="cm"/>
      <inkml:brushProperty name="height" value="0.0353814177215099" units="cm"/>
      <inkml:brushProperty name="color" value="#F2395B"/>
      <inkml:brushProperty name="ignorePressure" value="0"/>
    </inkml:brush>
  </inkml:definitions>
  <inkml:trace contextRef="#ctx0" brushRef="#br0">34110.000000 23368.000000 414,'0.000000'-52.000000'0,"0.000000"1.000000"0 ,0.000000-1.000000 0,0.000000 0.000000 0,0.000000 4.000000 5,0.000000 6.000000 12,0.000000 6.000000 10,0.000000 7.000000 11,4.000000 16.000000 9,5.000000 26.000000 4,7.000000 26.000000 6,7.000000 25.000000 5,1.000000 25.000000-2,-3.000000 23.000000-10,-3.000000 22.000000-8,-3.000000 23.000000-9,-9.000000 14.000000-7,-12.000000 7.000000-5,-14.000000 7.000000-4,-12.000000 5.000000-4,-7.000000 3.000000-4,0.000000-4.000000-3,1.000000-3.000000-3,-1.000000-3.000000-1,5.000000-12.000000-5,10.000000-19.000000-3,9.000000-19.000000-5,10.000000-20.000000-4,12.000000-24.000000-4,12.000000-29.000000-2,13.000000-30.000000-3,14.000000-28.000000-2,12.000000-28.000000-2,13.000000-26.000000 2,13.000000-25.000000 1,13.000000-27.000000 0,7.000000-15.000000 3,-1.000000-8.000000 1,1.000000-5.000000 3,-1.000000-7.000000 1,-6.000000 6.000000 3,-13.000000 20.000000 3,-13.000000 19.000000 1,-12.000000 20.000000 3,-14.000000 27.000000 6,-13.000000 36.000000 10,-12.000000 35.000000 10,-14.000000 36.000000 10,-12.000000 22.000000 4,-14.000000 10.000000-2,-12.000000 10.000000-3,-13.000000 10.000000-2,-2.000000-1.000000-2,9.000000-9.000000-4,11.000000-10.000000-3,9.000000-9.000000-3,20.000000-18.000000-10,29.000000-27.000000-14,28.000000-25.000000-16,30.000000-26.000000-14,15.000000-24.000000-8,-1.000000-23.000000 0,1.000000-22.000000 0,-1.000000-23.000000 1,-3.000000-7.000000 4,-6.000000 10.000000 8,-6.000000 10.000000 8,-8.000000 10.000000 9,-7.000000 10.000000 6,-10.000000 14.000000 6,-9.000000 13.000000 4,-11.000000 13.000000 4,-9.000000 15.000000 7,-9.000000 21.000000 7,-11.000000 18.000000 6,-9.000000 20.000000 7,-7.000000 15.000000 4,-3.000000 9.000000 3,-3.000000 10.000000 0,-3.000000 10.000000 3,-2.000000 6.000000-3,0.000000 4.000000-5,0.000000 2.000000-6,0.000000 4.000000-6,2.000000-3.000000-7,3.000000-10.000000-7,3.000000-10.000000-8,3.000000-10.000000-7,7.000000-17.000000-12,10.000000-26.000000-16,9.000000-26.000000-17,10.000000-26.000000-17,0.000000-13.000000-2,-10.000000 1.000000 11,-9.000000-1.000000 12,-10.000000 0.000000 11</inkml:trace>
</inkml:ink>
</file>

<file path=ppt/ink/ink350.xml><?xml version="1.0" encoding="utf-8"?>
<inkml:ink xmlns:inkml="http://www.w3.org/2003/InkML">
  <annotation type="ScanImages2ExtractSignatures">1</annotation>
  <annotation type="ScanImagesWidth">549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0"/>
    </inkml:context>
    <inkml:brush xml:id="br0">
      <inkml:brushProperty name="width" value="0.0309018399566412" units="cm"/>
      <inkml:brushProperty name="height" value="0.0309018399566412" units="cm"/>
      <inkml:brushProperty name="color" value="#F2395B"/>
      <inkml:brushProperty name="ignorePressure" value="0"/>
    </inkml:brush>
  </inkml:definitions>
  <inkml:trace contextRef="#ctx0" brushRef="#br0">100250.000000 3000.000000 474,'0.000000'-71.000000'1,"0.000000"10.000000"0 ,0.000000 10.000000 1,0.000000 9.000000 1,0.000000 2.000000 1,0.000000-2.000000 4,0.000000-3.000000 2,0.000000-3.000000 2,1.000000-1.000000 3,4.000000 4.000000 2,3.000000 3.000000 1,3.000000 3.000000 3,1.000000 1.000000 1,1.000000 1.000000 1,-1.000000-1.000000 2,1.000000 1.000000 1,-3.000000 8.000000 2,-2.000000 20.000000 3,-3.000000 18.000000 3,-3.000000 20.000000 2,-7.000000 16.000000 0,-9.000000 16.000000-7,-10.000000 15.000000-5,-8.000000 17.000000-5,-4.000000 5.000000-5,3.000000-3.000000-4,3.000000-3.000000-2,4.000000-2.000000-3,2.000000-6.000000-4,4.000000-6.000000-2,3.000000-6.000000-4,3.000000-6.000000-4,7.000000-16.000000-3,14.000000-25.000000-3,11.000000-25.000000-4,14.000000-25.000000-3,10.000000-21.000000-1,9.000000-15.000000 4,10.000000-15.000000 3,10.000000-16.000000 3,2.000000-8.000000 2,-3.000000 0.000000 2,-3.000000 0.000000 1,-2.000000 0.000000 2,-6.000000 6.000000 2,-6.000000 13.000000 1,-6.000000 12.000000 3,-6.000000 13.000000 1,-6.000000 10.000000 2,-2.000000 10.000000 4,-3.000000 10.000000 2,-3.000000 9.000000 3,-7.000000 17.000000 2,-9.000000 25.000000 1,-10.000000 25.000000 1,-8.000000 25.000000 1,-9.000000 12.000000 1,-6.000000 1.000000-1,-6.000000-1.000000-1,-6.000000 1.000000 0,1.000000-3.000000-1,9.000000-2.000000-2,10.000000-3.000000-3,10.000000-3.000000-2,5.000000-9.000000-4,4.000000-11.000000-8,3.000000-14.000000-6,3.000000-11.000000-8,9.000000-17.000000-4,16.000000-18.000000 0,15.000000-19.000000-1,17.000000-18.000000 0,8.000000-18.000000 0,4.000000-16.000000 1,3.000000-15.000000 0,3.000000-15.000000 0,-1.000000-6.000000 3,-2.000000 7.000000 1,-3.000000 6.000000 3,-3.000000 7.000000 3,-9.000000 8.000000 2,-11.000000 14.000000 4,-14.000000 11.000000 2,-11.000000 14.000000 2,-17.000000 21.000000 7,-18.000000 31.000000 9,-19.000000 32.000000 10,-18.000000 31.000000 9,-7.000000 13.000000 3,6.000000-2.000000-4,7.000000-3.000000-4,6.000000-3.000000-3,4.000000-4.000000-4,4.000000-3.000000-3,3.000000-3.000000-2,3.000000-2.000000-4,4.000000-8.000000-7,7.000000-8.000000-10,6.000000-10.000000-12,7.000000-9.000000-11,7.000000-9.000000-5,9.000000-5.000000 3,10.000000-7.000000 2,10.000000-5.000000 3,10.000000-14.000000-3,13.000000-18.000000-6,12.000000-19.000000-7,13.000000-18.000000-7,1.000000-12.000000 1,-9.000000-3.000000 6,-10.000000-3.000000 6,-8.000000-2.000000 7,-9.000000 0.000000 5,-6.000000 7.000000 3,-6.000000 6.000000 5,-6.000000 7.000000 4,-9.000000 7.000000 5,-8.000000 9.000000 6,-10.000000 10.000000 7,-9.000000 10.000000 6,-5.000000 5.000000 7,0.000000 4.000000 8,0.000000 3.000000 8,0.000000 3.000000 7,3.000000 3.000000 6,6.000000 3.000000 2,7.000000 3.000000 4,6.000000 4.000000 3,6.000000-3.000000-4,6.000000-5.000000-11,7.000000-7.000000-10,6.000000-5.000000-11,3.000000-3.000000-7,0.000000 4.000000-3,0.000000 3.000000-3,0.000000 3.000000-4,-2.000000 3.000000-1,-3.000000 3.000000-3,-3.000000 3.000000-2,-2.000000 4.000000-2,-11.000000 8.000000-2,-15.000000 17.000000-1,-15.000000 15.000000-2,-16.000000 16.000000-1,-12.000000 10.000000 0,-5.000000 7.000000 3,-7.000000 6.000000 2,-5.000000 7.000000 3,-6.000000 5.000000 1,-3.000000 7.000000 1,-3.000000 6.000000 2,-2.000000 7.000000 0,0.000000-4.000000 1,7.000000-12.000000 0,6.000000-13.000000 1,7.000000-12.000000-1,8.000000-12.000000-1,14.000000-8.000000-1,11.000000-10.000000-3,14.000000-9.000000-1,13.000000-15.000000-1,16.000000-18.000000-2,15.000000-19.000000-2,17.000000-18.000000 0,10.000000-18.000000-2,6.000000-16.000000-1,7.000000-15.000000-3,6.000000-15.000000 0,1.000000-9.000000-3,-3.000000 1.000000 0,-3.000000-1.000000-1,-2.000000 1.000000-1,-5.000000-1.000000-1,-2.000000 1.000000 0,-3.000000-1.000000 0,-3.000000 1.000000 0,-9.000000 5.000000 2,-11.000000 14.000000 3,-14.000000 11.000000 3,-11.000000 14.000000 3,-18.000000 18.000000 6,-22.000000 25.000000 7,-22.000000 25.000000 8,-21.000000 25.000000 8,-9.000000 18.000000 3,7.000000 14.000000 2,6.000000 11.000000 0,7.000000 14.000000 1,2.000000 8.000000 1,1.000000 7.000000-1,-1.000000 6.000000-1,1.000000 7.000000 0,-1.000000 7.000000-3,1.000000 9.000000-3,-1.000000 10.000000-6,1.000000 10.000000-3,-1.000000 8.000000-4,1.000000 10.000000-4,-1.000000 10.000000-3,1.000000 9.000000-3,2.000000 2.000000-2,7.000000-2.000000-2,6.000000-3.000000 0,7.000000-3.000000-2,0.000000-9.000000-3,-2.000000-11.000000-2,-3.000000-14.000000-3,-3.000000-11.000000-3,-4.000000-15.000000-1,-3.000000-16.000000 0,-3.000000-15.000000 2,-2.000000-15.000000-1,-9.000000-14.000000 3,-12.000000-8.000000 3,-13.000000-10.000000 2,-12.000000-9.000000 4,-12.000000-9.000000 2,-8.000000-5.000000 2,-10.000000-7.000000 2,-9.000000-5.000000 2,-7.000000-11.000000 0,-3.000000-11.000000 1,-3.000000-14.000000-1,-2.000000-11.000000 0,10.000000-17.000000 0,25.000000-18.000000 1,25.000000-19.000000-1,25.000000-18.000000 1,26.000000-15.000000-6,29.000000-9.000000-12,28.000000-10.000000-11,28.000000-8.000000-12,9.000000 10.000000-3,-9.000000 31.000000 5,-10.000000 32.000000 6,-8.000000 31.000000 5,-4.000000 15.000000 2,3.000000 1.000000 1,3.000000-1.000000-1,4.000000 1.000000 0</inkml:trace>
</inkml:ink>
</file>

<file path=ppt/ink/ink351.xml><?xml version="1.0" encoding="utf-8"?>
<inkml:ink xmlns:inkml="http://www.w3.org/2003/InkML">
  <annotation type="ScanImages2ExtractSignatures">1</annotation>
  <annotation type="ScanImagesWidth">320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1"/>
    </inkml:context>
    <inkml:brush xml:id="br0">
      <inkml:brushProperty name="width" value="0.0350872352719307" units="cm"/>
      <inkml:brushProperty name="height" value="0.0350872352719307" units="cm"/>
      <inkml:brushProperty name="color" value="#F2395B"/>
      <inkml:brushProperty name="ignorePressure" value="0"/>
    </inkml:brush>
  </inkml:definitions>
  <inkml:trace contextRef="#ctx0" brushRef="#br0">105850.000000 2050.000000 418,'-58.000000'0.000000'32,"34.000000"0.000000"10 ,35.000000 0.000000 11,35.000000 0.000000 9,21.000000-7.000000 0,9.000000-11.000000-14,10.000000-14.000000-14,10.000000-11.000000-13,2.000000-7.000000-8,-3.000000 0.000000-4,-3.000000 0.000000-3,-2.000000 0.000000-5,-8.000000 0.000000-2,-8.000000 0.000000-1,-10.000000 0.000000-3,-9.000000 0.000000-2,-20.000000 15.000000 0,-27.000000 32.000000 1,-28.000000 31.000000 2,-28.000000 32.000000 2,-20.000000 29.000000 4,-8.000000 28.000000 8,-10.000000 28.000000 7,-9.000000 29.000000 8,-2.000000 19.000000 3,6.000000 14.000000 1,7.000000 11.000000 1,6.000000 14.000000-1,7.000000 11.000000-2,10.000000 14.000000-8,10.000000 11.000000-7,9.000000 14.000000-8,10.000000-11.000000-7,14.000000-30.000000-9,11.000000-32.000000-8,14.000000-30.000000-9,10.000000-33.000000-7,9.000000-30.000000-4,10.000000-32.000000-5,10.000000-30.000000-4,0.000000-29.000000-1,-5.000000-25.000000 2,-7.000000-25.000000 2,-5.000000-25.000000 1,-4.000000-19.000000 4,0.000000-12.000000 4,0.000000-13.000000 4,0.000000-12.000000 3,-4.000000-10.000000 5,-5.000000-6.000000 3,-7.000000-6.000000 3,-5.000000-6.000000 5,-4.000000-9.000000 2,0.000000-8.000000 3,0.000000-10.000000 3,0.000000-9.000000 2,0.000000-7.000000 2,0.000000-3.000000 2,0.000000-3.000000 0,0.000000-2.000000 3,1.000000 0.000000 1,4.000000 7.000000 2,3.000000 6.000000 3,3.000000 7.000000 2,4.000000 10.000000 2,7.000000 16.000000 1,6.000000 15.000000 3,7.000000 17.000000 1,2.000000 14.000000 2,1.000000 17.000000 2,-1.000000 15.000000 4,1.000000 16.000000 1,2.000000 12.000000 2,7.000000 9.000000-2,6.000000 10.000000 0,7.000000 10.000000-2,2.000000 8.000000-1,1.000000 10.000000-1,-1.000000 10.000000 0,1.000000 9.000000-2,-3.000000 10.000000-2,-2.000000 14.000000-1,-3.000000 11.000000-3,-3.000000 14.000000-3,-7.000000 8.000000-2,-9.000000 7.000000-1,-10.000000 6.000000-3,-8.000000 7.000000-2,-9.000000 2.000000-1,-6.000000 1.000000 0,-6.000000-1.000000-1,-6.000000 1.000000 0,-13.000000-4.000000-3,-19.000000-6.000000-4,-18.000000-6.000000-4,-19.000000-6.000000-4,-12.000000-9.000000-3,-2.000000-8.000000-3,-3.000000-10.000000-1,-3.000000-9.000000-3,-1.000000-12.000000-1,4.000000-11.000000 1,3.000000-14.000000 0,3.000000-11.000000 1,7.000000-12.000000 1,14.000000-9.000000-1,11.000000-10.000000-1,14.000000-8.000000 1,16.000000-11.000000 0,22.000000-8.000000 2,22.000000-10.000000 0,23.000000-9.000000 1,19.000000-5.000000 2,19.000000 0.000000-1,19.000000 0.000000 1,19.000000 0.000000 1,9.000000 3.000000 1,0.000000 6.000000 3,0.000000 7.000000 2,0.000000 6.000000 2,-2.000000 4.000000 3,-3.000000 4.000000 1,-3.000000 3.000000 1,-2.000000 3.000000 1,-11.000000 3.000000 1,-15.000000 3.000000 2,-15.000000 3.000000 1,-16.000000 4.000000 1,-13.000000 2.000000 4,-9.000000 4.000000 4,-10.000000 3.000000 6,-8.000000 3.000000 4,-11.000000 1.000000 5,-8.000000 1.000000 2,-10.000000-1.000000 3,-9.000000 1.000000 4,-9.000000 2.000000 0,-5.000000 7.000000 0,-7.000000 6.000000-1,-5.000000 7.000000 0,-4.000000 10.000000-2,0.000000 16.000000 0,0.000000 15.000000-2,0.000000 17.000000-1,4.000000 7.000000-2,10.000000 0.000000-4,10.000000 0.000000-4,9.000000 0.000000-3,6.000000-2.000000-3,3.000000-3.000000-3,3.000000-3.000000-2,4.000000-2.000000-2,8.000000-9.000000-4,17.000000-12.000000-2,15.000000-13.000000-5,16.000000-12.000000-2,13.000000-15.000000-4,14.000000-15.000000-5,11.000000-15.000000-5,14.000000-16.000000-4,2.000000-15.000000-3,-6.000000-11.000000-1,-6.000000-14.000000 0,-6.000000-11.000000-2,-10.000000-6.000000 3,-12.000000 4.000000 5,-13.000000 3.000000 4,-12.000000 3.000000 5,-16.000000 4.000000 4,-19.000000 7.000000 2,-18.000000 6.000000 2,-19.000000 7.000000 3,-15.000000 8.000000 2,-8.000000 14.000000 1,-10.000000 11.000000 2,-9.000000 14.000000 2,-4.000000 7.000000 1,4.000000 3.000000 1,3.000000 3.000000 2,3.000000 4.000000 0,6.000000 4.000000-1,9.000000 6.000000-2,10.000000 7.000000-2,10.000000 6.000000-2,7.000000 4.000000-3,6.000000 4.000000-2,7.000000 3.000000-3,6.000000 3.000000-2,10.000000-2.000000-2,17.000000-6.000000-1,15.000000-6.000000 0,16.000000-6.000000-1,10.000000-6.000000-1,7.000000-2.000000-2,6.000000-3.000000-1,7.000000-3.000000-2,0.000000-2.000000 0,-2.000000 0.000000 1,-3.000000 0.000000 1,-3.000000 0.000000 0,-4.000000 3.000000 5,-3.000000 6.000000 8,-3.000000 7.000000 7,-2.000000 6.000000 9,-8.000000 4.000000 5,-8.000000 4.000000 5,-10.000000 3.000000 4,-9.000000 3.000000 5,-9.000000 4.000000 3,-5.000000 7.000000 2,-7.000000 6.000000 0,-5.000000 7.000000 2,-8.000000 4.000000 0,-5.000000 3.000000-2,-7.000000 3.000000-1,-5.000000 4.000000-1,-4.000000 1.000000-3,0.000000 0.000000-4,0.000000 0.000000-5,0.000000 0.000000-5,1.000000-5.000000-6,4.000000-9.000000-7,3.000000-10.000000-8,3.000000-8.000000-8,6.000000-17.000000-11,9.000000-21.000000-14,10.000000-22.000000-16,10.000000-22.000000-14,7.000000-21.000000-4,6.000000-18.000000 8,7.000000-19.000000 6,6.000000-18.000000 7,-2.000000-4.000000 8,-9.000000 13.000000 9,-10.000000 12.000000 8,-8.000000 13.000000 8,-6.000000 7.000000 6,1.000000 4.000000 2,-1.000000 3.000000 3,1.000000 3.000000 2</inkml:trace>
</inkml:ink>
</file>

<file path=ppt/ink/ink352.xml><?xml version="1.0" encoding="utf-8"?>
<inkml:ink xmlns:inkml="http://www.w3.org/2003/InkML">
  <annotation type="ScanImages2ExtractSignatures">1</annotation>
  <annotation type="ScanImagesWidth">463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2"/>
    </inkml:context>
    <inkml:brush xml:id="br0">
      <inkml:brushProperty name="width" value="0.0346997864544392" units="cm"/>
      <inkml:brushProperty name="height" value="0.0346997864544392" units="cm"/>
      <inkml:brushProperty name="color" value="#F2395B"/>
      <inkml:brushProperty name="ignorePressure" value="0"/>
    </inkml:brush>
  </inkml:definitions>
  <inkml:trace contextRef="#ctx0" brushRef="#br0">109250.000000 1450.000000 422,'-2.000000'-135.000000'11,"-3.000000"32.000000"3 ,-3.000000 31.000000 3,-2.000000 32.000000 2,0.000000 24.000000 11,7.000000 19.000000 15,6.000000 19.000000 17,7.000000 19.000000 16,2.000000 12.000000 1,1.000000 6.000000-15,-1.000000 7.000000-14,1.000000 6.000000-16,-1.000000 4.000000-10,1.000000 4.000000-6,-1.000000 3.000000-6,1.000000 3.000000-6,-3.000000 3.000000-3,-2.000000 3.000000 0,-3.000000 3.000000 1,-3.000000 4.000000-1,-2.000000 2.000000-1,0.000000 4.000000-4,0.000000 3.000000-4,0.000000 3.000000-3,0.000000-2.000000-1,0.000000-6.000000 0,0.000000-6.000000 1,0.000000-6.000000 0,10.000000-24.000000-1,23.000000-41.000000-6,22.000000-40.000000-5,22.000000-40.000000-5,5.000000-25.000000-2,-8.000000-5.000000 0,-10.000000-7.000000 1,-9.000000-5.000000 1,-7.000000-1.000000 2,-3.000000 6.000000 4,-3.000000 7.000000 3,-2.000000 6.000000 5,-6.000000 7.000000 3,-6.000000 10.000000 1,-6.000000 10.000000 2,-6.000000 9.000000 1,-7.000000 21.000000 4,-6.000000 35.000000 6,-6.000000 35.000000 5,-6.000000 34.000000 6,-2.000000 15.000000 3,3.000000-3.000000-3,3.000000-3.000000-2,4.000000-2.000000-2,1.000000-6.000000-4,0.000000-6.000000-4,0.000000-6.000000-6,0.000000-6.000000-4,4.000000-9.000000-5,10.000000-8.000000-5,10.000000-10.000000-5,9.000000-9.000000-5,2.000000-10.000000-3,-2.000000-9.000000-2,-3.000000-10.000000-2,-3.000000-8.000000-2,-2.000000-11.000000 0,0.000000-8.000000 3,0.000000-10.000000 2,0.000000-9.000000 3,-4.000000-7.000000 3,-5.000000-3.000000 4,-7.000000-3.000000 3,-5.000000-2.000000 3,-6.000000-3.000000 3,-3.000000 1.000000 3,-3.000000-1.000000 2,-2.000000 1.000000 2,-5.000000 1.000000 2,-2.000000 3.000000 0,-3.000000 3.000000 1,-3.000000 4.000000 0,1.000000 4.000000 4,6.000000 6.000000 5,7.000000 7.000000 7,6.000000 6.000000 6,6.000000 4.000000 4,6.000000 4.000000 3,7.000000 3.000000 1,6.000000 3.000000 3,7.000000 3.000000 1,10.000000 3.000000-1,10.000000 3.000000 0,9.000000 4.000000 0,10.000000 1.000000-3,14.000000 0.000000-4,11.000000 0.000000-4,14.000000 0.000000-4,7.000000 0.000000-4,3.000000 0.000000-6,3.000000 0.000000-5,4.000000 0.000000-5,-7.000000 0.000000-5,-16.000000 0.000000-3,-15.000000 0.000000-4,-15.000000 0.000000-4,-21.000000-4.000000-4,-25.000000-5.000000-8,-25.000000-7.000000-5,-25.000000-5.000000-7,-18.000000-6.000000 0,-8.000000-3.000000 8,-10.000000-3.000000 7,-9.000000-2.000000 7,-4.000000-5.000000 6,4.000000-2.000000 3,3.000000-3.000000 5,3.000000-3.000000 4,4.000000-1.000000 2,7.000000 4.000000 3,6.000000 3.000000 2,7.000000 3.000000 2,5.000000 4.000000 4,7.000000 7.000000 7,6.000000 6.000000 6,7.000000 7.000000 7,4.000000 7.000000 3,3.000000 9.000000 2,3.000000 10.000000 0,4.000000 10.000000 2,2.000000 13.000000 0,4.000000 19.000000 0,3.000000 19.000000 0,3.000000 19.000000 0,1.000000 15.000000-2,1.000000 13.000000-5,-1.000000 12.000000-4,1.000000 13.000000-5,-3.000000 4.000000-5,-2.000000-3.000000-6,-3.000000-3.000000-6,-3.000000-2.000000-7,1.000000-6.000000-3,6.000000-6.000000-2,7.000000-6.000000 0,6.000000-6.000000-2,10.000000-16.000000-7,17.000000-25.000000-10,15.000000-25.000000-13,16.000000-25.000000-10,4.000000-24.000000-5,-6.000000-21.000000 6,-6.000000-22.000000 3,-6.000000-22.000000 4,-9.000000-8.000000 5,-8.000000 6.000000 2,-10.000000 7.000000 4,-9.000000 6.000000 2</inkml:trace>
</inkml:ink>
</file>

<file path=ppt/ink/ink35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2"/>
    </inkml:context>
    <inkml:brush xml:id="br0">
      <inkml:brushProperty name="width" value="0.0259263943880796" units="cm"/>
      <inkml:brushProperty name="height" value="0.0259263943880796" units="cm"/>
      <inkml:brushProperty name="color" value="#F2395B"/>
      <inkml:brushProperty name="ignorePressure" value="0"/>
    </inkml:brush>
  </inkml:definitions>
  <inkml:trace contextRef="#ctx0" brushRef="#br0">112650.000000 1100.000000 565,'26.000000'-24.000000'7,"4.000000"4.000000"7 ,3.000000 3.000000 5,3.000000 3.000000 6,1.000000 3.000000 3,1.000000 3.000000-1,-1.000000 3.000000 0,1.000000 4.000000-1,2.000000 2.000000 1,7.000000 4.000000 3,6.000000 3.000000 4,7.000000 3.000000 2,-1.000000 7.000000-1,-6.000000 14.000000-4,-6.000000 11.000000-5,-6.000000 14.000000-5,-6.000000 8.000000-6,-2.000000 7.000000-9,-3.000000 6.000000-7,-3.000000 7.000000-8,-4.000000 2.000000-7,-3.000000 1.000000-6,-3.000000-1.000000-6,-2.000000 1.000000-5,-8.000000-3.000000-4,-8.000000-2.000000-2,-10.000000-3.000000-2,-9.000000-3.000000-1,-7.000000-9.000000 0,-3.000000-11.000000 3,-3.000000-14.000000 3,-2.000000-11.000000 2,-1.000000-7.000000 4,3.000000 0.000000 3,3.000000 0.000000 4,4.000000 0.000000 4</inkml:trace>
</inkml:ink>
</file>

<file path=ppt/ink/ink35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3"/>
    </inkml:context>
    <inkml:brush xml:id="br0">
      <inkml:brushProperty name="width" value="0.031664103269577" units="cm"/>
      <inkml:brushProperty name="height" value="0.031664103269577" units="cm"/>
      <inkml:brushProperty name="color" value="#F2395B"/>
      <inkml:brushProperty name="ignorePressure" value="0"/>
    </inkml:brush>
  </inkml:definitions>
  <inkml:trace contextRef="#ctx0" brushRef="#br0">112800.000000 3250.000000 463,'23.000000'98.000000'4,"-3.000000"-3.000000"10 ,-3.000000-3.000000 8,-2.000000-2.000000 10,0.000000-9.000000 8,7.000000-12.000000 6,6.000000-13.000000 8,7.000000-12.000000 8,0.000000-7.000000 1,-2.000000 1.000000-3,-3.000000-1.000000-3,-3.000000 1.000000-2,-2.000000-3.000000-27,0.000000-2.000000-50,0.000000-3.000000-49,0.000000-3.000000-50</inkml:trace>
</inkml:ink>
</file>

<file path=ppt/ink/ink35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3"/>
    </inkml:context>
    <inkml:brush xml:id="br0">
      <inkml:brushProperty name="width" value="0.0169468130916357" units="cm"/>
      <inkml:brushProperty name="height" value="0.0169468130916357" units="cm"/>
      <inkml:brushProperty name="color" value="#F2395B"/>
      <inkml:brushProperty name="ignorePressure" value="0"/>
    </inkml:brush>
  </inkml:definitions>
  <inkml:trace contextRef="#ctx0" brushRef="#br0">114400.000000 4500.000000 865,'68.000000'-46.000000'69,"-11.000000"10.000000"-25 ,-14.000000 10.000000-22,-11.000000 9.000000-25,-9.000000 2.000000-18,-3.000000-2.000000-12,-3.000000-3.000000-11,-2.000000-3.000000-13</inkml:trace>
</inkml:ink>
</file>

<file path=ppt/ink/ink35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3"/>
    </inkml:context>
    <inkml:brush xml:id="br0">
      <inkml:brushProperty name="width" value="0.0226575285196304" units="cm"/>
      <inkml:brushProperty name="height" value="0.0226575285196304" units="cm"/>
      <inkml:brushProperty name="color" value="#F2395B"/>
      <inkml:brushProperty name="ignorePressure" value="0"/>
    </inkml:brush>
  </inkml:definitions>
  <inkml:trace contextRef="#ctx0" brushRef="#br0">91350.000000 5850.000000 647,'-116.000000'68.000000'0,"19.000000"-11.000000"0 ,19.000000-14.000000 1,19.000000-11.000000 0,21.000000-14.000000 4,26.000000-11.000000 7,24.000000-14.000000 6,26.000000-11.000000 8,22.000000-7.000000 2,23.000000 0.000000-2,22.000000 0.000000-3,22.000000 0.000000-2,29.000000-2.000000-2,38.000000-3.000000-1,37.000000-3.000000 0,38.000000-2.000000-1,59.000000-3.000000-1,81.000000 1.000000 1,82.000000-1.000000 0,81.000000 1.000000 0,67.000000 1.000000-1,53.000000 3.000000-3,53.000000 3.000000-3,54.000000 4.000000-4,26.000000 4.000000-2,0.000000 6.000000-1,0.000000 7.000000-2,0.000000 6.000000-2,-4.000000 1.000000-2,-5.000000-3.000000-3,-7.000000-3.000000-1,-5.000000-2.000000-3,-12.000000-3.000000-2,-16.000000 1.000000-2,-15.000000-1.000000-2,-15.000000 1.000000-3,-21.000000 1.000000 0,-25.000000 3.000000 1,-25.000000 3.000000 2,-25.000000 4.000000 0,-32.000000 2.000000 2,-36.000000 4.000000 0,-39.000000 3.000000 0,-36.000000 3.000000 1,-43.000000 1.000000 1,-47.000000 1.000000 1,-47.000000-1.000000 1,-46.000000 1.000000 1,-42.000000-1.000000 1,-33.000000 1.000000-3,-35.000000-1.000000-1,-34.000000 1.000000-1,-35.000000-3.000000-2,-34.000000-2.000000 0,-35.000000-3.000000 0,-33.000000-3.000000-1,-18.000000-4.000000-1,0.000000-3.000000-2,0.000000-3.000000-2,0.000000-2.000000-2</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4"/>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113600.000000 4550.000000 999,'-152.000000'90.000000'-6,"47.000000"-18.000000"-12 ,47.000000-19.000000-12,48.000000-18.000000-12</inkml:trace>
</inkml:ink>
</file>

<file path=ppt/ink/ink358.xml><?xml version="1.0" encoding="utf-8"?>
<inkml:ink xmlns:inkml="http://www.w3.org/2003/InkML">
  <annotation type="ScanImages2ExtractSignatures">1</annotation>
  <annotation type="ScanImagesWidth">891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36"/>
    </inkml:context>
    <inkml:brush xml:id="br0">
      <inkml:brushProperty name="width" value="0.0232773255556822" units="cm"/>
      <inkml:brushProperty name="height" value="0.0232773255556822" units="cm"/>
      <inkml:brushProperty name="color" value="#F2395B"/>
      <inkml:brushProperty name="ignorePressure" value="0"/>
    </inkml:brush>
  </inkml:definitions>
  <inkml:trace contextRef="#ctx0" brushRef="#br0">70050.000000 2000.000000 630,'-2.000000'-47.000000'-3,"-3.000000"6.000000"-3 ,-3.000000 7.000000-5,-2.000000 6.000000-5,-3.000000 1.000000 1,1.000000-3.000000 5,-1.000000-3.000000 5,1.000000-2.000000 5,-1.000000-1.000000 7,1.000000 3.000000 5,-1.000000 3.000000 6,1.000000 4.000000 6,-6.000000 2.000000 4,-8.000000 4.000000-1,-10.000000 3.000000 0,-9.000000 3.000000 0,-9.000000 3.000000-1,-5.000000 3.000000-3,-7.000000 3.000000-2,-5.000000 4.000000-2,-11.000000 10.000000-3,-11.000000 19.000000-1,-14.000000 19.000000-1,-11.000000 19.000000-2,-11.000000 15.000000-2,-5.000000 13.000000-3,-7.000000 12.000000-3,-5.000000 13.000000-3,-6.000000 7.000000-2,-3.000000 4.000000-1,-3.000000 3.000000 1,-2.000000 3.000000-1,-1.000000 4.000000-1,3.000000 7.000000 0,3.000000 6.000000-1,4.000000 7.000000-1,7.000000 0.000000 1,13.000000-2.000000 0,12.000000-3.000000 1,13.000000-3.000000 0,10.000000-6.000000 1,10.000000-5.000000 1,10.000000-7.000000 2,9.000000-5.000000 0,9.000000-6.000000 1,9.000000-3.000000 1,10.000000-3.000000-1,10.000000-2.000000 0,7.000000-5.000000 1,6.000000-2.000000 0,7.000000-3.000000 2,6.000000-3.000000 0,7.000000-1.000000 1,10.000000 4.000000 0,10.000000 3.000000 1,9.000000 3.000000 0,10.000000-1.000000-1,14.000000-2.000000 1,11.000000-3.000000-1,14.000000-3.000000 1,13.000000-7.000000-2,16.000000-9.000000-2,15.000000-10.000000-3,17.000000-8.000000-2,14.000000-11.000000 0,17.000000-8.000000 2,15.000000-10.000000 2,16.000000-9.000000 1,18.000000-9.000000 1,22.000000-5.000000 0,22.000000-7.000000-1,23.000000-5.000000 0,10.000000-6.000000 0,0.000000-3.000000 1,0.000000-3.000000 1,0.000000-2.000000 1,3.000000-1.000000 0,6.000000 3.000000-2,7.000000 3.000000-1,6.000000 4.000000-1,3.000000 5.000000-1,0.000000 10.000000-2,0.000000 10.000000 0,0.000000 9.000000 0,1.000000 1.000000-1,4.000000-6.000000 1,3.000000-6.000000 1,3.000000-6.000000 1,6.000000-6.000000-1,9.000000-2.000000-2,10.000000-3.000000-2,10.000000-3.000000-2,5.000000-4.000000 0,4.000000-3.000000-1,3.000000-3.000000 1,3.000000-2.000000 0,-1.000000-6.000000 0,-2.000000-6.000000-1,-3.000000-6.000000 1,-3.000000-6.000000-2,-4.000000-4.000000 2,-3.000000 1.000000 0,-3.000000-1.000000 1,-2.000000 1.000000 2,-5.000000-3.000000 0,-2.000000-2.000000 0,-3.000000-3.000000 0,-3.000000-3.000000 0,-7.000000-2.000000 1,-9.000000 0.000000 0,-10.000000 0.000000 0,-8.000000 0.000000 0,2.000000-7.000000 1,16.000000-11.000000 0,15.000000-14.000000 0,17.000000-11.000000 0,-33.000000 3.000000 1,-77.000000 23.000000 0,-78.000000 22.000000 0,-78.000000 22.000000 2,-29.000000 5.000000-1,22.000000-8.000000 0,22.000000-10.000000-1,23.000000-9.000000 0,-3.000000-2.000000 0,-24.000000 6.000000 0,-26.000000 7.000000 0,-24.000000 6.000000 0,-13.000000 4.000000 0,0.000000 4.000000-1,0.000000 3.000000 0,0.000000 3.000000 0,7.000000-2.000000 0,17.000000-6.000000 0,15.000000-6.000000 0,16.000000-6.000000 0,-1.000000-2.000000 1,-15.000000 3.000000 0,-15.000000 3.000000-1,-16.000000 4.000000 1,-7.000000 2.000000 1,4.000000 4.000000-1,3.000000 3.000000 0,3.000000 3.000000-1,1.000000-2.000000 1,1.000000-6.000000 0,-1.000000-6.000000 0,1.000000-6.000000 0,-4.000000-1.000000-1,-6.000000 7.000000 1,-6.000000 6.000000 0,-6.000000 7.000000 0,-2.000000 0.000000-1,3.000000-2.000000 1,3.000000-3.000000-1,4.000000-3.000000 0,-4.000000-2.000000 0,-9.000000 0.000000 0,-10.000000 0.000000-1,-8.000000 0.000000 0,-9.000000 0.000000 0,-6.000000 0.000000 1,-6.000000 0.000000 0,-6.000000 0.000000 1,-9.000000-7.000000 0,-8.000000-11.000000 1,-10.000000-14.000000-1,-9.000000-11.000000 0,-10.000000-11.000000 0,-9.000000-5.000000-1,-10.000000-7.000000 0,-8.000000-5.000000-1,-8.000000-11.000000 0,-2.000000-11.000000-1,-3.000000-14.000000-1,-3.000000-11.000000-1,-6.000000-11.000000 0,-5.000000-5.000000-1,-7.000000-7.000000 0,-5.000000-5.000000-1,-8.000000-4.000000 0,-5.000000 0.000000 0,-7.000000 0.000000 2,-5.000000 0.000000 0,10.000000 17.000000 1,28.000000 34.000000 2,28.000000 35.000000 2,29.000000 35.000000 2,7.000000 11.000000 1,-12.000000-8.000000 0,-13.000000-10.000000 1,-12.000000-9.000000-1,-2.000000 1.000000 2,9.000000 13.000000 0,10.000000 12.000000 1,10.000000 13.000000 2,4.000000 4.000000-1,0.000000-3.000000 0,0.000000-3.000000-1,0.000000-2.000000-1,-8.000000-3.000000 1,-16.000000 1.000000-1,-15.000000-1.000000 1,-15.000000 1.000000-1,-11.000000 1.000000 1,-2.000000 3.000000 1,-3.000000 3.000000 0,-3.000000 4.000000 2,-6.000000 1.000000-1,-5.000000 0.000000-1,-7.000000 0.000000-1,-5.000000 0.000000 0,6.000000 1.000000-2,23.000000 4.000000-1,22.000000 3.000000-1,22.000000 3.000000-2,10.000000 3.000000 0,1.000000 3.000000 1,-1.000000 3.000000 0,1.000000 4.000000 1,-13.000000-3.000000 0,-25.000000-5.000000 0,-25.000000-7.000000-1,-25.000000-5.000000 0,-2.000000-1.000000-1,22.000000 6.000000-1,22.000000 7.000000 0,23.000000 6.000000 0,6.000000 1.000000 0,-5.000000-3.000000 0,-7.000000-3.000000 2,-5.000000-2.000000 0,-12.000000-3.000000 0,-16.000000 1.000000 0,-15.000000-1.000000-1,-15.000000 1.000000-1,0.000000 1.000000 0,20.000000 3.000000 0,18.000000 3.000000-1,20.000000 4.000000-1,6.000000 1.000000 1,-2.000000 0.000000 0,-3.000000 0.000000 0,-3.000000 0.000000 2,-17.000000 0.000000-1,-27.000000 0.000000-2,-28.000000 0.000000 0,-28.000000 0.000000-2,1.000000 0.000000 0,31.000000 0.000000 2,32.000000 0.000000 0,31.000000 0.000000 2,13.000000 0.000000 0,-2.000000 0.000000 0,-3.000000 0.000000 0,-3.000000 0.000000 1,-17.000000 0.000000-2,-27.000000 0.000000 0,-28.000000 0.000000 0,-28.000000 0.000000-2,-15.000000 1.000000 1,1.000000 4.000000 0,-1.000000 3.000000 1,1.000000 3.000000 0,1.000000-1.000000 0,3.000000-2.000000 1,3.000000-3.000000 1,4.000000-3.000000 0,13.000000-1.000000 0,26.000000 4.000000 0,24.000000 3.000000 0,26.000000 3.000000-1,-17.000000 1.000000 1,-55.000000 1.000000 0,-57.000000-1.000000-1,-55.000000 1.000000 1,-1.000000-3.000000-1,56.000000-2.000000 0,57.000000-3.000000 1,56.000000-3.000000-1,26.000000-1.000000 1,-3.000000 4.000000 1,-3.000000 3.000000 0,-2.000000 3.000000 1,-17.000000 3.000000 0,-28.000000 3.000000 1,-28.000000 3.000000-1,-27.000000 4.000000 1,0.000000 1.000000 0,32.000000 0.000000 0,31.000000 0.000000 0,32.000000 0.000000 1,11.000000-2.000000-1,-5.000000-3.000000 1,-7.000000-3.000000 0,-5.000000-2.000000 0,-15.000000 2.000000 0,-22.000000 9.000000-1,-22.000000 10.000000 0,-21.000000 10.000000-1,-12.000000 2.000000-1,1.000000-3.000000 1,-1.000000-3.000000 0,1.000000-2.000000-1,-1.000000-1.000000 1,1.000000 3.000000 0,-1.000000 3.000000 0,1.000000 4.000000 0,4.000000-1.000000-1,9.000000-3.000000-1,10.000000-3.000000 0,10.000000-2.000000-2,7.000000-3.000000 0,6.000000 1.000000-1,7.000000-1.000000 1,6.000000 1.000000 0,13.000000-3.000000 0,23.000000-2.000000 1,22.000000-3.000000 0,22.000000-3.000000 1,8.000000-2.000000 0,-2.000000 0.000000 0,-3.000000 0.000000 0,-3.000000 0.000000 1,-6.000000 4.000000-1,-5.000000 10.000000-2,-7.000000 10.000000-2,-5.000000 9.000000-1,-3.000000 4.000000-1,4.000000 1.000000-1,3.000000-1.000000 0,3.000000 1.000000-1,6.000000 1.000000-1,9.000000 3.000000-4,10.000000 3.000000-4,10.000000 4.000000-2,8.000000-6.000000-1,10.000000-11.000000 3,10.000000-14.000000 3,9.000000-11.000000 4,4.000000-7.000000 1,1.000000 0.000000 0,-1.000000 0.000000 2,1.000000 0.000000-1,1.000000 1.000000-1,3.000000 4.000000-4,3.000000 3.000000-4,4.000000 3.000000-5,4.000000-2.000000 0,6.000000-6.000000 3,7.000000-6.000000 3,6.000000-6.000000 4,3.000000-2.000000 1,0.000000 3.000000 0,0.000000 3.000000 2,0.000000 4.000000-1,1.000000-1.000000 1,4.000000-3.000000-1,3.000000-3.000000 0,3.000000-2.000000 0,-1.000000-3.000000 0,-2.000000 1.000000 0,-3.000000-1.000000 0,-3.000000 1.000000 1</inkml:trace>
</inkml:ink>
</file>

<file path=ppt/ink/ink359.xml><?xml version="1.0" encoding="utf-8"?>
<inkml:ink xmlns:inkml="http://www.w3.org/2003/InkML">
  <annotation type="ScanImages2ExtractSignatures">1</annotation>
  <annotation type="ScanImagesWidth">795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43"/>
    </inkml:context>
    <inkml:brush xml:id="br0">
      <inkml:brushProperty name="width" value="0.0252726133912802" units="cm"/>
      <inkml:brushProperty name="height" value="0.0252726133912802" units="cm"/>
      <inkml:brushProperty name="color" value="#F2395B"/>
      <inkml:brushProperty name="ignorePressure" value="0"/>
    </inkml:brush>
  </inkml:definitions>
  <inkml:trace contextRef="#ctx0" brushRef="#br0">88150.000000 14600.000000 580,'-27.000000'-46.000000'21,"-3.000000"10.000000"-2 ,-3.000000 10.000000-2,-2.000000 9.000000-3,-5.000000 6.000000 1,-2.000000 3.000000 2,-3.000000 3.000000 2,-3.000000 4.000000 3,-6.000000 8.000000 1,-5.000000 17.000000-1,-7.000000 15.000000-1,-5.000000 16.000000 0,-9.000000 12.000000-1,-9.000000 9.000000-1,-10.000000 10.000000-1,-8.000000 10.000000-1,-6.000000 5.000000-3,1.000000 4.000000-5,-1.000000 3.000000-3,1.000000 3.000000-5,8.000000-2.000000-2,20.000000-6.000000 0,18.000000-6.000000-1,20.000000-6.000000 1,14.000000-9.000000-1,14.000000-8.000000-1,11.000000-10.000000 1,14.000000-9.000000-1,18.000000-10.000000 0,25.000000-9.000000 3,25.000000-10.000000 1,25.000000-8.000000 2,21.000000-15.000000 1,20.000000-19.000000 1,18.000000-18.000000 0,20.000000-19.000000 1,6.000000-15.000000-1,-2.000000-8.000000 0,-3.000000-10.000000-2,-3.000000-9.000000-1,-7.000000-5.000000-1,-9.000000 0.000000 1,-10.000000 0.000000-1,-8.000000 0.000000 1,-15.000000 3.000000-1,-19.000000 6.000000-3,-18.000000 7.000000-1,-19.000000 6.000000-3,-19.000000 6.000000-1,-19.000000 6.000000-3,-18.000000 7.000000 0,-19.000000 6.000000-3,-19.000000 3.000000 0,-19.000000 0.000000 2,-18.000000 0.000000 0,-19.000000 0.000000 2,-13.000000 0.000000 1,-6.000000 0.000000 1,-6.000000 0.000000 2,-6.000000 0.000000 1,-6.000000 0.000000 2,-2.000000 0.000000 0,-3.000000 0.000000 2,-3.000000 0.000000 1,1.000000 4.000000 1,6.000000 10.000000 1,7.000000 10.000000 2,6.000000 9.000000 1,9.000000 9.000000 2,13.000000 9.000000 1,12.000000 10.000000 1,13.000000 10.000000 1,10.000000 8.000000 0,10.000000 10.000000 0,10.000000 10.000000-1,9.000000 9.000000-1,7.000000 9.000000 0,7.000000 9.000000-3,6.000000 10.000000-1,7.000000 10.000000-3,7.000000 5.000000-1,9.000000 4.000000 1,10.000000 3.000000 0,10.000000 3.000000 0,4.000000 6.000000 0,0.000000 9.000000 2,0.000000 10.000000-1,0.000000 10.000000 2,0.000000 0.000000-1,0.000000-5.000000 0,0.000000-7.000000 0,0.000000-5.000000-1,-2.000000-12.000000 0,-3.000000-16.000000 1,-3.000000-15.000000 1,-2.000000-15.000000 0,-5.000000-18.000000 0,-2.000000-19.000000-2,-3.000000-18.000000-2,-3.000000-19.000000-3,-2.000000-21.000000 0,0.000000-21.000000-1,0.000000-22.000000-1,0.000000-22.000000 0,-2.000000-16.000000-1,-3.000000-9.000000-2,-3.000000-10.000000 0,-2.000000-8.000000-2,-3.000000-9.000000-2,1.000000-6.000000 0,-1.000000-6.000000 0,1.000000-6.000000-2,-1.000000 2.000000 1,1.000000 14.000000 1,-1.000000 11.000000 1,1.000000 14.000000 1,-6.000000 8.000000 1,-8.000000 7.000000 0,-10.000000 6.000000 1,-9.000000 7.000000 1,-5.000000 13.000000-1,0.000000 22.000000-4,0.000000 22.000000-1,0.000000 23.000000-3,1.000000 13.000000-3,4.000000 6.000000-2,3.000000 7.000000-1,3.000000 6.000000-3,3.000000 3.000000-3,3.000000 0.000000-5,3.000000 0.000000-6,4.000000 0.000000-4</inkml:trace>
</inkml:ink>
</file>

<file path=ppt/ink/ink3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7"/>
    </inkml:context>
    <inkml:brush xml:id="br0">
      <inkml:brushProperty name="width" value="0.0258908923715353" units="cm"/>
      <inkml:brushProperty name="height" value="0.0258908923715353" units="cm"/>
      <inkml:brushProperty name="color" value="#F2395B"/>
      <inkml:brushProperty name="ignorePressure" value="0"/>
    </inkml:brush>
  </inkml:definitions>
  <inkml:trace contextRef="#ctx0" brushRef="#br0">36439.000000 23368.000000 566,'-70.000000'-24.000000'8,"17.000000"3.000000"14 ,16.000000 3.000000 16,16.000000 3.000000 15,11.000000 12.000000 8,7.000000 19.000000-2,6.000000 20.000000 0,7.000000 19.000000-2,8.000000 11.000000-10,9.000000 4.000000-22,10.000000 3.000000-20,10.000000 3.000000-23,3.000000 3.000000-11,-3.000000 3.000000-5,-3.000000 4.000000-3,-4.000000 3.000000-3,-3.000000-7.000000-6,-3.000000-15.000000-5,-3.000000-17.000000-6,-3.000000-16.000000-6</inkml:trace>
</inkml:ink>
</file>

<file path=ppt/ink/ink3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55"/>
    </inkml:context>
    <inkml:brush xml:id="br0">
      <inkml:brushProperty name="width" value="0.0322076641023159" units="cm"/>
      <inkml:brushProperty name="height" value="0.0322076641023159" units="cm"/>
      <inkml:brushProperty name="color" value="#F2395B"/>
      <inkml:brushProperty name="ignorePressure" value="0"/>
    </inkml:brush>
  </inkml:definitions>
  <inkml:trace contextRef="#ctx0" brushRef="#br0">20550.000000 7850.000000 455,'-49.000000'-27.000000'-1,"4.000000"-3.000000"6 ,3.000000-3.000000 5,3.000000-2.000000 7,4.000000-1.000000 2,7.000000 3.000000 1,6.000000 3.000000-1,7.000000 4.000000 1,-4.000000 19.000000 3,-12.000000 39.000000 6,-13.000000 36.000000 6,-12.000000 39.000000 6,-10.000000 41.000000 0,-6.000000 47.000000-5,-6.000000 47.000000-5,-6.000000 48.000000-5,-2.000000 36.000000-4,3.000000 29.000000-1,3.000000 28.000000-1,4.000000 28.000000-1,8.000000 1.000000-3,17.000000-24.000000 0,15.000000-26.000000-3,16.000000-24.000000-2,16.000000-42.000000 0,20.000000-55.000000-3,18.000000-57.000000 0,20.000000-55.000000-3,17.000000-40.000000-1,20.000000-22.000000-6,18.000000-22.000000-4,20.000000-21.000000-5,11.000000-20.000000-4,7.000000-15.000000-8,6.000000-15.000000-5,7.000000-16.000000-6,-6.000000-8.000000-7,-15.000000 0.000000-6,-15.000000 0.000000-6,-16.000000 0.000000-6,-16.000000 3.000000 0,-16.000000 6.000000 4,-15.000000 7.000000 5,-15.000000 6.000000 5</inkml:trace>
</inkml:ink>
</file>

<file path=ppt/ink/ink3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1:56"/>
    </inkml:context>
    <inkml:brush xml:id="br0">
      <inkml:brushProperty name="width" value="0.0324748903512955" units="cm"/>
      <inkml:brushProperty name="height" value="0.0324748903512955" units="cm"/>
      <inkml:brushProperty name="color" value="#F2395B"/>
      <inkml:brushProperty name="ignorePressure" value="0"/>
    </inkml:brush>
  </inkml:definitions>
  <inkml:trace contextRef="#ctx0" brushRef="#br0">51900.000000 6850.000000 451,'25.000000'-24.000000'2,"0.000000"4.000000"4 ,0.000000 3.000000 5,0.000000 3.000000 3,7.000000 12.000000 4,17.000000 22.000000 3,15.000000 22.000000 4,16.000000 23.000000 2,7.000000 24.000000 3,1.000000 28.000000 1,-1.000000 28.000000 1,1.000000 29.000000 1,-4.000000 26.000000 0,-6.000000 25.000000-2,-6.000000 25.000000-2,-6.000000 25.000000-2,-18.000000 17.000000-2,-28.000000 9.000000-3,-28.000000 10.000000-2,-27.000000 10.000000-2,-26.000000 0.000000-2,-22.000000-5.000000-1,-22.000000-7.000000-2,-21.000000-5.000000-1,-9.000000-19.000000-2,7.000000-27.000000-1,6.000000-28.000000-2,7.000000-28.000000-1,5.000000-29.000000-2,7.000000-28.000000-2,6.000000-28.000000-4,7.000000-27.000000-2,4.000000-25.000000-4,3.000000-18.000000-3,3.000000-19.000000-5,4.000000-18.000000-4,7.000000-15.000000-2,13.000000-9.000000 0,12.000000-10.000000 0,13.000000-8.000000 0,10.000000-11.000000-2,10.000000-8.000000-5,10.000000-10.000000-5,9.000000-9.000000-3,6.000000 1.000000-2,3.000000 13.000000 1,3.000000 12.000000 3,4.000000 13.000000 1,1.000000 6.000000 1,0.000000 0.000000 0,0.000000 0.000000-1,0.000000 0.000000-1</inkml:trace>
</inkml:ink>
</file>

<file path=ppt/ink/ink362.xml><?xml version="1.0" encoding="utf-8"?>
<inkml:ink xmlns:inkml="http://www.w3.org/2003/InkML">
  <annotation type="ScanImages2ExtractSignatures">1</annotation>
  <annotation type="ScanImagesWidth">805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04"/>
    </inkml:context>
    <inkml:brush xml:id="br0">
      <inkml:brushProperty name="width" value="0.0312357470393181" units="cm"/>
      <inkml:brushProperty name="height" value="0.0312357470393181" units="cm"/>
      <inkml:brushProperty name="color" value="#F2395B"/>
      <inkml:brushProperty name="ignorePressure" value="0"/>
    </inkml:brush>
  </inkml:definitions>
  <inkml:trace contextRef="#ctx0" brushRef="#br0">55450.000000 27150.000000 363,'-24.000000'0.000000'0,"4.000000"0.000000"0 ,3.000000 0.000000 0,3.000000 0.000000 0,1.000000 0.000000 0,1.000000 0.000000 0,-1.000000 0.000000 0,1.000000 0.000000 0,-1.000000 0.000000 0,1.000000 0.000000 0,-1.000000 0.000000 0,1.000000 0.000000 0,-1.000000 0.000000 0,1.000000 0.000000 0,-1.000000 0.000000 0,1.000000 0.000000 0,-1.000000-2.000000 0,1.000000-3.000000 0,-1.000000-3.000000 0,1.000000-2.000000 0,-3.000000-3.000000 0,-2.000000 1.000000 0,-3.000000-1.000000 0,-3.000000 1.000000 0,-1.000000 1.000000 0,4.000000 3.000000 0,3.000000 3.000000 0,3.000000 4.000000 0,1.000000-1.000000 0,1.000000-3.000000 0,-1.000000-3.000000 0,1.000000-2.000000 0,-1.000000-1.000000 0,1.000000 3.000000 0,-1.000000 3.000000-1,1.000000 4.000000 1,-1.000000 1.000000-1,1.000000 0.000000 1,-1.000000 0.000000-1,1.000000 0.000000 1,-1.000000 0.000000 0,1.000000 0.000000 0,-1.000000 0.000000 0,1.000000 0.000000 0,-1.000000 0.000000 0,1.000000 0.000000 0,-1.000000 0.000000 0,1.000000 0.000000 0,-1.000000 0.000000 0,1.000000 0.000000 0,-1.000000 0.000000 0,1.000000 0.000000 0,1.000000-2.000000 0,3.000000-3.000000 0,3.000000-3.000000 0,4.000000-2.000000 0,1.000000-3.000000 0,0.000000 1.000000 0,0.000000-1.000000 0,0.000000 1.000000 0,-2.000000-1.000000 0,-3.000000 1.000000 0,-3.000000-1.000000 0,-2.000000 1.000000 0,-1.000000-1.000000 0,3.000000 1.000000 0,3.000000-1.000000 1,4.000000 1.000000 1,1.000000-1.000000 0,0.000000 1.000000 1,0.000000-1.000000 0,0.000000 1.000000 2,0.000000-1.000000 1,0.000000 1.000000 0,0.000000-1.000000 1,0.000000 1.000000 2,0.000000-1.000000 0,0.000000 1.000000 1,0.000000-1.000000 2,0.000000 1.000000 1,0.000000-3.000000 4,0.000000-2.000000 7,0.000000-3.000000 8,0.000000-3.000000 6,0.000000 4.000000 3,0.000000 13.000000-2,0.000000 12.000000-4,0.000000 13.000000-2,-2.000000 12.000000-4,-3.000000 13.000000-5,-3.000000 12.000000-6,-2.000000 13.000000-4,-5.000000 10.000000-4,-2.000000 10.000000-3,-3.000000 10.000000-2,-3.000000 9.000000-3,-4.000000 4.000000-2,-3.000000 1.000000 0,-3.000000-1.000000 0,-2.000000 1.000000-1,-1.000000-9.000000-1,3.000000-15.000000 1,3.000000-15.000000-1,4.000000-16.000000-1,11.000000-24.000000 0,23.000000-31.000000-2,22.000000-31.000000-2,22.000000-31.000000-2,10.000000-21.000000 0,1.000000-9.000000 0,-1.000000-10.000000 2,1.000000-8.000000 0,1.000000-4.000000 2,3.000000 3.000000 1,3.000000 3.000000 0,4.000000 4.000000 3,-3.000000 7.000000 0,-5.000000 13.000000 0,-7.000000 12.000000 1,-5.000000 13.000000 1,-12.000000 23.000000 4,-16.000000 34.000000 9,-15.000000 35.000000 7,-15.000000 35.000000 8,-14.000000 22.000000 3,-8.000000 14.000000-3,-10.000000 11.000000-3,-9.000000 14.000000-3,-4.000000 0.000000-3,4.000000-8.000000-4,3.000000-10.000000-5,3.000000-9.000000-3,6.000000-13.000000-3,9.000000-16.000000-2,10.000000-15.000000-1,10.000000-15.000000-2,11.000000-18.000000-4,17.000000-19.000000-4,15.000000-18.000000-6,16.000000-19.000000-3,12.000000-21.000000-4,9.000000-21.000000-2,10.000000-22.000000-1,10.000000-22.000000-1,2.000000-10.000000 0,-3.000000 4.000000 2,-3.000000 3.000000 1,-2.000000 3.000000 3,-8.000000 7.000000 2,-8.000000 14.000000 3,-10.000000 11.000000 4,-9.000000 14.000000 2,-12.000000 21.000000 7,-11.000000 31.000000 10,-14.000000 32.000000 10,-11.000000 31.000000 10,-12.000000 18.000000 5,-9.000000 7.000000-2,-10.000000 6.000000 0,-8.000000 7.000000-1,-6.000000 2.000000-3,1.000000 1.000000-3,-1.000000-1.000000-3,1.000000 1.000000-5,2.000000-4.000000-5,7.000000-6.000000-8,6.000000-6.000000-6,7.000000-6.000000-9,5.000000-9.000000-5,7.000000-8.000000-6,6.000000-10.000000-4,7.000000-9.000000-4,5.000000-9.000000-8,7.000000-5.000000-8,6.000000-7.000000-9,7.000000-5.000000-10,-1.000000-6.000000 0,-6.000000-3.000000 8,-6.000000-3.000000 6,-6.000000-2.000000 9</inkml:trace>
</inkml:ink>
</file>

<file path=ppt/ink/ink36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04"/>
    </inkml:context>
    <inkml:brush xml:id="br0">
      <inkml:brushProperty name="width" value="0.0287442486733198" units="cm"/>
      <inkml:brushProperty name="height" value="0.0287442486733198" units="cm"/>
      <inkml:brushProperty name="color" value="#F2395B"/>
      <inkml:brushProperty name="ignorePressure" value="0"/>
    </inkml:brush>
  </inkml:definitions>
  <inkml:trace contextRef="#ctx0" brushRef="#br0">57450.000000 27150.000000 510,'0.000000'-69.000000'2,"0.000000"13.000000"6 ,0.000000 12.000000 5,0.000000 13.000000 4,1.000000 4.000000 3,4.000000-3.000000 0,3.000000-3.000000-1,3.000000-2.000000-1,-1.000000-5.000000-1,-2.000000-2.000000-2,-3.000000-3.000000-1,-3.000000-3.000000-1,-7.000000 2.000000-1,-9.000000 10.000000 0,-10.000000 10.000000 0,-8.000000 9.000000 1,-9.000000 9.000000-1,-6.000000 9.000000 0,-6.000000 10.000000 0,-6.000000 10.000000-1,-7.000000 14.000000 1,-6.000000 23.000000 0,-6.000000 22.000000 1,-6.000000 22.000000 1,1.000000 8.000000 0,9.000000-2.000000-2,10.000000-3.000000 0,10.000000-3.000000-2,11.000000-7.000000-1,17.000000-9.000000-2,15.000000-10.000000-3,16.000000-8.000000-3,15.000000-14.000000-2,16.000000-15.000000-4,15.000000-15.000000-2,17.000000-16.000000-3,10.000000-19.000000-1,6.000000-22.000000-1,7.000000-22.000000 0,6.000000-21.000000 0,1.000000-12.000000-1,-3.000000 1.000000-3,-3.000000-1.000000-2,-2.000000 1.000000-2,-9.000000 1.000000 0,-12.000000 3.000000 3,-13.000000 3.000000 3,-12.000000 4.000000 2,-19.000000 19.000000 7,-25.000000 39.000000 10,-25.000000 36.000000 9,-25.000000 39.000000 10,-15.000000 24.000000 5,-2.000000 13.000000-1,-3.000000 12.000000-1,-3.000000 13.000000 0,5.000000 1.000000-1,17.000000-9.000000-1,15.000000-10.000000 0,16.000000-8.000000 0,10.000000-12.000000-3,7.000000-12.000000-7,6.000000-13.000000-7,7.000000-12.000000-6,11.000000-13.000000-6,20.000000-12.000000-7,18.000000-13.000000-8,20.000000-12.000000-6,10.000000-15.000000-8,3.000000-15.000000-8,3.000000-15.000000-7,4.000000-16.000000-9,1.000000-10.000000-1,0.000000-3.000000 4,0.000000-3.000000 3,0.000000-2.000000 4,-11.000000 5.000000 6,-22.000000 16.000000 8,-22.000000 15.000000 8,-21.000000 17.000000 8,-10.000000 7.000000 5,3.000000 0.000000 2,3.000000 0.000000 2,4.000000 0.000000 3</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04"/>
    </inkml:context>
    <inkml:brush xml:id="br0">
      <inkml:brushProperty name="width" value="0.0297134574502707" units="cm"/>
      <inkml:brushProperty name="height" value="0.0297134574502707" units="cm"/>
      <inkml:brushProperty name="color" value="#F2395B"/>
      <inkml:brushProperty name="ignorePressure" value="0"/>
    </inkml:brush>
  </inkml:definitions>
  <inkml:trace contextRef="#ctx0" brushRef="#br0">58700.000000 26800.000000 493,'-47.000000'-19.000000'37,"6.000000"13.000000"9 ,7.000000 12.000000 9,6.000000 13.000000 10,4.000000 9.000000 1,4.000000 6.000000-8,3.000000 7.000000-8,3.000000 6.000000-8,1.000000 4.000000-8,1.000000 4.000000-8,-1.000000 3.000000-8,1.000000 3.000000-8,1.000000-1.000000-13,3.000000-2.000000-13,3.000000-3.000000-15,4.000000-3.000000-15,4.000000-7.000000-11,6.000000-9.000000-8,7.000000-10.000000-8,6.000000-8.000000-8</inkml:trace>
</inkml:ink>
</file>

<file path=ppt/ink/ink36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05"/>
    </inkml:context>
    <inkml:brush xml:id="br0">
      <inkml:brushProperty name="width" value="0.0344417802989483" units="cm"/>
      <inkml:brushProperty name="height" value="0.0344417802989483" units="cm"/>
      <inkml:brushProperty name="color" value="#F2395B"/>
      <inkml:brushProperty name="ignorePressure" value="0"/>
    </inkml:brush>
  </inkml:definitions>
  <inkml:trace contextRef="#ctx0" brushRef="#br0">58950.000000 25850.000000 425,'-46.000000'23.000000'5,"10.000000"-3.000000"8 ,10.000000-3.000000 8,9.000000-2.000000 9,6.000000-1.000000 5,3.000000 3.000000 2,3.000000 3.000000 0,4.000000 4.000000 1,4.000000 1.000000-4,6.000000 0.000000-9,7.000000 0.000000-9,6.000000 0.000000-9,4.000000 0.000000-9,4.000000 0.000000-7,3.000000 0.000000-8,3.000000 0.000000-7,1.000000-2.000000-5,1.000000-3.000000-4,-1.000000-3.000000-5,1.000000-2.000000-2,-3.000000-3.000000-1,-2.000000 1.000000 5,-3.000000-1.000000 5,-3.000000 1.000000 4,-2.000000-3.000000 5,0.000000-2.000000 5,0.000000-3.000000 6,0.000000-3.000000 5,-4.000000-1.000000 6,-5.000000 4.000000 9,-7.000000 3.000000 7,-5.000000 3.000000 9,-4.000000 3.000000 4,0.000000 3.000000 2,0.000000 3.000000 3,0.000000 4.000000 2,-2.000000 4.000000 2,-3.000000 6.000000 1,-3.000000 7.000000 3,-2.000000 6.000000 2,-5.000000 6.000000-1,-2.000000 6.000000-1,-3.000000 7.000000-2,-3.000000 6.000000-1,-2.000000 6.000000-5,0.000000 6.000000-4,0.000000 7.000000-6,0.000000 6.000000-5,0.000000 1.000000-4,0.000000-3.000000-3,0.000000-3.000000-3,0.000000-2.000000-2,3.000000-9.000000-5,6.000000-12.000000-3,7.000000-13.000000-5,6.000000-12.000000-5,7.000000-15.000000-4,10.000000-15.000000-5,10.000000-15.000000-3,9.000000-16.000000-4,12.000000-21.000000-3,16.000000-24.000000-1,15.000000-26.000000-1,17.000000-24.000000-1,7.000000-15.000000 0,0.000000-3.000000 4,0.000000-3.000000 2,0.000000-2.000000 4,-5.000000 3.000000 3,-9.000000 14.000000 4,-10.000000 11.000000 3,-8.000000 14.000000 5,-9.000000 14.000000 2,-6.000000 20.000000 1,-6.000000 18.000000 2,-6.000000 20.000000 1,-9.000000 17.000000 4,-8.000000 20.000000 9,-10.000000 18.000000 9,-9.000000 20.000000 8,-9.000000 16.000000 5,-5.000000 16.000000 1,-7.000000 15.000000 2,-5.000000 17.000000 1,-3.000000 7.000000-3,4.000000 0.000000-5,3.000000 0.000000-5,3.000000 0.000000-7,1.000000-5.000000-4,1.000000-9.000000-6,-1.000000-10.000000-5,1.000000-8.000000-6,1.000000-11.000000-3,3.000000-8.000000-2,3.000000-10.000000-3,4.000000-9.000000-2</inkml:trace>
</inkml:ink>
</file>

<file path=ppt/ink/ink36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08"/>
    </inkml:context>
    <inkml:brush xml:id="br0">
      <inkml:brushProperty name="width" value="0.0311239585280418" units="cm"/>
      <inkml:brushProperty name="height" value="0.0311239585280418" units="cm"/>
      <inkml:brushProperty name="color" value="#F2395B"/>
      <inkml:brushProperty name="ignorePressure" value="0"/>
    </inkml:brush>
  </inkml:definitions>
  <inkml:trace contextRef="#ctx0" brushRef="#br0">61050.000000 26650.000000 471,'-57.000000'-4.000000'14,"39.000000"-5.000000"21 ,36.000000-7.000000 23,39.000000-5.000000 21,19.000000-6.000000 4,4.000000-3.000000-13,3.000000-3.000000-14,3.000000-2.000000-14,1.000000-1.000000-10,1.000000 3.000000-8,-1.000000 3.000000-8,1.000000 4.000000-6,-3.000000-1.000000-5,-2.000000-3.000000-2,-3.000000-3.000000-2,-3.000000-2.000000-1,-6.000000-1.000000-4,-5.000000 3.000000-8,-7.000000 3.000000-7,-5.000000 4.000000-8,-8.000000 2.000000-6,-5.000000 4.000000-6,-7.000000 3.000000-7,-5.000000 3.000000-6,-14.000000 3.000000-3,-18.000000 3.000000 1,-19.000000 3.000000 0,-18.000000 4.000000 1,-7.000000 1.000000 5,6.000000 0.000000 8,7.000000 0.000000 9,6.000000 0.000000 9</inkml:trace>
</inkml:ink>
</file>

<file path=ppt/ink/ink36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08"/>
    </inkml:context>
    <inkml:brush xml:id="br0">
      <inkml:brushProperty name="width" value="0.0315520018339157" units="cm"/>
      <inkml:brushProperty name="height" value="0.0315520018339157" units="cm"/>
      <inkml:brushProperty name="color" value="#F2395B"/>
      <inkml:brushProperty name="ignorePressure" value="0"/>
    </inkml:brush>
  </inkml:definitions>
  <inkml:trace contextRef="#ctx0" brushRef="#br0">61800.000000 25000.000000 464,'23.000000'25.000000'2,"-3.000000"0.000000"1 ,-3.000000 0.000000 4,-2.000000 0.000000 2,-3.000000 0.000000 6,1.000000 0.000000 12,-1.000000 0.000000 11,1.000000 0.000000 11,-1.000000 4.000000 4,1.000000 10.000000-5,-1.000000 10.000000-3,1.000000 9.000000-4,-3.000000 13.000000-4,-2.000000 20.000000-4,-3.000000 18.000000-4,-3.000000 20.000000-4,-7.000000 14.000000-4,-9.000000 14.000000-3,-10.000000 11.000000-4,-8.000000 14.000000-4,-6.000000 0.000000-3,1.000000-8.000000-3,-1.000000-10.000000-3,1.000000-9.000000-4,4.000000-15.000000-5,9.000000-18.000000-7,10.000000-19.000000-5,10.000000-18.000000-7,11.000000-18.000000-7,17.000000-16.000000-5,15.000000-15.000000-7,16.000000-15.000000-6,13.000000-17.000000-2,14.000000-15.000000 0,11.000000-15.000000 1,14.000000-16.000000 0,-3.000000-5.000000 6,-15.000000 6.000000 7,-15.000000 7.000000 10,-16.000000 6.000000 8</inkml:trace>
</inkml:ink>
</file>

<file path=ppt/ink/ink36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10"/>
    </inkml:context>
    <inkml:brush xml:id="br0">
      <inkml:brushProperty name="width" value="0.0321379564702511" units="cm"/>
      <inkml:brushProperty name="height" value="0.0321379564702511" units="cm"/>
      <inkml:brushProperty name="color" value="#F2395B"/>
      <inkml:brushProperty name="ignorePressure" value="0"/>
    </inkml:brush>
  </inkml:definitions>
  <inkml:trace contextRef="#ctx0" brushRef="#br0">63350.000000 27000.000000 456,'21.000000'-49.000000'15,"-5.000000"4.000000"7 ,-7.000000 3.000000 5,-5.000000 3.000000 8,-4.000000 1.000000-1,0.000000 1.000000-6,0.000000-1.000000-6,0.000000 1.000000-6,-2.000000 1.000000-4,-3.000000 3.000000 0,-3.000000 3.000000-2,-2.000000 4.000000-1,-6.000000 1.000000-1,-6.000000 0.000000 1,-6.000000 0.000000-1,-6.000000 0.000000-1,-7.000000 4.000000 1,-6.000000 10.000000-1,-6.000000 10.000000 0,-6.000000 9.000000 0,-6.000000 15.000000 1,-2.000000 22.000000 0,-3.000000 22.000000 1,-3.000000 23.000000 1,1.000000 13.000000 0,6.000000 6.000000 1,7.000000 7.000000-1,6.000000 6.000000 1,10.000000-4.000000-1,17.000000-11.000000-2,15.000000-14.000000-2,16.000000-11.000000-1,18.000000-18.000000-2,22.000000-22.000000-3,22.000000-22.000000-2,23.000000-21.000000-4,11.000000-23.000000-2,4.000000-21.000000-1,3.000000-22.000000-3,3.000000-22.000000-2,-2.000000-13.000000 0,-6.000000-3.000000 1,-6.000000-3.000000 0,-6.000000-2.000000 2,-9.000000 0.000000 2,-8.000000 7.000000 2,-10.000000 6.000000 2,-9.000000 7.000000 2,-12.000000 10.000000 2,-11.000000 16.000000 0,-14.000000 15.000000 1,-11.000000 17.000000 0,-14.000000 17.000000 4,-11.000000 23.000000 5,-14.000000 22.000000 7,-11.000000 22.000000 7,-9.000000 19.000000 2,-3.000000 20.000000 0,-3.000000 18.000000-1,-2.000000 20.000000 0,0.000000 6.000000-2,7.000000-2.000000-2,6.000000-3.000000-4,7.000000-3.000000-2,7.000000-9.000000-3,9.000000-11.000000-1,10.000000-14.000000-2,10.000000-11.000000-2,11.000000-17.000000-4,17.000000-18.000000-6,15.000000-19.000000-6,16.000000-18.000000-8,12.000000-20.000000-5,9.000000-18.000000-6,10.000000-19.000000-5,10.000000-18.000000-5,5.000000-17.000000-3,4.000000-11.000000 3,3.000000-14.000000 1,3.000000-11.000000 2,-7.000000 2.000000 4,-15.000000 19.000000 6,-15.000000 19.000000 6,-16.000000 19.000000 6,-12.000000 9.000000 4,-5.000000 0.000000 1,-7.000000 0.000000 1,-5.000000 0.000000 1,-4.000000 3.000000 1,0.000000 6.000000 4,0.000000 7.000000 2,0.000000 6.000000 2,-2.000000 7.000000 4,-3.000000 10.000000 6,-3.000000 10.000000 5,-2.000000 9.000000 4,-9.000000 12.000000 7,-12.000000 16.000000 5,-13.000000 15.000000 7,-12.000000 17.000000 5,-5.000000 7.000000 1,3.000000 0.000000-6,3.000000 0.000000-4,4.000000 0.000000-5,1.000000-2.000000-6,0.000000-3.000000-9,0.000000-3.000000-8,0.000000-2.000000-8,3.000000-6.000000-7,6.000000-6.000000-2,7.000000-6.000000-5,6.000000-6.000000-3</inkml:trace>
</inkml:ink>
</file>

<file path=ppt/ink/ink36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11"/>
    </inkml:context>
    <inkml:brush xml:id="br0">
      <inkml:brushProperty name="width" value="0.0375891998410225" units="cm"/>
      <inkml:brushProperty name="height" value="0.0375891998410225" units="cm"/>
      <inkml:brushProperty name="color" value="#F2395B"/>
      <inkml:brushProperty name="ignorePressure" value="0"/>
    </inkml:brush>
  </inkml:definitions>
  <inkml:trace contextRef="#ctx0" brushRef="#br0">65300.000000 25200.000000 390,'-72.000000'23.000000'4,"6.000000"-3.000000"8 ,7.000000-3.000000 8,6.000000-2.000000 8,6.000000-1.000000 6,6.000000 3.000000 5,7.000000 3.000000 5,6.000000 4.000000 4,7.000000 2.000000-2,10.000000 4.000000-8,10.000000 3.000000-8,9.000000 3.000000-8,7.000000 1.000000-6,7.000000 1.000000-6,6.000000-1.000000-5,7.000000 1.000000-6,5.000000 2.000000-6,7.000000 7.000000-11,6.000000 6.000000-10,7.000000 7.000000-9,4.000000-3.000000-7,3.000000-8.000000-4,3.000000-10.000000-4,4.000000-9.000000-4,-1.000000-9.000000 3,-3.000000-5.000000 10,-3.000000-7.000000 11,-2.000000-5.000000 10,-6.000000-3.000000 9,-6.000000 4.000000 6,-6.000000 3.000000 7,-6.000000 3.000000 7,-9.000000 3.000000 5,-8.000000 3.000000 5,-10.000000 3.000000 4,-9.000000 4.000000 4,-12.000000 7.000000 6,-11.000000 13.000000 7,-14.000000 12.000000 6,-11.000000 13.000000 7,-7.000000 10.000000 1,0.000000 10.000000-1,0.000000 10.000000-3,0.000000 9.000000-2,1.000000 4.000000-4,4.000000 1.000000-4,3.000000-1.000000-3,3.000000 1.000000-5,4.000000-4.000000-5,7.000000-6.000000-5,6.000000-6.000000-6,7.000000-6.000000-5,5.000000-10.000000-6,7.000000-12.000000-5,6.000000-13.000000-5,7.000000-12.000000-5,11.000000-16.000000-3,20.000000-19.000000 0,18.000000-18.000000-1,20.000000-19.000000 1,11.000000-22.000000-4,7.000000-25.000000-3,6.000000-25.000000-6,7.000000-25.000000-4,0.000000-13.000000 0,-2.000000 1.000000 4,-3.000000-1.000000 3,-3.000000 1.000000 4,-4.000000 5.000000 6,-3.000000 14.000000 6,-3.000000 11.000000 6,-2.000000 14.000000 6,-9.000000 14.000000 5,-12.000000 20.000000 0,-13.000000 18.000000 0,-12.000000 20.000000 2,-10.000000 19.000000 2,-6.000000 22.000000 3,-6.000000 22.000000 4,-6.000000 23.000000 4,-6.000000 14.000000 3,-2.000000 10.000000 0,-3.000000 10.000000 1,-3.000000 9.000000 1,-2.000000 7.000000-1,0.000000 7.000000-3,0.000000 6.000000-3,0.000000 7.000000-2,0.000000-3.000000-5,0.000000-8.000000-5,0.000000-10.000000-4,0.000000-9.000000-7,0.000000-12.000000-4,0.000000-11.000000-7,0.000000-14.000000-4,0.000000-11.000000-7,6.000000-18.000000-9,13.000000-22.000000-14,12.000000-22.000000-15,13.000000-21.000000-14,2.000000-10.000000-2,-5.000000 3.000000 6,-7.000000 3.000000 9,-5.000000 4.000000 7</inkml:trace>
</inkml:ink>
</file>

<file path=ppt/ink/ink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7"/>
    </inkml:context>
    <inkml:brush xml:id="br0">
      <inkml:brushProperty name="width" value="0.031124584376812" units="cm"/>
      <inkml:brushProperty name="height" value="0.031124584376812" units="cm"/>
      <inkml:brushProperty name="color" value="#F2395B"/>
      <inkml:brushProperty name="ignorePressure" value="0"/>
    </inkml:brush>
  </inkml:definitions>
  <inkml:trace contextRef="#ctx0" brushRef="#br0">37836.000000 24299.000000 471,'-27.000000'-25.000000'0,"-4.000000"-1.000000"2 ,-3.000000 0.000000 1,-3.000000 0.000000 1,-4.000000 3.000000 6,-2.000000 7.000000 10,-4.000000 6.000000 11,-3.000000 7.000000 10,-4.000000 8.000000 5,-2.000000 10.000000 0,-4.000000 9.000000 1,-3.000000 10.000000 0,-2.000000 14.000000-2,0.000000 20.000000-3,1.000000 20.000000-4,-1.000000 18.000000-4,5.000000 11.000000-4,10.000000-1.000000-8,10.000000 1.000000-8,9.000000-1.000000-8,16.000000-6.000000-6,23.000000-13.000000-6,23.000000-13.000000-8,22.000000-13.000000-5,22.000000-14.000000-10,19.000000-17.000000-10,19.000000-16.000000-11,19.000000-15.000000-11,11.000000-19.000000-4,-1.000000-19.000000 3,0.000000-20.000000 5,1.000000-19.000000 2,-16.000000-1.000000 8,-28.000000 15.000000 9,-29.000000 17.000000 9,-30.000000 16.000000 10,-13.000000 5.000000 6,4.000000-7.000000 2,3.000000-6.000000 2,3.000000-6.000000 3</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11"/>
    </inkml:context>
    <inkml:brush xml:id="br0">
      <inkml:brushProperty name="width" value="0.026196526363492" units="cm"/>
      <inkml:brushProperty name="height" value="0.026196526363492" units="cm"/>
      <inkml:brushProperty name="color" value="#F2395B"/>
      <inkml:brushProperty name="ignorePressure" value="0"/>
    </inkml:brush>
  </inkml:definitions>
  <inkml:trace contextRef="#ctx0" brushRef="#br0">68400.000000 27300.000000 559,'-24.000000'70.000000'43,"4.000000"-9.000000"2 ,3.000000-10.000000 2,3.000000-8.000000 3,1.000000-6.000000 0,1.000000 1.000000-2,-1.000000-1.000000-2,1.000000 1.000000-2,1.000000-3.000000-8,3.000000-2.000000-14,3.000000-3.000000-13,4.000000-3.000000-12</inkml:trace>
</inkml:ink>
</file>

<file path=ppt/ink/ink37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12"/>
    </inkml:context>
    <inkml:brush xml:id="br0">
      <inkml:brushProperty name="width" value="0.0298406686633825" units="cm"/>
      <inkml:brushProperty name="height" value="0.0298406686633825" units="cm"/>
      <inkml:brushProperty name="color" value="#F2395B"/>
      <inkml:brushProperty name="ignorePressure" value="0"/>
    </inkml:brush>
  </inkml:definitions>
  <inkml:trace contextRef="#ctx0" brushRef="#br0">54250.000000 29000.000000 491,'53.000000'-44.000000'32,"6.000000"13.000000"-2 ,7.000000 12.000000-3,6.000000 13.000000-2,10.000000 12.000000-1,17.000000 13.000000 0,15.000000 12.000000 0,16.000000 13.000000 0,13.000000 7.000000-1,14.000000 4.000000-3,11.000000 3.000000-2,14.000000 3.000000-2,5.000000-2.000000-3,1.000000-6.000000-2,-1.000000-6.000000-3,1.000000-6.000000-3,-1.000000-12.000000-2,1.000000-15.000000-1,-1.000000-15.000000-3,1.000000-16.000000-2,2.000000-15.000000-2,7.000000-11.000000-1,6.000000-14.000000-3,7.000000-11.000000-1,5.000000-11.000000 0,7.000000-5.000000 0,6.000000-7.000000 1,7.000000-5.000000 0,0.000000 0.000000 2,-2.000000 10.000000 2,-3.000000 10.000000 2,-3.000000 9.000000 2,-9.000000 10.000000 3,-11.000000 14.000000 1,-14.000000 11.000000 3,-11.000000 14.000000 2,-12.000000 10.000000 2,-9.000000 9.000000 2,-10.000000 10.000000 3,-8.000000 10.000000 1,-11.000000 7.000000 1,-8.000000 6.000000-2,-10.000000 7.000000-1,-9.000000 6.000000-1,-2.000000 1.000000-1,6.000000-3.000000-2,7.000000-3.000000-2,6.000000-2.000000-1,-1.000000-6.000000-2,-5.000000-6.000000 0,-7.000000-6.000000-1,-5.000000-6.000000 0,8.000000-9.000000-2,26.000000-8.000000-3,24.000000-10.000000-2,26.000000-9.000000-3,4.000000-4.000000-1,-16.000000 4.000000-1,-15.000000 3.000000 0,-15.000000 3.000000 0,4.000000 3.000000 0,25.000000 3.000000 0,25.000000 3.000000 1,25.000000 4.000000 0,1.000000 13.000000 1,-21.000000 26.000000 1,-22.000000 24.000000 1,-22.000000 26.000000 2,-19.000000 13.000000 2,-16.000000 4.000000 3,-15.000000 3.000000 4,-15.000000 3.000000 3,-7.000000-2.000000 4,3.000000-6.000000 1,3.000000-6.000000 3,4.000000-6.000000 3,5.000000-12.000000-1,10.000000-15.000000-2,10.000000-15.000000-1,9.000000-16.000000-3,13.000000-23.000000-5,20.000000-27.000000-8,18.000000-28.000000-7,20.000000-28.000000-9,13.000000-24.000000-4,9.000000-19.000000 0,10.000000-18.000000-2,10.000000-19.000000-1,4.000000-5.000000 0,0.000000 9.000000 0,0.000000 10.000000-1,0.000000 10.000000 1,-15.000000 14.000000-1,-27.000000 23.000000 0,-28.000000 22.000000 0,-28.000000 22.000000 0,-26.000000 15.000000-1,-21.000000 9.000000-1,-22.000000 10.000000-1,-22.000000 10.000000-2,-18.000000 7.000000 1,-11.000000 6.000000 1,-14.000000 7.000000 1,-11.000000 6.000000 1,-7.000000 3.000000 2,0.000000 0.000000 0,0.000000 0.000000 2,0.000000 0.000000 1</inkml:trace>
</inkml:ink>
</file>

<file path=ppt/ink/ink37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30"/>
    </inkml:context>
    <inkml:brush xml:id="br0">
      <inkml:brushProperty name="width" value="0.0192662216722965" units="cm"/>
      <inkml:brushProperty name="height" value="0.0192662216722965" units="cm"/>
      <inkml:brushProperty name="color" value="#F2395B"/>
      <inkml:brushProperty name="ignorePressure" value="0"/>
    </inkml:brush>
  </inkml:definitions>
  <inkml:trace contextRef="#ctx0" brushRef="#br0">99900.000000 21100.000000 761,'-46.000000'-24.000000'-4,"10.000000"4.000000"5 ,10.000000 3.000000 5,9.000000 3.000000 4,4.000000 1.000000 3,1.000000 1.000000 3,-1.000000-1.000000 3,1.000000 1.000000 1,-4.000000 7.000000 0,-6.000000 16.000000-2,-6.000000 15.000000-4,-6.000000 17.000000-2,-4.000000 14.000000-4,1.000000 17.000000-2,-1.000000 15.000000-2,1.000000 16.000000-3,4.000000 7.000000-1,9.000000 1.000000 1,10.000000-1.000000 1,10.000000 1.000000 2,11.000000-10.000000-1,17.000000-19.000000 0,15.000000-18.000000 0,16.000000-19.000000-2,13.000000-19.000000 1,14.000000-19.000000-1,11.000000-18.000000 0,14.000000-19.000000 0,3.000000-21.000000 0,-2.000000-21.000000-2,-3.000000-22.000000-1,-3.000000-22.000000-1,-9.000000-11.000000-1,-11.000000 0.000000 2,-14.000000 0.000000 0,-11.000000 0.000000 2,-15.000000 3.000000 1,-16.000000 6.000000 3,-15.000000 7.000000 1,-15.000000 6.000000 3,-17.000000 12.000000 0,-15.000000 19.000000 0,-15.000000 19.000000-1,-16.000000 19.000000-1,-13.000000 15.000000 0,-9.000000 13.000000-2,-10.000000 12.000000-1,-8.000000 13.000000 0,-3.000000 9.000000-2,7.000000 6.000000 0,6.000000 7.000000 0,7.000000 6.000000-2,7.000000 4.000000-2,9.000000 4.000000-5,10.000000 3.000000-5,10.000000 3.000000-4,11.000000-4.000000-5,17.000000-8.000000-3,15.000000-10.000000-3,16.000000-9.000000-2,9.000000-9.000000-1,3.000000-5.000000 2,3.000000-7.000000 4,4.000000-5.000000 1,1.000000-4.000000 2,0.000000 0.000000-1,0.000000 0.000000-1,0.000000 0.000000-1</inkml:trace>
</inkml:ink>
</file>

<file path=ppt/ink/ink373.xml><?xml version="1.0" encoding="utf-8"?>
<inkml:ink xmlns:inkml="http://www.w3.org/2003/InkML">
  <annotation type="ScanImages2ExtractSignatures">1</annotation>
  <annotation type="ScanImagesWidth">782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35"/>
    </inkml:context>
    <inkml:brush xml:id="br0">
      <inkml:brushProperty name="width" value="0.0334844850003719" units="cm"/>
      <inkml:brushProperty name="height" value="0.0334844850003719" units="cm"/>
      <inkml:brushProperty name="color" value="#F2395B"/>
      <inkml:brushProperty name="ignorePressure" value="0"/>
    </inkml:brush>
  </inkml:definitions>
  <inkml:trace contextRef="#ctx0" brushRef="#br0">106500.000000 21750.000000 438,'0.000000'-41.000000'100,"0.000000"19.000000"-20 ,0.000000 19.000000-22,0.000000 19.000000-21,0.000000 13.000000-13,0.000000 10.000000-2,0.000000 10.000000-4,0.000000 9.000000-3,-2.000000 7.000000-3,-3.000000 7.000000-4,-3.000000 6.000000-3,-2.000000 7.000000-4,-1.000000-1.000000-2,3.000000-6.000000-1,3.000000-6.000000-1,4.000000-6.000000-2,1.000000-7.000000 0,0.000000-6.000000-2,0.000000-6.000000-1,0.000000-6.000000-1,0.000000-12.000000 0,0.000000-15.000000 0,0.000000-15.000000 1,0.000000-16.000000 1,4.000000-16.000000-1,10.000000-16.000000 0,10.000000-15.000000 0,9.000000-15.000000-1,4.000000-11.000000 0,1.000000-2.000000-1,-1.000000-3.000000 0,1.000000-3.000000-1,1.000000-1.000000 0,3.000000 4.000000 0,3.000000 3.000000 0,4.000000 3.000000 0,-4.000000 7.000000 2,-9.000000 14.000000 1,-10.000000 11.000000 2,-8.000000 14.000000 1,-6.000000 11.000000 2,1.000000 14.000000 2,-1.000000 11.000000 1,1.000000 14.000000 2,-7.000000 14.000000 3,-12.000000 20.000000 7,-13.000000 18.000000 6,-12.000000 20.000000 7,-5.000000 6.000000 2,3.000000-2.000000-2,3.000000-3.000000-1,4.000000-3.000000-1,2.000000-7.000000-4,4.000000-9.000000-4,3.000000-10.000000-4,3.000000-8.000000-4,7.000000-14.000000-3,14.000000-15.000000-4,11.000000-15.000000-2,14.000000-16.000000-3,10.000000-16.000000-3,9.000000-16.000000 0,10.000000-15.000000-2,10.000000-15.000000-1,5.000000-11.000000-2,4.000000-2.000000-2,3.000000-3.000000-1,3.000000-3.000000-3,-4.000000 1.000000 1,-8.000000 6.000000 2,-10.000000 7.000000 1,-9.000000 6.000000 3,-18.000000 20.000000 3,-24.000000 34.000000 5,-26.000000 35.000000 5,-24.000000 35.000000 4,-15.000000 21.000000 4,-3.000000 9.000000 4,-3.000000 10.000000 2,-2.000000 10.000000 3,0.000000 0.000000 2,7.000000-5.000000-1,6.000000-7.000000 1,7.000000-5.000000-1,5.000000-9.000000 0,7.000000-9.000000-4,6.000000-10.000000-2,7.000000-8.000000-3,7.000000-11.000000-2,9.000000-8.000000-4,10.000000-10.000000-2,10.000000-9.000000-3,7.000000-12.000000-3,6.000000-11.000000-2,7.000000-14.000000-3,6.000000-11.000000-3,1.000000-6.000000-1,-3.000000 4.000000-1,-3.000000 3.000000 0,-2.000000 3.000000 0,-6.000000 3.000000-2,-6.000000 3.000000 0,-6.000000 3.000000-1,-6.000000 4.000000-2,-10.000000 5.000000 2,-12.000000 10.000000 3,-13.000000 10.000000 4,-12.000000 9.000000 3,-9.000000 9.000000 4,-2.000000 9.000000 5,-3.000000 10.000000 6,-3.000000 10.000000 3,2.000000 4.000000 4,10.000000 0.000000-1,10.000000 0.000000-1,9.000000 0.000000 0,4.000000-4.000000 0,1.000000-5.000000-1,-1.000000-7.000000-2,1.000000-5.000000 0,4.000000-6.000000-1,9.000000-3.000000-2,10.000000-3.000000-2,10.000000-2.000000-1,7.000000-6.000000-1,6.000000-6.000000 0,7.000000-6.000000 2,6.000000-6.000000-1,1.000000-7.000000-2,-3.000000-6.000000-4,-3.000000-6.000000-6,-2.000000-6.000000-5,-5.000000-2.000000-2,-2.000000 3.000000 2,-3.000000 3.000000 1,-3.000000 4.000000 2,-9.000000 5.000000 1,-11.000000 10.000000-1,-14.000000 10.000000 0,-11.000000 9.000000-1,-9.000000 7.000000 0,-3.000000 7.000000-2,-3.000000 6.000000 0,-2.000000 7.000000-1,-8.000000 8.000000-1,-8.000000 14.000000-1,-10.000000 11.000000 0,-9.000000 14.000000-2,-13.000000 11.000000 1,-16.000000 14.000000 2,-15.000000 11.000000 1,-15.000000 14.000000 2,-11.000000 3.000000 2,-2.000000-2.000000 1,-3.000000-3.000000 3,-3.000000-3.000000 2,5.000000-9.000000 2,17.000000-11.000000 3,15.000000-14.000000 2,16.000000-11.000000 3,21.000000-20.000000 4,29.000000-24.000000 8,28.000000-26.000000 7,28.000000-24.000000 6,24.000000-21.000000 3,23.000000-16.000000-2,22.000000-15.000000-2,22.000000-15.000000-3,13.000000-12.000000-2,7.000000-6.000000-4,6.000000-6.000000-5,7.000000-6.000000-4,2.000000-2.000000-3,1.000000 3.000000-2,-1.000000 3.000000-3,1.000000 4.000000-1,-3.000000 2.000000-3,-2.000000 4.000000 0,-3.000000 3.000000-3,-3.000000 3.000000-1,-10.000000 7.000000 0,-16.000000 14.000000-1,-15.000000 11.000000 1,-15.000000 14.000000 0,-17.000000 14.000000 0,-15.000000 20.000000 1,-15.000000 18.000000 0,-16.000000 20.000000 1,-18.000000 14.000000 0,-18.000000 14.000000 1,-19.000000 11.000000 0,-18.000000 14.000000 1,-12.000000 8.000000 1,-3.000000 7.000000 0,-3.000000 6.000000 0,-2.000000 7.000000 1,2.000000-4.000000-1,9.000000-12.000000-2,10.000000-13.000000-2,10.000000-12.000000-1,8.000000-12.000000-1,10.000000-8.000000 0,10.000000-10.000000 1,9.000000-9.000000 0,12.000000-13.000000-1,16.000000-16.000000-1,15.000000-15.000000 0,17.000000-15.000000-3,13.000000-15.000000 2,13.000000-12.000000 0,12.000000-13.000000 3,13.000000-12.000000 2,2.000000-5.000000 1,-5.000000 3.000000 1,-7.000000 3.000000 1,-5.000000 4.000000 2,-8.000000 5.000000 1,-5.000000 10.000000-1,-7.000000 10.000000 1,-5.000000 9.000000 1,-17.000000 15.000000-1,-24.000000 22.000000 2,-26.000000 22.000000 0,-24.000000 23.000000 0,-20.000000 14.000000 0,-11.000000 10.000000-1,-14.000000 10.000000-2,-11.000000 9.000000-1,-4.000000 2.000000-1,6.000000-2.000000 0,7.000000-3.000000-1,6.000000-3.000000-1,9.000000-6.000000 0,13.000000-5.000000 0,12.000000-7.000000-1,13.000000-5.000000 0,18.000000-15.000000-2,26.000000-22.000000-2,24.000000-22.000000-4,26.000000-21.000000-3,12.000000-15.000000-1,0.000000-6.000000-1,0.000000-6.000000 0,0.000000-6.000000 0,-2.000000-4.000000 0,-3.000000 1.000000 0,-3.000000-1.000000 0,-2.000000 1.000000 1,-9.000000 2.000000 1,-12.000000 7.000000 3,-13.000000 6.000000 1,-12.000000 7.000000 3,-12.000000 5.000000 2,-8.000000 7.000000 0,-10.000000 6.000000 2,-9.000000 7.000000 1,-10.000000 7.000000 2,-9.000000 9.000000 2,-10.000000 10.000000 2,-8.000000 10.000000 3,-6.000000 7.000000 2,1.000000 6.000000 2,-1.000000 7.000000 2,1.000000 6.000000 3,2.000000 1.000000 2,7.000000-3.000000-2,6.000000-3.000000 1,7.000000-2.000000 0,7.000000-3.000000-1,9.000000 1.000000-1,10.000000-1.000000-1,10.000000 1.000000 0,4.000000 1.000000-1,0.000000 3.000000-1,0.000000 3.000000 1,0.000000 4.000000-1,0.000000 7.000000 0,0.000000 13.000000 0,0.000000 12.000000 2,0.000000 13.000000-1,0.000000 12.000000 2,0.000000 13.000000 0,0.000000 12.000000 0,0.000000 13.000000 0,0.000000 13.000000 0,0.000000 17.000000-2,0.000000 15.000000-1,0.000000 16.000000-1,1.000000-2.000000-2,4.000000-19.000000-3,3.000000-18.000000-2,3.000000-19.000000-2,1.000000-22.000000-2,1.000000-25.000000-4,-1.000000-25.000000-2,1.000000-25.000000-2,2.000000-22.000000-6,7.000000-19.000000-6,6.000000-18.000000-6,7.000000-19.000000-7,2.000000-21.000000-4,1.000000-21.000000-2,-1.000000-22.000000-3,1.000000-22.000000-3,-3.000000-15.000000 1,-2.000000-5.000000 1,-3.000000-7.000000 2,-3.000000-5.000000 2,-6.000000-3.000000 4,-5.000000 4.000000 5,-7.000000 3.000000 4,-5.000000 3.000000 6,-4.000000 6.000000 4,0.000000 9.000000 4,0.000000 10.000000 4,0.000000 10.000000 4,0.000000 13.000000 4,0.000000 19.000000 5,0.000000 19.000000 5,0.000000 19.000000 4,3.000000 13.000000 10,6.000000 10.000000 14,7.000000 10.000000 13,6.000000 9.000000 13,6.000000 4.000000 2,6.000000 1.000000-14,7.000000-1.000000-12,6.000000 1.000000-12,3.000000-1.000000-9,0.000000 1.000000-4,0.000000-1.000000-4,0.000000 1.000000-5,-4.000000 2.000000-4,-5.000000 7.000000-6,-7.000000 6.000000-4,-5.000000 7.000000-6,-11.000000 7.000000-2,-11.000000 9.000000 0,-14.000000 10.000000 1,-11.000000 10.000000 0,-14.000000 4.000000 2,-11.000000 0.000000 2,-14.000000 0.000000 1,-11.000000 0.000000 3,-4.000000-5.000000 1,6.000000-9.000000 2,7.000000-10.000000 2,6.000000-8.000000 1,7.000000-8.000000 2,10.000000-2.000000 2,10.000000-3.000000 2,9.000000-3.000000 2,9.000000-9.000000 2,9.000000-11.000000 0,10.000000-14.000000 2,10.000000-11.000000 0,11.000000-14.000000-1,17.000000-11.000000-5,15.000000-14.000000-4,16.000000-11.000000-4,9.000000-6.000000-5,3.000000 4.000000-7,3.000000 3.000000-6,4.000000 3.000000-5,-4.000000 6.000000-5,-9.000000 9.000000-1,-10.000000 10.000000-2,-8.000000 10.000000-1,-11.000000 5.000000 0,-8.000000 4.000000 1,-10.000000 3.000000 2,-9.000000 3.000000 1,-7.000000 4.000000 2,-3.000000 7.000000-1,-3.000000 6.000000 2,-2.000000 7.000000-1</inkml:trace>
</inkml:ink>
</file>

<file path=ppt/ink/ink374.xml><?xml version="1.0" encoding="utf-8"?>
<inkml:ink xmlns:inkml="http://www.w3.org/2003/InkML">
  <annotation type="ScanImages2ExtractSignatures">1</annotation>
  <annotation type="ScanImagesWidth">-2099079936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35"/>
    </inkml:context>
    <inkml:brush xml:id="br0">
      <inkml:brushProperty name="width" value="0.0237977132201195" units="cm"/>
      <inkml:brushProperty name="height" value="0.0237977132201195" units="cm"/>
      <inkml:brushProperty name="color" value="#F2395B"/>
      <inkml:brushProperty name="ignorePressure" value="0"/>
    </inkml:brush>
  </inkml:definitions>
  <inkml:trace contextRef="#ctx0" brushRef="#br0">109450.000000 24350.000000 616,'25.000000'21.000000'92,"0.000000"-5.000000"3 ,0.000000-7.000000 2,0.000000-5.000000 2</inkml:trace>
</inkml:ink>
</file>

<file path=ppt/ink/ink375.xml><?xml version="1.0" encoding="utf-8"?>
<inkml:ink xmlns:inkml="http://www.w3.org/2003/InkML">
  <annotation type="ScanImages2ExtractSignatures">1</annotation>
  <annotation type="ScanImagesWidth">-2101442368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38"/>
    </inkml:context>
    <inkml:brush xml:id="br0">
      <inkml:brushProperty name="width" value="0.0331755578517914" units="cm"/>
      <inkml:brushProperty name="height" value="0.0331755578517914" units="cm"/>
      <inkml:brushProperty name="color" value="#F2395B"/>
      <inkml:brushProperty name="ignorePressure" value="0"/>
    </inkml:brush>
  </inkml:definitions>
  <inkml:trace contextRef="#ctx0" brushRef="#br0">28250.000000 27800.000000 442,'51.000000'-47.000000'114,"4.000000"6.000000"-26 ,3.000000 7.000000-28,3.000000 6.000000-27,1.000000 1.000000-17,1.000000-3.000000-5,-1.000000-3.000000-6,1.000000-2.000000-6,-1.000000-3.000000-5,1.000000 1.000000-6,-1.000000-1.000000-6,1.000000 1.000000-6,-6.000000 1.000000-4,-8.000000 3.000000-5,-10.000000 3.000000-4,-9.000000 4.000000-3,-10.000000-1.000000-1,-9.000000-3.000000 4,-10.000000-3.000000 2,-8.000000-2.000000 3,-9.000000-1.000000 5,-6.000000 3.000000 6,-6.000000 3.000000 6,-6.000000 4.000000 6,-6.000000-3.000000 3,-2.000000-5.000000 2,-3.000000-7.000000 1,-3.000000-5.000000 1,1.000000-1.000000 3,6.000000 6.000000 4,7.000000 7.000000 4,6.000000 6.000000 3,4.000000 3.000000 6,4.000000 0.000000 6,3.000000 0.000000 6,3.000000 0.000000 7,4.000000 6.000000 4,7.000000 13.000000 5,6.000000 12.000000 4,7.000000 13.000000 5,5.000000 16.000000-1,7.000000 23.000000-6,6.000000 22.000000-7,7.000000 22.000000-5,0.000000 18.000000-5,-2.000000 16.000000-4,-3.000000 15.000000-2,-3.000000 17.000000-3,-4.000000 11.000000-3,-3.000000 10.000000-5,-3.000000 10.000000-4,-2.000000 9.000000-5,-5.000000-5.000000-4,-2.000000-19.000000-3,-3.000000-18.000000-4,-3.000000-19.000000-3,-4.000000-21.000000-3,-3.000000-21.000000-2,-3.000000-22.000000-2,-2.000000-22.000000-1,-8.000000-18.000000-3,-8.000000-11.000000-5,-10.000000-14.000000-3,-9.000000-11.000000-4,-5.000000-9.000000-1,0.000000-3.000000 5,0.000000-3.000000 4,0.000000-2.000000 4,0.000000-8.000000 3,0.000000-8.000000 1,0.000000-10.000000 1,0.000000-9.000000 2,4.000000-5.000000 2,10.000000 0.000000 4,10.000000 0.000000 4,9.000000 0.000000 3,4.000000 0.000000 4,1.000000 0.000000 4,-1.000000 0.000000 3,1.000000 0.000000 3,5.000000-2.000000 2,14.000000-3.000000 2,11.000000-3.000000 1,14.000000-2.000000 0,8.000000-3.000000 0,7.000000 1.000000-5,6.000000-1.000000-3,7.000000 1.000000-5,4.000000-3.000000-6,3.000000-2.000000-10,3.000000-3.000000-9,4.000000-3.000000-9,-1.000000 1.000000-8,-3.000000 6.000000-6,-3.000000 7.000000-4,-2.000000 6.000000-6,-8.000000 6.000000 2,-8.000000 6.000000 7,-10.000000 7.000000 8,-9.000000 6.000000 9</inkml:trace>
</inkml:ink>
</file>

<file path=ppt/ink/ink376.xml><?xml version="1.0" encoding="utf-8"?>
<inkml:ink xmlns:inkml="http://www.w3.org/2003/InkML">
  <annotation type="ScanImages2ExtractSignatures">1</annotation>
  <annotation type="ScanImagesWidth">875838008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39"/>
    </inkml:context>
    <inkml:brush xml:id="br0">
      <inkml:brushProperty name="width" value="0.0329587459564209" units="cm"/>
      <inkml:brushProperty name="height" value="0.0329587459564209" units="cm"/>
      <inkml:brushProperty name="color" value="#F2395B"/>
      <inkml:brushProperty name="ignorePressure" value="0"/>
    </inkml:brush>
  </inkml:definitions>
  <inkml:trace contextRef="#ctx0" brushRef="#br0">29550.000000 26550.000000 445,'-46.000000'3.000000'30,"10.000000"6.000000"6 ,10.000000 7.000000 5,9.000000 6.000000 5,6.000000 6.000000 1,3.000000 6.000000 0,3.000000 7.000000-2,4.000000 6.000000 0,2.000000 6.000000-6,4.000000 6.000000-6,3.000000 7.000000-8,3.000000 6.000000-8,3.000000 1.000000-8,3.000000-3.000000-11,3.000000-3.000000-10,4.000000-2.000000-9,1.000000-9.000000-8,0.000000-12.000000-3,0.000000-13.000000-3,0.000000-12.000000-3,0.000000-13.000000-1,0.000000-12.000000 0,0.000000-13.000000 1,0.000000-12.000000 1,0.000000-12.000000 3,0.000000-8.000000 6,0.000000-10.000000 5,0.000000-9.000000 7,-2.000000-2.000000 4,-3.000000 6.000000 4,-3.000000 7.000000 4,-2.000000 6.000000 4,-3.000000 3.000000 5,1.000000 0.000000 3,-1.000000 0.000000 4,1.000000 0.000000 5,-1.000000 4.000000 2,1.000000 10.000000 2,-1.000000 10.000000 1,1.000000 9.000000 2,1.000000 4.000000 1,3.000000 1.000000 1,3.000000-1.000000 0,4.000000 1.000000 2,-1.000000 4.000000-4,-3.000000 9.000000-7,-3.000000 10.000000-9,-2.000000 10.000000-9,-6.000000 8.000000-3,-6.000000 10.000000-1,-6.000000 10.000000-1,-6.000000 9.000000-1,-7.000000 7.000000 0,-6.000000 7.000000 0,-6.000000 6.000000-1,-6.000000 7.000000 0,-4.000000 2.000000 1,1.000000 1.000000 2,-1.000000-1.000000 1,1.000000 1.000000 3,1.000000-1.000000 2,3.000000 1.000000 1,3.000000-1.000000 1,4.000000 1.000000 2,1.000000 1.000000 2,0.000000 3.000000 3,0.000000 3.000000 2,0.000000 4.000000 3,3.000000-3.000000 2,6.000000-5.000000 1,7.000000-7.000000 1,6.000000-5.000000 2,3.000000-9.000000-1,0.000000-9.000000-1,0.000000-10.000000-1,0.000000-8.000000-2,3.000000-9.000000-2,6.000000-6.000000-2,7.000000-6.000000-2,6.000000-6.000000-3,4.000000-15.000000-3,4.000000-21.000000-5,3.000000-22.000000-3,3.000000-22.000000-5,3.000000-16.000000-2,3.000000-9.000000-1,3.000000-10.000000-1,4.000000-8.000000-2,1.000000-6.000000 0,0.000000 1.000000 0,0.000000-1.000000 0,0.000000 1.000000 0,-2.000000 4.000000 1,-3.000000 9.000000 3,-3.000000 10.000000 2,-2.000000 10.000000 3,-5.000000 10.000000 2,-2.000000 13.000000 3,-3.000000 12.000000 2,-3.000000 13.000000 4,-4.000000 15.000000 3,-3.000000 19.000000 4,-3.000000 19.000000 5,-2.000000 19.000000 4,-3.000000 18.000000 2,1.000000 19.000000 1,-1.000000 19.000000 2,1.000000 19.000000 0,-3.000000 9.000000-1,-2.000000 0.000000-5,-3.000000 0.000000-5,-3.000000 0.000000-3,-4.000000-5.000000-5,-3.000000-9.000000-2,-3.000000-10.000000-2,-2.000000-8.000000-4,-6.000000-18.000000-16,-6.000000-25.000000-29,-6.000000-25.000000-30,-6.000000-25.000000-29,1.000000-15.000000-4,9.000000-2.000000 20,10.000000-3.000000 22,10.000000-3.000000 21</inkml:trace>
</inkml:ink>
</file>

<file path=ppt/ink/ink37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39"/>
    </inkml:context>
    <inkml:brush xml:id="br0">
      <inkml:brushProperty name="width" value="0.034432016313076" units="cm"/>
      <inkml:brushProperty name="height" value="0.034432016313076" units="cm"/>
      <inkml:brushProperty name="color" value="#F2395B"/>
      <inkml:brushProperty name="ignorePressure" value="0"/>
    </inkml:brush>
  </inkml:definitions>
  <inkml:trace contextRef="#ctx0" brushRef="#br0">30350.000000 27900.000000 425,'0.000000'-41.000000'10,"0.000000"19.000000"18 ,0.000000 19.000000 19,0.000000 19.000000 18,-4.000000 18.000000 6,-5.000000 19.000000-6,-7.000000 19.000000-7,-5.000000 19.000000-7,-6.000000 10.000000-6,-3.000000 4.000000-5,-3.000000 3.000000-7,-2.000000 3.000000-5,-3.000000-1.000000-8,1.000000-2.000000-9,-1.000000-3.000000-9,1.000000-3.000000-9,-3.000000-9.000000-9,-2.000000-11.000000-10,-3.000000-14.000000-9,-3.000000-11.000000-10,1.000000-12.000000-5,6.000000-9.000000 0,7.000000-10.000000-1,6.000000-8.000000 0,6.000000-12.000000 1,6.000000-12.000000 6,7.000000-13.000000 4,6.000000-12.000000 4,9.000000-9.000000 5,13.000000-2.000000 5,12.000000-3.000000 3,13.000000-3.000000 5,9.000000-1.000000 5,6.000000 4.000000 4,7.000000 3.000000 5,6.000000 3.000000 5,3.000000 6.000000 6,0.000000 9.000000 7,0.000000 10.000000 7,0.000000 10.000000 7,-2.000000 4.000000 6,-3.000000 0.000000 7,-3.000000 0.000000 5,-2.000000 0.000000 6,-5.000000 0.000000 1,-2.000000 0.000000-4,-3.000000 0.000000-4,-3.000000 0.000000-4,-6.000000 1.000000-5,-5.000000 4.000000-8,-7.000000 3.000000-8,-5.000000 3.000000-7,-11.000000 3.000000-20,-11.000000 3.000000-33,-14.000000 3.000000-31,-11.000000 4.000000-33</inkml:trace>
</inkml:ink>
</file>

<file path=ppt/ink/ink378.xml><?xml version="1.0" encoding="utf-8"?>
<inkml:ink xmlns:inkml="http://www.w3.org/2003/InkML">
  <annotation type="ScanImages2ExtractSignatures">1</annotation>
  <annotation type="ScanImagesWidth">629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40"/>
    </inkml:context>
    <inkml:brush xml:id="br0">
      <inkml:brushProperty name="width" value="0.0350024737417698" units="cm"/>
      <inkml:brushProperty name="height" value="0.0350024737417698" units="cm"/>
      <inkml:brushProperty name="color" value="#F2395B"/>
      <inkml:brushProperty name="ignorePressure" value="0"/>
    </inkml:brush>
  </inkml:definitions>
  <inkml:trace contextRef="#ctx0" brushRef="#br0">31000.000000 27600.000000 419,'-19.000000'43.000000'45,"13.000000"-11.000000"2 ,12.000000-14.000000 0,13.000000-11.000000 1,10.000000-11.000000-2,10.000000-5.000000-7,10.000000-7.000000-8,9.000000-5.000000-5,4.000000-8.000000-8,1.000000-5.000000-7,-1.000000-7.000000-7,1.000000-5.000000-7,-1.000000-6.000000-4,1.000000-3.000000-2,-1.000000-3.000000-2,1.000000-2.000000-2,-4.000000-1.000000-6,-6.000000 3.000000-10,-6.000000 3.000000-12,-6.000000 4.000000-10,-9.000000 1.000000-2,-8.000000 0.000000 5,-10.000000 0.000000 6,-9.000000 0.000000 5,-10.000000 1.000000 7,-9.000000 4.000000 6,-10.000000 3.000000 7,-8.000000 3.000000 7,-6.000000 3.000000 4,1.000000 3.000000 1,-1.000000 3.000000 2,1.000000 4.000000 1,-1.000000 4.000000 6,1.000000 6.000000 10,-1.000000 7.000000 11,1.000000 6.000000 10,2.000000 4.000000 5,7.000000 4.000000-1,6.000000 3.000000 1,7.000000 3.000000 0,4.000000 7.000000-2,3.000000 14.000000-1,3.000000 11.000000-2,4.000000 14.000000-1,1.000000 13.000000-2,0.000000 16.000000-2,0.000000 15.000000 0,0.000000 17.000000-2,1.000000 10.000000-2,4.000000 6.000000-2,3.000000 7.000000-2,3.000000 6.000000-2,-1.000000 1.000000-3,-2.000000-3.000000-2,-3.000000-3.000000-3,-3.000000-2.000000-3,-2.000000-11.000000-2,0.000000-15.000000-2,0.000000-15.000000-3,0.000000-16.000000-3,4.000000-23.000000-3,10.000000-27.000000-8,10.000000-28.000000-7,9.000000-28.000000-6,4.000000-23.000000-5,1.000000-15.000000-1,-1.000000-15.000000-1,1.000000-16.000000-1,-1.000000-13.000000-1,1.000000-9.000000 0,-1.000000-10.000000-1,1.000000-8.000000 0,1.000000-4.000000-1,3.000000 3.000000 0,3.000000 3.000000-1,4.000000 4.000000 0,1.000000 2.000000 1,0.000000 4.000000 4,0.000000 3.000000 3,0.000000 3.000000 4,-5.000000 6.000000 4,-9.000000 9.000000 4,-10.000000 10.000000 5,-8.000000 10.000000 5,-6.000000 13.000000 5,1.000000 19.000000 7,-1.000000 19.000000 5,1.000000 19.000000 7,1.000000 9.000000 9,3.000000 0.000000 12,3.000000 0.000000 13,4.000000 0.000000 13,5.000000 0.000000 2,10.000000 0.000000-9,10.000000 0.000000-10,9.000000 0.000000-8,4.000000-2.000000-8,1.000000-3.000000-6,-1.000000-3.000000-7,1.000000-2.000000-7,-3.000000-1.000000-5,-2.000000 3.000000-3,-3.000000 3.000000-5,-3.000000 4.000000-2,-6.000000 4.000000-4,-5.000000 6.000000 0,-7.000000 7.000000-1,-5.000000 6.000000 0,-11.000000 7.000000-3,-11.000000 10.000000-1,-14.000000 10.000000-1,-11.000000 9.000000-3,-14.000000 9.000000 0,-11.000000 9.000000 1,-14.000000 10.000000 1,-11.000000 10.000000 1,-11.000000 5.000000 1,-5.000000 4.000000 3,-7.000000 3.000000 1,-5.000000 3.000000 2,-1.000000-4.000000 1,6.000000-8.000000 2,7.000000-10.000000 0,6.000000-9.000000 1,9.000000-15.000000 1,13.000000-18.000000 2,12.000000-19.000000 0,13.000000-18.000000 1,13.000000-14.000000 0,17.000000-5.000000-1,15.000000-7.000000-1,16.000000-5.000000-1,10.000000-6.000000 0,7.000000-3.000000 4,6.000000-3.000000 3,7.000000-2.000000 3,2.000000 0.000000 2,1.000000 7.000000 2,-1.000000 6.000000 1,1.000000 7.000000 1,-6.000000 5.000000 2,-8.000000 7.000000 2,-10.000000 6.000000 1,-9.000000 7.000000 2,-7.000000 8.000000 0,-3.000000 14.000000 0,-3.000000 11.000000 1,-2.000000 14.000000-1,-6.000000 11.000000 0,-6.000000 14.000000 0,-6.000000 11.000000 0,-6.000000 14.000000-1,-6.000000 2.000000-1,-2.000000-6.000000-3,-3.000000-6.000000-2,-3.000000-6.000000-4,1.000000-10.000000-3,6.000000-12.000000-3,7.000000-13.000000-6,6.000000-12.000000-3,9.000000-24.000000-15,13.000000-34.000000-28,12.000000-35.000000-27,13.000000-33.000000-27,1.000000-11.000000-5,-9.000000 17.000000 20,-10.000000 15.000000 19,-8.000000 16.000000 18</inkml:trace>
</inkml:ink>
</file>

<file path=ppt/ink/ink37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41"/>
    </inkml:context>
    <inkml:brush xml:id="br0">
      <inkml:brushProperty name="width" value="0.035679530352354" units="cm"/>
      <inkml:brushProperty name="height" value="0.035679530352354" units="cm"/>
      <inkml:brushProperty name="color" value="#F2395B"/>
      <inkml:brushProperty name="ignorePressure" value="0"/>
    </inkml:brush>
  </inkml:definitions>
  <inkml:trace contextRef="#ctx0" brushRef="#br0">33650.000000 27400.000000 411,'1.000000'46.000000'0,"4.000000"-5.000000"0 ,3.000000-7.000000 0,3.000000-5.000000 0,-1.000000-1.000000 2,-2.000000 6.000000 7,-3.000000 7.000000 6,-3.000000 6.000000 5,1.000000 7.000000 9,6.000000 10.000000 10,7.000000 10.000000 11,6.000000 9.000000 11,4.000000 2.000000 3,4.000000-2.000000-4,3.000000-3.000000-3,3.000000-3.000000-4,1.000000-6.000000-7,1.000000-5.000000-9,-1.000000-7.000000-10,1.000000-5.000000-10,-3.000000-6.000000-15,-2.000000-3.000000-16,-3.000000-3.000000-19,-3.000000-2.000000-18,-6.000000-5.000000-13,-5.000000-2.000000-8,-7.000000-3.000000-9,-5.000000-3.000000-9</inkml:trace>
</inkml:ink>
</file>

<file path=ppt/ink/ink38.xml><?xml version="1.0" encoding="utf-8"?>
<inkml:ink xmlns:inkml="http://www.w3.org/2003/InkML">
  <annotation type="ScanImages2ExtractSignatures">1</annotation>
  <annotation type="ScanImagesWidth">-996377547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7"/>
    </inkml:context>
    <inkml:brush xml:id="br0">
      <inkml:brushProperty name="width" value="0.0387524887919426" units="cm"/>
      <inkml:brushProperty name="height" value="0.0387524887919426" units="cm"/>
      <inkml:brushProperty name="color" value="#F2395B"/>
      <inkml:brushProperty name="ignorePressure" value="0"/>
    </inkml:brush>
  </inkml:definitions>
  <inkml:trace contextRef="#ctx0" brushRef="#br0">39337.000000 22385.000000 378,'-25.000000'-24.000000'2,"4.000000"3.000000"3 ,4.000000 3.000000 3,2.000000 3.000000 4,2.000000 10.000000 9,0.000000 17.000000 17,0.000000 15.000000 16,0.000000 17.000000 15,-1.000000 16.000000 4,-4.000000 16.000000-10,-3.000000 16.000000-9,-3.000000 16.000000-11,-6.000000 20.000000-7,-5.000000 22.000000-4,-7.000000 23.000000-5,-7.000000 23.000000-4,-2.000000 17.000000-4,-1.000000 14.000000-3,0.000000 12.000000-3,0.000000 13.000000-4,5.000000-7.000000-4,10.000000-30.000000-6,10.000000-29.000000-5,9.000000-30.000000-6,13.000000-28.000000-5,16.000000-29.000000-6,17.000000-30.000000-6,16.000000-28.000000-7,12.000000-23.000000-4,11.000000-17.000000-6,9.000000-15.000000-5,9.000000-17.000000-5,1.000000-11.000000 0,-10.000000-7.000000 3,-10.000000-6.000000 5,-9.000000-6.000000 3,-9.000000 0.000000 5,-6.000000 6.000000 5,-6.000000 6.000000 5,-7.000000 7.000000 6</inkml:trace>
</inkml:ink>
</file>

<file path=ppt/ink/ink380.xml><?xml version="1.0" encoding="utf-8"?>
<inkml:ink xmlns:inkml="http://www.w3.org/2003/InkML">
  <annotation type="ScanImages2ExtractSignatures">1</annotation>
  <annotation type="ScanImagesWidth">842283315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3:41"/>
    </inkml:context>
    <inkml:brush xml:id="br0">
      <inkml:brushProperty name="width" value="0.0272282976657152" units="cm"/>
      <inkml:brushProperty name="height" value="0.0272282976657152" units="cm"/>
      <inkml:brushProperty name="color" value="#F2395B"/>
      <inkml:brushProperty name="ignorePressure" value="0"/>
    </inkml:brush>
  </inkml:definitions>
  <inkml:trace contextRef="#ctx0" brushRef="#br0">25300.000000 29200.000000 538,'1.000000'-46.000000'32,"4.000000"10.000000"0 ,3.000000 10.000000 2,3.000000 9.000000 1,1.000000 12.000000 2,1.000000 16.000000 4,-1.000000 15.000000 5,1.000000 17.000000 3,-6.000000 10.000000-3,-8.000000 6.000000-9,-10.000000 7.000000-9,-9.000000 6.000000-11,-7.000000 3.000000-6,-3.000000 0.000000-5,-3.000000 0.000000-4,-2.000000 0.000000-4,-6.000000-2.000000-4,-6.000000-3.000000-2,-6.000000-3.000000-3,-6.000000-2.000000-3,-4.000000-6.000000 0,1.000000-6.000000 0,-1.000000-6.000000-1,1.000000-6.000000 2,4.000000-6.000000 0,9.000000-2.000000 3,10.000000-3.000000 2,10.000000-3.000000 3,10.000000-1.000000 2,13.000000 4.000000 4,12.000000 3.000000 4,13.000000 3.000000 4,18.000000-4.000000 1,26.000000-8.000000 2,24.000000-10.000000 0,26.000000-9.000000 2,15.000000-7.000000-1,6.000000-3.000000-1,7.000000-3.000000-2,6.000000-2.000000-1,-2.000000-9.000000-1,-9.000000-12.000000 0,-10.000000-13.000000-1,-8.000000-12.000000 0,-14.000000-5.000000-2,-15.000000 3.000000-3,-15.000000 3.000000-2,-16.000000 4.000000-2,-16.000000 2.000000-2,-16.000000 4.000000-1,-15.000000 3.000000 0,-15.000000 3.000000-2,-21.000000 3.000000 0,-25.000000 3.000000-2,-25.000000 3.000000-1,-25.000000 4.000000-1,-15.000000-1.000000-2,-2.000000-3.000000-2,-3.000000-3.000000-2,-3.000000-2.000000-3,2.000000-6.000000-1,10.000000-6.000000-3,10.000000-6.000000-3,9.000000-6.000000-1,13.000000 1.000000-3,20.000000 9.000000 0,18.000000 10.000000 0,20.000000 10.000000-2,10.000000 4.000000 0,3.000000 0.000000 0,3.000000 0.000000-1,4.000000 0.000000-1</inkml:trace>
</inkml:ink>
</file>

<file path=ppt/ink/ink381.xml><?xml version="1.0" encoding="utf-8"?>
<inkml:ink xmlns:inkml="http://www.w3.org/2003/InkML">
  <annotation type="ScanImages2ExtractSignatures">1</annotation>
  <annotation type="ScanImagesWidth">-660305087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37"/>
    </inkml:context>
    <inkml:brush xml:id="br0">
      <inkml:brushProperty name="width" value="0.0325157195329666" units="cm"/>
      <inkml:brushProperty name="height" value="0.0325157195329666" units="cm"/>
      <inkml:brushProperty name="color" value="#F2395B"/>
      <inkml:brushProperty name="ignorePressure" value="0"/>
    </inkml:brush>
  </inkml:definitions>
  <inkml:trace contextRef="#ctx0" brushRef="#br0">86350.000000 27950.000000 451,'-22.000000'-47.000000'21,"6.000000"6.000000"1 ,7.000000 7.000000 0,6.000000 6.000000 0,1.000000 12.000000 3,-3.000000 19.000000 9,-3.000000 19.000000 7,-2.000000 19.000000 8,-5.000000 30.000000 1,-2.000000 45.000000-5,-3.000000 43.000000-5,-3.000000 45.000000-5,-9.000000 35.000000-4,-11.000000 28.000000-5,-14.000000 28.000000-2,-11.000000 29.000000-4,-7.000000 8.000000-4,0.000000-8.000000-4,0.000000-10.000000-3,0.000000-9.000000-5,6.000000-24.000000-4,13.000000-37.000000-4,12.000000-38.000000-4,13.000000-37.000000-5,15.000000-41.000000-10,19.000000-44.000000-16,19.000000-43.000000-16,19.000000-44.000000-16,5.000000-29.000000-4,-5.000000-11.000000 10,-7.000000-14.000000 9,-5.000000-11.000000 9,-6.000000-3.000000 7,-3.000000 10.000000 5,-3.000000 10.000000 5,-2.000000 9.000000 4</inkml:trace>
</inkml:ink>
</file>

<file path=ppt/ink/ink3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38"/>
    </inkml:context>
    <inkml:brush xml:id="br0">
      <inkml:brushProperty name="width" value="0.0337200090289116" units="cm"/>
      <inkml:brushProperty name="height" value="0.0337200090289116" units="cm"/>
      <inkml:brushProperty name="color" value="#F2395B"/>
      <inkml:brushProperty name="ignorePressure" value="0"/>
    </inkml:brush>
  </inkml:definitions>
  <inkml:trace contextRef="#ctx0" brushRef="#br0">86650.000000 28850.000000 434,'-77.000000'42.000000'9,"47.000000"-16.000000"16 ,47.000000-15.000000 18,48.000000-15.000000 17,24.000000-15.000000 1,3.000000-12.000000-11,3.000000-13.000000-13,4.000000-12.000000-13,-3.000000-1.000000-8,-5.000000 14.000000-5,-7.000000 11.000000-4,-5.000000 14.000000-5,-11.000000 10.000000-2,-11.000000 9.000000 1,-14.000000 10.000000 1,-11.000000 10.000000 2,-17.000000 33.000000 2,-18.000000 60.000000 5,-19.000000 60.000000 4,-18.000000 59.000000 4,-14.000000 27.000000 2,-5.000000-2.000000-2,-7.000000-3.000000-1,-5.000000-3.000000-1,-4.000000 4.000000-2,0.000000 13.000000 1,0.000000 12.000000-1,0.000000 13.000000-1,7.000000-19.000000-1,17.000000-50.000000-4,15.000000-50.000000-4,16.000000-50.000000-5,13.000000-46.000000-11,14.000000-40.000000-20,11.000000-40.000000-20,14.000000-41.000000-21,3.000000-33.000000-7,-2.000000-25.000000 8,-3.000000-25.000000 7,-3.000000-25.000000 7,-2.000000-5.000000 7,0.000000 16.000000 8,0.000000 15.000000 7,0.000000 17.000000 8,-4.000000 14.000000 6,-5.000000 17.000000 4,-7.000000 15.000000 4,-5.000000 16.000000 4,-3.000000 5.000000 3,4.000000-2.000000 1,3.000000-3.000000 2,3.000000-3.000000 1</inkml:trace>
</inkml:ink>
</file>

<file path=ppt/ink/ink3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38"/>
    </inkml:context>
    <inkml:brush xml:id="br0">
      <inkml:brushProperty name="width" value="0.0288343969732523" units="cm"/>
      <inkml:brushProperty name="height" value="0.0288343969732523" units="cm"/>
      <inkml:brushProperty name="color" value="#F2395B"/>
      <inkml:brushProperty name="ignorePressure" value="0"/>
    </inkml:brush>
  </inkml:definitions>
  <inkml:trace contextRef="#ctx0" brushRef="#br0">87750.000000 28600.000000 508,'6.000000'-46.000000'76,"13.000000"10.000000"-4 ,12.000000 10.000000-6,13.000000 9.000000-4,4.000000 9.000000-8,-3.000000 9.000000-10,-3.000000 10.000000-10,-2.000000 10.000000-10,-1.000000 13.000000-7,3.000000 19.000000-4,3.000000 19.000000-4,4.000000 19.000000-3,-6.000000 7.000000-2,-11.000000-3.000000-1,-14.000000-3.000000 0,-11.000000-2.000000 0,-17.000000 2.000000-1,-18.000000 9.000000-3,-19.000000 10.000000-2,-18.000000 10.000000-3,-18.000000 0.000000-1,-16.000000-5.000000-4,-15.000000-7.000000-1,-15.000000-5.000000-3,-1.000000-15.000000-1,16.000000-22.000000-1,15.000000-22.000000 1,17.000000-21.000000-1,8.000000-18.000000-2,4.000000-12.000000-4,3.000000-13.000000-5,3.000000-12.000000-4,9.000000-12.000000-2,16.000000-8.000000-1,15.000000-10.000000 0,17.000000-9.000000 0,10.000000-1.000000 1,6.000000 10.000000 2,7.000000 10.000000 2,6.000000 9.000000 1,3.000000 6.000000 3,0.000000 3.000000 4,0.000000 3.000000 2,0.000000 4.000000 4</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39"/>
    </inkml:context>
    <inkml:brush xml:id="br0">
      <inkml:brushProperty name="width" value="0.0311878193169832" units="cm"/>
      <inkml:brushProperty name="height" value="0.0311878193169832" units="cm"/>
      <inkml:brushProperty name="color" value="#F2395B"/>
      <inkml:brushProperty name="ignorePressure" value="0"/>
    </inkml:brush>
  </inkml:definitions>
  <inkml:trace contextRef="#ctx0" brushRef="#br0">89450.000000 28450.000000 470,'-47.000000'-18.000000'9,"6.000000"17.000000"19 ,7.000000 15.000000 18,6.000000 16.000000 18,3.000000 21.000000 6,0.000000 29.000000-7,0.000000 28.000000-8,0.000000 28.000000-8,0.000000 9.000000-6,0.000000-9.000000-7,0.000000-10.000000-8,0.000000-8.000000-7,0.000000-3.000000-5,0.000000 7.000000-5,0.000000 6.000000-4,0.000000 7.000000-6,1.000000-12.000000-1,4.000000-28.000000 2,3.000000-28.000000 0,3.000000-27.000000 2,1.000000-23.000000-2,1.000000-16.000000-4,-1.000000-15.000000-5,1.000000-15.000000-5,2.000000-12.000000 0,7.000000-6.000000 2,6.000000-6.000000 4,7.000000-6.000000 2,8.000000-10.000000 2,14.000000-12.000000 1,11.000000-13.000000 1,14.000000-12.000000 1,7.000000-2.000000-1,3.000000 9.000000-2,3.000000 10.000000-2,4.000000 10.000000-2,-1.000000 10.000000 0,-3.000000 13.000000-1,-3.000000 12.000000 0,-2.000000 13.000000 0,0.000000 7.000000-3,7.000000 4.000000-6,6.000000 3.000000-6,7.000000 3.000000-5,-3.000000 4.000000-3,-8.000000 7.000000-3,-10.000000 6.000000-1,-9.000000 7.000000-2,-10.000000 4.000000-1,-9.000000 3.000000 0,-10.000000 3.000000 0,-8.000000 4.000000 0,-8.000000-1.000000 4,-2.000000-3.000000 6,-3.000000-3.000000 8,-3.000000-2.000000 7</inkml:trace>
</inkml:ink>
</file>

<file path=ppt/ink/ink38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40"/>
    </inkml:context>
    <inkml:brush xml:id="br0">
      <inkml:brushProperty name="width" value="0.0307701714336872" units="cm"/>
      <inkml:brushProperty name="height" value="0.0307701714336872" units="cm"/>
      <inkml:brushProperty name="color" value="#F2395B"/>
      <inkml:brushProperty name="ignorePressure" value="0"/>
    </inkml:brush>
  </inkml:definitions>
  <inkml:trace contextRef="#ctx0" brushRef="#br0">90450.000000 28700.000000 476,'0.000000'-47.000000'7,"0.000000"6.000000"14 ,0.000000 7.000000 14,0.000000 6.000000 14,-4.000000 17.000000 8,-5.000000 28.000000-1,-7.000000 28.000000 1,-5.000000 29.000000 0,-3.000000 13.000000-4,4.000000 1.000000-10,3.000000-1.000000-9,3.000000 1.000000-9,-1.000000 1.000000-9,-2.000000 3.000000-6,-3.000000 3.000000-7,-3.000000 4.000000-6,-1.000000-4.000000-3,4.000000-9.000000 0,3.000000-10.000000-1,3.000000-8.000000 1,1.000000-4.000000-4,1.000000 3.000000-8,-1.000000 3.000000-9,1.000000 4.000000-8,4.000000-23.000000-9,9.000000-46.000000-9,10.000000-47.000000-11,10.000000-47.000000-9,4.000000-22.000000 2,0.000000 3.000000 15,0.000000 3.000000 14,0.000000 4.000000 15,0.000000 1.000000 10,0.000000 0.000000 5,0.000000 0.000000 5,0.000000 0.000000 6,-2.000000 3.000000 3,-3.000000 6.000000 4,-3.000000 7.000000 2,-2.000000 6.000000 4,-3.000000 10.000000 9,1.000000 17.000000 16,-1.000000 15.000000 16,1.000000 16.000000 17,4.000000 12.000000 1,9.000000 9.000000-10,10.000000 10.000000-11,10.000000 10.000000-11,10.000000 7.000000-9,13.000000 6.000000-6,12.000000 7.000000-5,13.000000 6.000000-5,2.000000 4.000000-5,-5.000000 4.000000-1,-7.000000 3.000000-3,-5.000000 3.000000-1,-11.000000 1.000000-3,-11.000000 1.000000-5,-14.000000-1.000000-3,-11.000000 1.000000-5,-14.000000 2.000000-2,-11.000000 7.000000-1,-14.000000 6.000000 1,-11.000000 7.000000-1,-20.000000-1.000000 0,-24.000000-6.000000 1,-26.000000-6.000000 1,-24.000000-6.000000 2,-17.000000-7.000000 1,-5.000000-6.000000 2,-7.000000-6.000000 3,-5.000000-6.000000 2,2.000000-9.000000 2,13.000000-8.000000-1,12.000000-10.000000 1,13.000000-9.000000 0,21.000000-10.000000-3,32.000000-9.000000-7,31.000000-10.000000-7,32.000000-8.000000-6,29.000000-8.000000-6,28.000000-2.000000-5,28.000000-3.000000-3,29.000000-3.000000-4,1.000000 1.000000 0,-25.000000 6.000000 4,-25.000000 7.000000 4,-25.000000 6.000000 3</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41"/>
    </inkml:context>
    <inkml:brush xml:id="br0">
      <inkml:brushProperty name="width" value="0.0296121332794428" units="cm"/>
      <inkml:brushProperty name="height" value="0.0296121332794428" units="cm"/>
      <inkml:brushProperty name="color" value="#F2395B"/>
      <inkml:brushProperty name="ignorePressure" value="0"/>
    </inkml:brush>
  </inkml:definitions>
  <inkml:trace contextRef="#ctx0" brushRef="#br0">92350.000000 27800.000000 495,'43.000000'-2.000000'-20,"-11.000000"-3.000000"7 ,-14.000000-3.000000 9,-11.000000-2.000000 7,-6.000000-1.000000 7,4.000000 3.000000 3,3.000000 3.000000 4,3.000000 4.000000 5,1.000000-3.000000 3,1.000000-5.000000 2,-1.000000-7.000000 2,1.000000-5.000000 2,-1.000000 8.000000 4,1.000000 26.000000 6,-1.000000 24.000000 6,1.000000 26.000000 5,-10.000000 22.000000-2,-19.000000 23.000000-11,-18.000000 22.000000-9,-19.000000 22.000000-11,-13.000000 23.000000-6,-6.000000 25.000000-1,-6.000000 25.000000-2,-6.000000 25.000000-2,2.000000-5.000000-2,14.000000-34.000000-4,11.000000-35.000000-2,14.000000-33.000000-4,13.000000-43.000000-4,16.000000-50.000000-6,15.000000-50.000000-5,17.000000-50.000000-6,10.000000-29.000000-1,6.000000-5.000000 4,7.000000-7.000000 4,6.000000-5.000000 3,6.000000-4.000000 3,6.000000 0.000000 2,7.000000 0.000000 0,6.000000 0.000000 2,1.000000 6.000000 0,-3.000000 13.000000 2,-3.000000 12.000000-1,-2.000000 13.000000 1,-1.000000 12.000000 1,3.000000 13.000000-1,3.000000 12.000000 0,4.000000 13.000000 0,-3.000000 16.000000 1,-5.000000 23.000000 1,-7.000000 22.000000 1,-5.000000 22.000000 2,-14.000000 13.000000 1,-18.000000 7.000000 0,-19.000000 6.000000 2,-18.000000 7.000000 1,-15.000000-3.000000 0,-9.000000-8.000000 2,-10.000000-10.000000 0,-8.000000-9.000000 1,-14.000000-4.000000 0,-15.000000 4.000000 1,-15.000000 3.000000 0,-16.000000 3.000000 0,-7.000000-5.000000 0,4.000000-12.000000-3,3.000000-13.000000-1,3.000000-12.000000-1,9.000000-18.000000-4,16.000000-21.000000-2,15.000000-22.000000-4,17.000000-22.000000-3,14.000000-15.000000-2,17.000000-5.000000 1,15.000000-7.000000 1,16.000000-5.000000 0,16.000000-11.000000-3,20.000000-11.000000-10,18.000000-14.000000-8,20.000000-11.000000-8,0.000000 3.000000-4,-15.000000 23.000000 4,-15.000000 22.000000 2,-16.000000 22.000000 4</inkml:trace>
</inkml:ink>
</file>

<file path=ppt/ink/ink3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47"/>
    </inkml:context>
    <inkml:brush xml:id="br0">
      <inkml:brushProperty name="width" value="0.0293458644300699" units="cm"/>
      <inkml:brushProperty name="height" value="0.0293458644300699" units="cm"/>
      <inkml:brushProperty name="color" value="#F2395B"/>
      <inkml:brushProperty name="ignorePressure" value="0"/>
    </inkml:brush>
  </inkml:definitions>
  <inkml:trace contextRef="#ctx0" brushRef="#br0">94200.000000 27700.000000 499,'23.000000'-71.000000'2,"-3.000000"10.000000"4 ,-3.000000 10.000000 3,-2.000000 9.000000 4,-11.000000 26.000000 11,-15.000000 44.000000 15,-15.000000 44.000000 16,-16.000000 44.000000 17,-10.000000 30.000000 0,-3.000000 20.000000-12,-3.000000 18.000000-13,-2.000000 20.000000-14,-3.000000 11.000000-9,1.000000 7.000000-6,-1.000000 6.000000-5,1.000000 7.000000-5,7.000000-9.000000-4,16.000000-21.000000-2,15.000000-22.000000-3,17.000000-22.000000-1,17.000000-27.000000-5,23.000000-31.000000-7,22.000000-31.000000-7,22.000000-31.000000-6,12.000000-29.000000-4,3.000000-24.000000-2,3.000000-26.000000-1,4.000000-24.000000-2,5.000000-21.000000-3,10.000000-16.000000-6,10.000000-15.000000-4,9.000000-15.000000-6,-10.000000 4.000000 3,-28.000000 25.000000 9,-28.000000 25.000000 10,-27.000000 25.000000 10,-15.000000 12.000000 6,0.000000 1.000000 3,0.000000-1.000000 2,0.000000 1.000000 3</inkml:trace>
</inkml:ink>
</file>

<file path=ppt/ink/ink388.xml><?xml version="1.0" encoding="utf-8"?>
<inkml:ink xmlns:inkml="http://www.w3.org/2003/InkML">
  <annotation type="ScanImages2ExtractSignatures">1</annotation>
  <annotation type="ScanImagesWidth">197379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47"/>
    </inkml:context>
    <inkml:brush xml:id="br0">
      <inkml:brushProperty name="width" value="0.0291505064815283" units="cm"/>
      <inkml:brushProperty name="height" value="0.0291505064815283" units="cm"/>
      <inkml:brushProperty name="color" value="#F2395B"/>
      <inkml:brushProperty name="ignorePressure" value="0"/>
    </inkml:brush>
  </inkml:definitions>
  <inkml:trace contextRef="#ctx0" brushRef="#br0">95050.000000 28650.000000 503,'-44.000000'-47.000000'20,"13.000000"6.000000"11 ,12.000000 7.000000 10,13.000000 6.000000 9,15.000000 4.000000 5,19.000000 4.000000-3,19.000000 3.000000-3,19.000000 3.000000-2,9.000000 1.000000-5,0.000000 1.000000-8,0.000000-1.000000-8,0.000000 1.000000-8,-2.000000 4.000000-5,-3.000000 9.000000-4,-3.000000 10.000000-2,-2.000000 10.000000-4,-3.000000 8.000000-4,1.000000 10.000000-3,-1.000000 10.000000-4,1.000000 9.000000-3,-4.000000 9.000000-2,-6.000000 9.000000-2,-6.000000 10.000000 0,-6.000000 10.000000 0,-10.000000 4.000000 0,-12.000000 0.000000 3,-13.000000 0.000000 2,-12.000000 0.000000 3,-13.000000-2.000000 1,-12.000000-3.000000 1,-13.000000-3.000000 0,-12.000000-2.000000 1,-10.000000-8.000000 0,-6.000000-8.000000 0,-6.000000-10.000000-1,-6.000000-9.000000 1,-2.000000-10.000000-2,3.000000-9.000000-1,3.000000-10.000000-3,4.000000-8.000000-1,1.000000-11.000000-1,0.000000-8.000000 0,0.000000-10.000000 0,0.000000-9.000000 0,3.000000-12.000000 0,6.000000-11.000000-1,7.000000-14.000000 0,6.000000-11.000000-1,6.000000-6.000000 2,6.000000 4.000000 2,7.000000 3.000000 2,6.000000 3.000000 3,6.000000 3.000000 2,6.000000 3.000000 3,7.000000 3.000000 1,6.000000 4.000000 3,10.000000 5.000000 2,17.000000 10.000000 3,15.000000 10.000000 2,16.000000 9.000000 3,13.000000 6.000000 0,14.000000 3.000000 0,11.000000 3.000000-2,14.000000 4.000000 0,3.000000 4.000000-2,-2.000000 6.000000-1,-3.000000 7.000000-1,-3.000000 6.000000-2,-4.000000 4.000000-1,-3.000000 4.000000 1,-3.000000 3.000000-1,-2.000000 3.000000 1,-9.000000 1.000000-1,-12.000000 1.000000-1,-13.000000-1.000000-2,-12.000000 1.000000-1,-9.000000-4.000000-1,-2.000000-6.000000-5,-3.000000-6.000000-2,-3.000000-6.000000-3,-7.000000-9.000000-11,-9.000000-8.000000-16,-10.000000-10.000000-18,-8.000000-9.000000-17</inkml:trace>
</inkml:ink>
</file>

<file path=ppt/ink/ink389.xml><?xml version="1.0" encoding="utf-8"?>
<inkml:ink xmlns:inkml="http://www.w3.org/2003/InkML">
  <annotation type="ScanImages2ExtractSignatures">1</annotation>
  <annotation type="ScanImagesWidth">909456181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49"/>
    </inkml:context>
    <inkml:brush xml:id="br0">
      <inkml:brushProperty name="width" value="0.0319406762719154" units="cm"/>
      <inkml:brushProperty name="height" value="0.0319406762719154" units="cm"/>
      <inkml:brushProperty name="color" value="#F2395B"/>
      <inkml:brushProperty name="ignorePressure" value="0"/>
    </inkml:brush>
  </inkml:definitions>
  <inkml:trace contextRef="#ctx0" brushRef="#br0">97100.000000 27900.000000 459,'23.000000'-49.000000'2,"-3.000000"4.000000"4 ,-3.000000 3.000000 4,-2.000000 3.000000 5,-3.000000-1.000000 3,1.000000-2.000000 4,-1.000000-3.000000 4,1.000000-3.000000 5,-1.000000-1.000000 0,1.000000 4.000000 0,-1.000000 3.000000-2,1.000000 3.000000-2,-1.000000 9.000000 3,1.000000 16.000000 8,-1.000000 15.000000 6,1.000000 17.000000 7,-10.000000 22.000000-1,-19.000000 32.000000-13,-18.000000 31.000000-11,-19.000000 32.000000-11,-10.000000 21.000000-13,1.000000 13.000000-16,-1.000000 12.000000-14,1.000000 13.000000-14,4.000000-13.000000-14,9.000000-37.000000-10,10.000000-38.000000-12,10.000000-37.000000-10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8"/>
    </inkml:context>
    <inkml:brush xml:id="br0">
      <inkml:brushProperty name="width" value="0.0305027756839991" units="cm"/>
      <inkml:brushProperty name="height" value="0.0305027756839991" units="cm"/>
      <inkml:brushProperty name="color" value="#F2395B"/>
      <inkml:brushProperty name="ignorePressure" value="0"/>
    </inkml:brush>
  </inkml:definitions>
  <inkml:trace contextRef="#ctx0" brushRef="#br0">39958.000000 24144.000000 480,'-94.000000'52.000000'6,"19.000000"0.000000"12 ,20.000000-1.000000 13,20.000000 1.000000 11,12.000000 0.000000 7,7.000000 0.000000 3,6.000000-1.000000 3,7.000000 1.000000 2,6.000000-3.000000-3,7.000000-7.000000-6,6.000000-7.000000-8,7.000000-6.000000-8,11.000000-6.000000-8,16.000000-7.000000-13,16.000000-6.000000-11,17.000000-7.000000-11,9.000000-9.000000-9,3.000000-14.000000-7,4.000000-12.000000-5,3.000000-13.000000-6,-2.000000-10.000000-3,-6.000000-7.000000 2,-7.000000-6.000000 2,-6.000000-6.000000 1,-10.000000-2.000000 2,-13.000000 3.000000 4,-12.000000 4.000000 4,-14.000000 2.000000 2,-13.000000 8.000000 5,-12.000000 8.000000 5,-14.000000 11.000000 3,-12.000000 9.000000 6,-22.000000 15.000000 4,-28.000000 19.000000 7,-30.000000 20.000000 6,-28.000000 19.000000 7,-17.000000 21.000000 4,-3.000000 23.000000 6,-4.000000 22.000000 3,-2.000000 23.000000 6,7.000000 15.000000 0,20.000000 6.000000-1,19.000000 6.000000-3,20.000000 7.000000-2,24.000000-5.000000-2,29.000000-16.000000-2,29.000000-16.000000-3,29.000000-17.000000-3,31.000000-17.000000-6,32.000000-20.000000-8,33.000000-19.000000-9,32.000000-19.000000-9,18.000000-23.000000-7,3.000000-26.000000-5,3.000000-26.000000-5,4.000000-25.000000-5,1.000000-21.000000-2,0.000000-12.000000 0,0.000000-13.000000 1,0.000000-12.000000-1,-8.000000-6.000000 2,-16.000000 3.000000 1,-16.000000 4.000000 2,-17.000000 3.000000 2,-15.000000 5.000000 2,-17.000000 6.000000 3,-16.000000 7.000000 1,-16.000000 6.000000 2,-15.000000 7.000000 3,-13.000000 6.000000 4,-12.000000 7.000000 3,-14.000000 6.000000 4,-14.000000 11.000000 4,-16.000000 17.000000 4,-17.000000 15.000000 5,-15.000000 17.000000 5,-11.000000 15.000000 4,-2.000000 12.000000 4,-4.000000 13.000000 3,-3.000000 14.000000 4,0.000000 9.000000 3,3.000000 6.000000 1,4.000000 7.000000 1,2.000000 6.000000 2,9.000000 4.000000-1,13.000000 0.000000-5,13.000000-1.000000-3,12.000000 1.000000-5,17.000000-4.000000-3,19.000000-6.000000-6,20.000000-6.000000-4,19.000000-7.000000-5,17.000000-7.000000-3,17.000000-6.000000-3,17.000000-6.000000-3,15.000000-7.000000-2,7.000000-2.000000-2,-4.000000 4.000000 1,-3.000000 3.000000 0,-3.000000 3.000000 1,-11.000000 5.000000 1,-20.000000 7.000000 3,-19.000000 6.000000 2,-19.000000 6.000000 3,-23.000000 4.000000 2,-26.000000 0.000000 5,-26.000000-1.000000 3,-26.000000 1.000000 4,-21.000000 1.000000 3,-16.000000 4.000000 0,-16.000000 3.000000 2,-16.000000 3.000000 0,-3.000000-4.000000-4,9.000000-9.000000-7,10.000000-9.000000-8,9.000000-11.000000-8,14.000000-7.000000-13,15.000000-7.000000-19,17.000000-6.000000-18,16.000000-7.000000-19,10.000000-6.000000-4,3.000000-7.000000 10,3.000000-6.000000 10,4.000000-7.000000 9</inkml:trace>
</inkml:ink>
</file>

<file path=ppt/ink/ink390.xml><?xml version="1.0" encoding="utf-8"?>
<inkml:ink xmlns:inkml="http://www.w3.org/2003/InkML">
  <annotation type="ScanImages2ExtractSignatures">1</annotation>
  <annotation type="ScanImagesWidth">303343592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50"/>
    </inkml:context>
    <inkml:brush xml:id="br0">
      <inkml:brushProperty name="width" value="0.0320025086402893" units="cm"/>
      <inkml:brushProperty name="height" value="0.0320025086402893" units="cm"/>
      <inkml:brushProperty name="color" value="#F2395B"/>
      <inkml:brushProperty name="ignorePressure" value="0"/>
    </inkml:brush>
  </inkml:definitions>
  <inkml:trace contextRef="#ctx0" brushRef="#br0">98050.000000 29000.000000 458,'0.000000'-71.000000'6,"0.000000"10.000000"2 ,0.000000 10.000000 3,0.000000 9.000000 2,0.000000 4.000000 4,0.000000 1.000000 6,0.000000-1.000000 6,0.000000 1.000000 6,-4.000000 18.000000 4,-5.000000 38.000000 5,-7.000000 37.000000 5,-5.000000 38.000000 3,-8.000000 21.000000-2,-5.000000 7.000000-10,-7.000000 6.000000-11,-5.000000 7.000000-11,-3.000000-1.000000-5,4.000000-6.000000-3,3.000000-6.000000-2,3.000000-6.000000-2,6.000000-12.000000-4,9.000000-15.000000-6,10.000000-15.000000-5,10.000000-16.000000-5,7.000000-18.000000-2,6.000000-18.000000 1,7.000000-19.000000 1,6.000000-18.000000 1,7.000000-21.000000 2,10.000000-22.000000 1,10.000000-22.000000 3,9.000000-21.000000 1,6.000000-15.000000 1,3.000000-6.000000 0,3.000000-6.000000 0,4.000000-6.000000 0,-1.000000-1.000000-1,-3.000000 7.000000 1,-3.000000 6.000000 0,-2.000000 7.000000 0,-6.000000 10.000000 0,-6.000000 16.000000 2,-6.000000 15.000000 1,-6.000000 17.000000 2,-13.000000 28.000000 4,-19.000000 45.000000 8,-18.000000 43.000000 7,-19.000000 45.000000 8,-12.000000 21.000000 3,-2.000000 0.000000-3,-3.000000 0.000000-2,-3.000000 0.000000-2,4.000000-7.000000-3,13.000000-11.000000-7,12.000000-14.000000-5,13.000000-11.000000-7,18.000000-28.000000-6,26.000000-40.000000-9,24.000000-40.000000-8,26.000000-41.000000-10,10.000000-27.000000-2,-3.000000-12.000000 1,-3.000000-13.000000 3,-2.000000-12.000000 3,-8.000000 1.000000 3,-8.000000 16.000000 5,-10.000000 15.000000 5,-9.000000 17.000000 5,-10.000000 13.000000 4,-9.000000 13.000000 2,-10.000000 12.000000 1,-8.000000 13.000000 3,-9.000000 16.000000 4,-6.000000 23.000000 4,-6.000000 22.000000 5,-6.000000 22.000000 5,-7.000000 15.000000 3,-6.000000 9.000000 3,-6.000000 10.000000 2,-6.000000 10.000000 3,-2.000000 4.000000-1,3.000000 0.000000-3,3.000000 0.000000-3,4.000000 0.000000-3,2.000000-5.000000-7,4.000000-9.000000-10,3.000000-10.000000-9,3.000000-8.000000-11,4.000000-9.000000-8,7.000000-6.000000-7,6.000000-6.000000-6,7.000000-6.000000-7,4.000000-7.000000-7,3.000000-6.000000-8,3.000000-6.000000-6,4.000000-6.000000-7</inkml:trace>
</inkml:ink>
</file>

<file path=ppt/ink/ink391.xml><?xml version="1.0" encoding="utf-8"?>
<inkml:ink xmlns:inkml="http://www.w3.org/2003/InkML">
  <annotation type="ScanImages2ExtractSignatures">1</annotation>
  <annotation type="ScanImagesWidth">909325366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51"/>
    </inkml:context>
    <inkml:brush xml:id="br0">
      <inkml:brushProperty name="width" value="0.0320775881409645" units="cm"/>
      <inkml:brushProperty name="height" value="0.0320775881409645" units="cm"/>
      <inkml:brushProperty name="color" value="#F2395B"/>
      <inkml:brushProperty name="ignorePressure" value="0"/>
    </inkml:brush>
  </inkml:definitions>
  <inkml:trace contextRef="#ctx0" brushRef="#br0">100500.000000 28650.000000 457,'-22.000000'-91.000000'36,"6.000000"19.000000"6 ,7.000000 19.000000 7,6.000000 19.000000 5,4.000000 18.000000 0,4.000000 19.000000-7,3.000000 19.000000-7,3.000000 19.000000-8,1.000000 15.000000-5,1.000000 13.000000-6,-1.000000 12.000000-6,1.000000 13.000000-6,-6.000000 9.000000-3,-8.000000 6.000000-4,-10.000000 7.000000-2,-9.000000 6.000000-4,-9.000000 1.000000-2,-5.000000-3.000000-3,-7.000000-3.000000-3,-5.000000-2.000000-3,-8.000000-8.000000-2,-5.000000-8.000000-1,-7.000000-10.000000-2,-5.000000-9.000000-2,-3.000000-15.000000 1,4.000000-18.000000 1,3.000000-19.000000 2,3.000000-18.000000 1,4.000000-18.000000 2,7.000000-16.000000 4,6.000000-15.000000 4,7.000000-15.000000 2,7.000000-15.000000 3,9.000000-12.000000 2,10.000000-13.000000 0,10.000000-12.000000 3,8.000000-4.000000 1,10.000000 7.000000 0,10.000000 6.000000 2,9.000000 7.000000 1,9.000000 5.000000 0,9.000000 7.000000 1,10.000000 6.000000 1,10.000000 7.000000-1,8.000000 8.000000 2,10.000000 14.000000 2,10.000000 11.000000 3,9.000000 14.000000 1,4.000000 10.000000 1,1.000000 9.000000-1,-1.000000 10.000000-1,1.000000 10.000000-2,-6.000000 5.000000-1,-8.000000 4.000000-1,-10.000000 3.000000-1,-9.000000 3.000000-2,-7.000000-1.000000 0,-3.000000-2.000000-2,-3.000000-3.000000-2,-2.000000-3.000000-1,-8.000000-6.000000-1,-8.000000-5.000000-1,-10.000000-7.000000-1,-9.000000-5.000000-1,-5.000000-9.000000 0,0.000000-9.000000-2,0.000000-10.000000-1,0.000000-8.000000-2,-4.000000-9.000000 0,-5.000000-6.000000-3,-7.000000-6.000000-1,-5.000000-6.000000-1,-8.000000-4.000000-1,-5.000000 1.000000 0,-7.000000-1.000000 0,-5.000000 1.000000 1,-9.000000 1.000000 1,-9.000000 3.000000 1,-10.000000 3.000000 0,-8.000000 4.000000 2,-9.000000 5.000000 2,-6.000000 10.000000 3,-6.000000 10.000000 1,-6.000000 9.000000 4,-4.000000 12.000000 1,1.000000 16.000000 3,-1.000000 15.000000 3,1.000000 17.000000 1,-1.000000 14.000000 3,1.000000 17.000000 1,-1.000000 15.000000 1,1.000000 16.000000 2,7.000000 9.000000 0,16.000000 3.000000 1,15.000000 3.000000 0,17.000000 4.000000 1,17.000000-1.000000-2,23.000000-3.000000-1,22.000000-3.000000-3,22.000000-2.000000-2,21.000000-11.000000-2,22.000000-15.000000-4,22.000000-15.000000-3,23.000000-16.000000-4,16.000000-18.000000-5,13.000000-18.000000-9,12.000000-19.000000-8,13.000000-18.000000-8,-1.000000-17.000000-7,-11.000000-11.000000-5,-14.000000-14.000000-6,-11.000000-11.000000-5,-20.000000-3.000000-1,-24.000000 10.000000 4,-26.000000 10.000000 2,-24.000000 9.000000 4,-17.000000 6.000000 4,-5.000000 3.000000 6,-7.000000 3.000000 6,-5.000000 4.000000 4</inkml:trace>
</inkml:ink>
</file>

<file path=ppt/ink/ink392.xml><?xml version="1.0" encoding="utf-8"?>
<inkml:ink xmlns:inkml="http://www.w3.org/2003/InkML">
  <annotation type="ScanImages2ExtractSignatures">1</annotation>
  <annotation type="ScanImagesWidth">926037047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51"/>
    </inkml:context>
    <inkml:brush xml:id="br0">
      <inkml:brushProperty name="width" value="0.0265328716486692" units="cm"/>
      <inkml:brushProperty name="height" value="0.0265328716486692" units="cm"/>
      <inkml:brushProperty name="color" value="#F2395B"/>
      <inkml:brushProperty name="ignorePressure" value="0"/>
    </inkml:brush>
  </inkml:definitions>
  <inkml:trace contextRef="#ctx0" brushRef="#br0">100050.000000 28450.000000 552,'-91.000000'-46.000000'2,"19.000000"10.000000"4 ,19.000000 10.000000 3,19.000000 9.000000 3,13.000000 4.000000 3,10.000000 1.000000 4,10.000000-1.000000 3,9.000000 1.000000 2,7.000000-1.000000 3,7.000000 1.000000 0,6.000000-1.000000 1,7.000000 1.000000 1,7.000000 1.000000 0,9.000000 3.000000 2,10.000000 3.000000-1,10.000000 4.000000 2,2.000000 2.000000-2,-3.000000 4.000000-5,-3.000000 3.000000-4,-2.000000 3.000000-5,-3.000000 4.000000-6,1.000000 7.000000-7,-1.000000 6.000000-6,1.000000 7.000000-6,-7.000000 8.000000-10,-12.000000 14.000000-11,-13.000000 11.000000-11,-12.000000 14.000000-12,-9.000000-3.000000-1,-2.000000-15.000000 6,-3.000000-15.000000 7,-3.000000-16.000000 7,-4.000000-7.000000 3,-3.000000 4.000000-2,-3.000000 3.000000-2,-2.000000 3.000000-2</inkml:trace>
</inkml:ink>
</file>

<file path=ppt/ink/ink39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53"/>
    </inkml:context>
    <inkml:brush xml:id="br0">
      <inkml:brushProperty name="width" value="0.0360511839389801" units="cm"/>
      <inkml:brushProperty name="height" value="0.0360511839389801" units="cm"/>
      <inkml:brushProperty name="color" value="#F2395B"/>
      <inkml:brushProperty name="ignorePressure" value="0"/>
    </inkml:brush>
  </inkml:definitions>
  <inkml:trace contextRef="#ctx0" brushRef="#br0">102650.000000 28550.000000 406,'-93.000000'21.000000'2,"17.000000"-5.000000"2 ,15.000000-7.000000 4,16.000000-5.000000 2,18.000000-6.000000 8,22.000000-3.000000 13,22.000000-3.000000 13,23.000000-2.000000 12,13.000000-5.000000 2,6.000000-2.000000-11,7.000000-3.000000-10,6.000000-3.000000-11,3.000000-2.000000-7,0.000000 0.000000-6,0.000000 0.000000-4,0.000000 0.000000-5,-4.000000-2.000000-5,-5.000000-3.000000-5,-7.000000-3.000000-5,-5.000000-2.000000-4,-6.000000 0.000000-6,-3.000000 7.000000-5,-3.000000 6.000000-6,-2.000000 7.000000-6,-14.000000 2.000000-4,-21.000000 1.000000-2,-22.000000-1.000000-3,-22.000000 1.000000-2,-11.000000-3.000000 3,0.000000-2.000000 11,0.000000-3.000000 9,0.000000-3.000000 11,3.000000-2.000000 6,6.000000 0.000000 3,7.000000 0.000000 2,6.000000 0.000000 2,3.000000 0.000000 3,0.000000 0.000000 2,0.000000 0.000000 2,0.000000 0.000000 2,3.000000 0.000000 4,6.000000 0.000000 4,7.000000 0.000000 4,6.000000 0.000000 4,3.000000 7.000000 6,0.000000 17.000000 7,0.000000 15.000000 7,0.000000 16.000000 8,-2.000000 20.000000 0,-3.000000 25.000000-4,-3.000000 25.000000-5,-2.000000 25.000000-5,-3.000000 15.000000-4,1.000000 7.000000-3,-1.000000 6.000000-4,1.000000 7.000000-4,-1.000000 2.000000-4,1.000000 1.000000-4,-1.000000-1.000000-7,1.000000 1.000000-4,2.000000-12.000000-5,7.000000-21.000000-3,6.000000-22.000000-5,7.000000-22.000000-3,8.000000-21.000000-4,14.000000-18.000000-5,11.000000-19.000000-4,14.000000-18.000000-4,7.000000-21.000000-3,3.000000-22.000000 0,3.000000-22.000000 0,4.000000-21.000000-1,2.000000-18.000000 1,4.000000-12.000000 2,3.000000-13.000000 2,3.000000-12.000000 2,-1.000000-9.000000 2,-2.000000-2.000000 2,-3.000000-3.000000 3,-3.000000-3.000000 3,-6.000000 4.000000 3,-5.000000 13.000000 3,-7.000000 12.000000 5,-5.000000 13.000000 3,-11.000000 13.000000 2,-11.000000 17.000000 3,-14.000000 15.000000 1,-11.000000 16.000000 3,-7.000000 15.000000 7,0.000000 16.000000 14,0.000000 15.000000 14,0.000000 17.000000 14,1.000000 8.000000 3,4.000000 4.000000-6,3.000000 3.000000-7,3.000000 3.000000-7,6.000000-2.000000-5,9.000000-6.000000-3,10.000000-6.000000-3,10.000000-6.000000-3,5.000000-6.000000-2,4.000000-2.000000-4,3.000000-3.000000-4,3.000000-3.000000-2,-2.000000-1.000000-3,-6.000000 4.000000-1,-6.000000 3.000000-2,-6.000000 3.000000-2,-9.000000 4.000000-1,-8.000000 7.000000-1,-10.000000 6.000000-1,-9.000000 7.000000 0,-10.000000 10.000000-1,-9.000000 16.000000 2,-10.000000 15.000000 0,-8.000000 17.000000 2,-8.000000 11.000000 0,-2.000000 10.000000 1,-3.000000 10.000000 0,-3.000000 9.000000 0,1.000000-1.000000 1,6.000000-8.000000 0,7.000000-10.000000-1,6.000000-9.000000 1,4.000000-10.000000-3,4.000000-9.000000-3,3.000000-10.000000-3,3.000000-8.000000-4,1.000000-18.000000-15,1.000000-25.000000-25,-1.000000-25.000000-26,1.000000-25.000000-25,-6.000000-8.000000-2,-8.000000 9.000000 21,-10.000000 10.000000 22,-9.000000 10.000000 20,-5.000000 4.000000 15,0.000000 0.000000 7,0.000000 0.000000 7,0.000000 0.000000 7,3.000000 3.000000 8,6.000000 6.000000 6,7.000000 7.000000 7,6.000000 6.000000 6,9.000000 1.000000 8,13.000000-3.000000 6,12.000000-3.000000 7,13.000000-2.000000 6,13.000000-6.000000 0,17.000000-6.000000-7,15.000000-6.000000-7,16.000000-6.000000-8,12.000000-6.000000-7,9.000000-2.000000-6,10.000000-3.000000-7,10.000000-3.000000-6,4.000000-2.000000-10,0.000000 0.000000-13,0.000000 0.000000-14,0.000000 0.000000-14,-4.000000 0.000000-5,-5.000000 0.000000 2,-7.000000 0.000000 3,-5.000000 0.000000 3,-12.000000 1.000000 1,-16.000000 4.000000 0,-15.000000 3.000000-1,-15.000000 3.000000 0</inkml:trace>
</inkml:ink>
</file>

<file path=ppt/ink/ink394.xml><?xml version="1.0" encoding="utf-8"?>
<inkml:ink xmlns:inkml="http://www.w3.org/2003/InkML">
  <annotation type="ScanImages2ExtractSignatures">1</annotation>
  <annotation type="ScanImagesWidth">808793908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54"/>
    </inkml:context>
    <inkml:brush xml:id="br0">
      <inkml:brushProperty name="width" value="0.0346538126468658" units="cm"/>
      <inkml:brushProperty name="height" value="0.0346538126468658" units="cm"/>
      <inkml:brushProperty name="color" value="#F2395B"/>
      <inkml:brushProperty name="ignorePressure" value="0"/>
    </inkml:brush>
  </inkml:definitions>
  <inkml:trace contextRef="#ctx0" brushRef="#br0">106500.000000 27900.000000 423,'-68.000000'-113.000000'23,"17.000000"26.000000"4 ,15.000000 24.000000 5,16.000000 26.000000 3,4.000000 29.000000 7,-6.000000 34.000000 6,-6.000000 35.000000 9,-6.000000 35.000000 7,-6.000000 22.000000-2,-2.000000 14.000000-9,-3.000000 11.000000-10,-3.000000 14.000000-9,-4.000000 10.000000-9,-3.000000 9.000000-8,-3.000000 10.000000-6,-2.000000 10.000000-7,0.000000 0.000000-8,7.000000-5.000000-8,6.000000-7.000000-7,7.000000-5.000000-8,8.000000-19.000000-6,14.000000-27.000000-5,11.000000-28.000000-4,14.000000-28.000000-6,16.000000-29.000000 1,22.000000-28.000000 6,22.000000-28.000000 6,23.000000-27.000000 5,14.000000-26.000000 4,10.000000-22.000000-1,10.000000-22.000000 1,9.000000-21.000000 0,6.000000-17.000000 1,3.000000-8.000000 3,3.000000-10.000000 2,4.000000-9.000000 3,-6.000000-4.000000 5,-11.000000 4.000000 5,-14.000000 3.000000 7,-11.000000 3.000000 6,-15.000000 9.000000 6,-16.000000 16.000000 5,-15.000000 15.000000 5,-15.000000 17.000000 6,-18.000000 17.000000 4,-19.000000 23.000000 1,-18.000000 22.000000 1,-19.000000 22.000000 1,-18.000000 21.000000 1,-15.000000 22.000000 0,-15.000000 22.000000-1,-16.000000 23.000000 0,-10.000000 17.000000-2,-3.000000 17.000000-4,-3.000000 15.000000-4,-2.000000 16.000000-5,-1.000000 7.000000-2,3.000000 1.000000-4,3.000000-1.000000-2,4.000000 1.000000-3,8.000000-3.000000-2,17.000000-2.000000-3,15.000000-3.000000-2,16.000000-3.000000-1,15.000000-10.000000-3,16.000000-16.000000-1,15.000000-15.000000-2,17.000000-15.000000-1,17.000000-17.000000 0,23.000000-15.000000 0,22.000000-15.000000 1,22.000000-16.000000 1,10.000000-13.000000-1,1.000000-9.000000-3,-1.000000-10.000000-1,1.000000-8.000000-3,-4.000000-8.000000-4,-6.000000-2.000000-6,-6.000000-3.000000-6,-6.000000-3.000000-6,-7.000000-1.000000-5,-6.000000 4.000000-4,-6.000000 3.000000-5,-6.000000 3.000000-4,-10.000000 4.000000 0,-12.000000 7.000000 5,-13.000000 6.000000 6,-12.000000 7.000000 4</inkml:trace>
</inkml:ink>
</file>

<file path=ppt/ink/ink3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54"/>
    </inkml:context>
    <inkml:brush xml:id="br0">
      <inkml:brushProperty name="width" value="0.0408674329519272" units="cm"/>
      <inkml:brushProperty name="height" value="0.0408674329519272" units="cm"/>
      <inkml:brushProperty name="color" value="#F2395B"/>
      <inkml:brushProperty name="ignorePressure" value="0"/>
    </inkml:brush>
  </inkml:definitions>
  <inkml:trace contextRef="#ctx0" brushRef="#br0">108950.000000 27650.000000 358,'-22.000000'-25.000000'3,"6.000000"0.000000"7 ,7.000000 0.000000 5,6.000000 0.000000 7,-1.000000 14.000000 10,-5.000000 28.000000 17,-7.000000 28.000000 17,-5.000000 29.000000 16,-8.000000 27.000000 2,-5.000000 29.000000-12,-7.000000 28.000000-13,-5.000000 28.000000-12,-9.000000 34.000000-10,-9.000000 41.000000-9,-10.000000 40.000000-7,-8.000000 42.000000-9,2.000000 3.000000-10,16.000000-30.000000-11,15.000000-32.000000-13,17.000000-30.000000-13,7.000000-26.000000-15,0.000000-19.000000-19,0.000000-18.000000-18,0.000000-19.000000-20</inkml:trace>
</inkml:ink>
</file>

<file path=ppt/ink/ink396.xml><?xml version="1.0" encoding="utf-8"?>
<inkml:ink xmlns:inkml="http://www.w3.org/2003/InkML">
  <annotation type="ScanImages2ExtractSignatures">1</annotation>
  <annotation type="ScanImagesWidth">33620480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4:55"/>
    </inkml:context>
    <inkml:brush xml:id="br0">
      <inkml:brushProperty name="width" value="0.030414829030633" units="cm"/>
      <inkml:brushProperty name="height" value="0.030414829030633" units="cm"/>
      <inkml:brushProperty name="color" value="#F2395B"/>
      <inkml:brushProperty name="ignorePressure" value="0"/>
    </inkml:brush>
  </inkml:definitions>
  <inkml:trace contextRef="#ctx0" brushRef="#br0">87600.000000 33200.000000 482,'-55.000000'-2.000000'0,"-9.000000"-3.000000"0 ,-10.000000-3.000000 1,-8.000000-2.000000 0,7.000000-3.000000 1,25.000000 1.000000 4,25.000000-1.000000 2,25.000000 1.000000 3,20.000000 4.000000 1,16.000000 9.000000 1,15.000000 10.000000 1,17.000000 10.000000 1,11.000000 13.000000 0,10.000000 19.000000-1,10.000000 19.000000 0,9.000000 19.000000 0,7.000000 9.000000-1,7.000000 0.000000 0,6.000000 0.000000-1,7.000000 0.000000-1,10.000000-8.000000 1,16.000000-16.000000-1,15.000000-15.000000 2,17.000000-15.000000-1,11.000000-20.000000 0,10.000000-21.000000-1,10.000000-22.000000 0,9.000000-22.000000-2,7.000000-22.000000-2,7.000000-22.000000-2,6.000000-22.000000-2,7.000000-21.000000-1,-1.000000-9.000000-3,-6.000000 7.000000 1,-6.000000 6.000000-1,-6.000000 7.000000-1,-16.000000 18.000000 0,-25.000000 31.000000-1,-25.000000 32.000000-1,-25.000000 31.000000-2,-24.000000 31.000000 2,-21.000000 31.000000 2,-22.000000 32.000000 3,-22.000000 31.000000 3,-18.000000 20.000000 1,-11.000000 9.000000 1,-14.000000 10.000000 2,-11.000000 10.000000 0,-7.000000-3.000000 2,0.000000-11.000000 1,0.000000-14.000000 0,0.000000-11.000000 2,14.000000-23.000000-1,28.000000-31.000000-1,28.000000-31.000000-2,29.000000-31.000000 0,27.000000-32.000000-1,29.000000-31.000000-1,28.000000-31.000000-1,28.000000-31.000000-1,21.000000-27.000000 0,17.000000-22.000000-3,15.000000-22.000000-1,16.000000-21.000000-2,9.000000-7.000000 0,3.000000 9.000000 0,3.000000 10.000000 0,4.000000 10.000000 0,-6.000000 16.000000 0,-11.000000 26.000000-1,-14.000000 24.000000-1,-11.000000 26.000000-2,-20.000000 27.000000 2,-24.000000 32.000000 1,-26.000000 31.000000 3,-24.000000 32.000000 1,-23.000000 22.000000 3,-18.000000 17.000000 2,-19.000000 15.000000 2,-18.000000 16.000000 3,-7.000000 5.000000 0,6.000000-2.000000 1,7.000000-3.000000 0,6.000000-3.000000 1,7.000000-12.000000-3,10.000000-18.000000-2,10.000000-19.000000-4,9.000000-18.000000-3,7.000000-18.000000-6,7.000000-16.000000-8,6.000000-15.000000-8,7.000000-15.000000-8,-7.000000-11.000000-3,-19.000000-2.000000 2,-18.000000-3.000000 0,-19.000000-3.000000 2,-16.000000 1.000000-6,-12.000000 6.000000-14,-13.000000 7.000000-13,-12.000000 6.000000-14</inkml:trace>
</inkml:ink>
</file>

<file path=ppt/ink/ink397.xml><?xml version="1.0" encoding="utf-8"?>
<inkml:ink xmlns:inkml="http://www.w3.org/2003/InkML">
  <annotation type="ScanImages2ExtractSignatures">1</annotation>
  <annotation type="ScanImagesWidth">-697782864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00"/>
    </inkml:context>
    <inkml:brush xml:id="br0">
      <inkml:brushProperty name="width" value="0.0201523266732693" units="cm"/>
      <inkml:brushProperty name="height" value="0.0201523266732693" units="cm"/>
      <inkml:brushProperty name="color" value="#F2395B"/>
      <inkml:brushProperty name="ignorePressure" value="0"/>
    </inkml:brush>
  </inkml:definitions>
  <inkml:trace contextRef="#ctx0" brushRef="#br0">79650.000000 43950.000000 727,'-113.000000'-50.000000'2,"26.000000"0.000000"4 ,24.000000 0.000000 3,26.000000 0.000000 4,43.000000 3.000000 2,63.000000 6.000000 2,62.000000 7.000000 1,63.000000 6.000000 1,62.000000-2.000000 0,63.000000-9.000000-3,62.000000-10.000000-2,63.000000-8.000000-3,52.000000-12.000000 0,45.000000-12.000000 0,43.000000-13.000000 1,45.000000-12.000000 0,19.000000 4.000000 1,-3.000000 22.000000 0,-3.000000 22.000000 0,-2.000000 23.000000 1,-9.000000 27.000000-4,-12.000000 34.000000-5,-13.000000 35.000000-7,-12.000000 35.000000-6,-15.000000 22.000000-6,-15.000000 14.000000-5,-15.000000 11.000000-6,-16.000000 14.000000-6,-58.000000-9.000000 0,-100.000000-28.000000 6,-100.000000-28.000000 4,-100.000000-27.000000 6,-54.000000-14.000000-2,-5.000000 4.000000-8,-7.000000 3.000000-9,-5.000000 3.000000-8</inkml:trace>
</inkml:ink>
</file>

<file path=ppt/ink/ink39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07"/>
    </inkml:context>
    <inkml:brush xml:id="br0">
      <inkml:brushProperty name="width" value="0.026361558586359" units="cm"/>
      <inkml:brushProperty name="height" value="0.026361558586359" units="cm"/>
      <inkml:brushProperty name="color" value="#F2395B"/>
      <inkml:brushProperty name="ignorePressure" value="0"/>
    </inkml:brush>
  </inkml:definitions>
  <inkml:trace contextRef="#ctx0" brushRef="#br0">11450.000000 63000.000000 556,'-69.000000'-44.000000'11,"13.000000"13.000000"-2 ,12.000000 12.000000-2,13.000000 13.000000-1,7.000000 10.000000 0,4.000000 10.000000 4,3.000000 10.000000 2,3.000000 9.000000 2,6.000000 4.000000 3,9.000000 1.000000 2,10.000000-1.000000 1,10.000000 1.000000 1,8.000000 1.000000 1,10.000000 3.000000-2,10.000000 3.000000-2,9.000000 4.000000-1,9.000000-3.000000-1,9.000000-5.000000-1,10.000000-7.000000-1,10.000000-5.000000-1,8.000000-6.000000-1,10.000000-3.000000-1,10.000000-3.000000-1,9.000000-2.000000-2,7.000000-5.000000-2,7.000000-2.000000-2,6.000000-3.000000-2,7.000000-3.000000-2,0.000000-2.000000-1,-2.000000 0.000000-1,-3.000000 0.000000-1,-3.000000 0.000000-2,-1.000000-5.000000 0,4.000000-9.000000-1,3.000000-10.000000-1,3.000000-8.000000-1,4.000000-9.000000-1,7.000000-6.000000 0,6.000000-6.000000 1,7.000000-6.000000-1,-3.000000-1.000000 1,-8.000000 7.000000 1,-10.000000 6.000000 0,-9.000000 7.000000 3,-9.000000 10.000000 0,-5.000000 16.000000 2,-7.000000 15.000000 1,-5.000000 17.000000 2,-8.000000 19.000000 1,-5.000000 26.000000 1,-7.000000 24.000000 0,-5.000000 26.000000 2,-8.000000 18.000000 1,-5.000000 13.000000 2,-7.000000 12.000000 3,-5.000000 13.000000 3,3.000000-4.000000 0,17.000000-18.000000 0,15.000000-19.000000-1,16.000000-18.000000-1,26.000000-26.000000-1,38.000000-31.000000-1,37.000000-31.000000-1,38.000000-31.000000 0,27.000000-35.000000-4,20.000000-37.000000-3,18.000000-38.000000-5,20.000000-37.000000-4,10.000000-18.000000-2,3.000000 4.000000-1,3.000000 3.000000-1,4.000000 3.000000-2,-14.000000 14.000000 1,-27.000000 25.000000-2,-28.000000 25.000000 0,-28.000000 25.000000 0,-31.000000 31.000000 0,-30.000000 38.000000 2,-32.000000 37.000000 1,-30.000000 38.000000 2,-25.000000 29.000000 2,-15.000000 22.000000 2,-15.000000 22.000000 3,-16.000000 23.000000 3,-8.000000 10.000000 3,0.000000 0.000000 3,0.000000 0.000000 3,0.000000 0.000000 4,4.000000-8.000000 3,10.000000-16.000000-1,10.000000-15.000000 2,9.000000-15.000000 0,9.000000-17.000000-1,9.000000-15.000000 0,10.000000-15.000000-1,10.000000-16.000000-1,10.000000-15.000000-1,13.000000-11.000000-1,12.000000-14.000000-3,13.000000-11.000000-1,4.000000-11.000000-3,-3.000000-5.000000-4,-3.000000-7.000000-6,-2.000000-5.000000-4,-6.000000-6.000000-4,-6.000000-3.000000-2,-6.000000-3.000000-3,-6.000000-2.000000-2,-2.000000-5.000000-4,3.000000-2.000000-4,3.000000-3.000000-4,4.000000-3.000000-5,-14.000000 1.000000-1,-27.000000 6.000000 4,-28.000000 7.000000 3,-28.000000 6.000000 3,-18.000000 1.000000-1,-6.000000-3.000000-4,-6.000000-3.000000-4,-6.000000-2.000000-3</inkml:trace>
</inkml:ink>
</file>

<file path=ppt/ink/ink39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08"/>
    </inkml:context>
    <inkml:brush xml:id="br0">
      <inkml:brushProperty name="width" value="0.0282744858413935" units="cm"/>
      <inkml:brushProperty name="height" value="0.0282744858413935" units="cm"/>
      <inkml:brushProperty name="color" value="#F2395B"/>
      <inkml:brushProperty name="ignorePressure" value="0"/>
    </inkml:brush>
  </inkml:definitions>
  <inkml:trace contextRef="#ctx0" brushRef="#br0">14750.000000 57050.000000 518,'-68.000000'-49.000000'2,"17.000000"4.000000"3 ,15.000000 3.000000 4,16.000000 3.000000 3,10.000000 1.000000 3,7.000000 1.000000 5,6.000000-1.000000 3,7.000000 1.000000 3,8.000000-1.000000 3,14.000000 1.000000-2,11.000000-1.000000 0,14.000000 1.000000 0,5.000000 2.000000-1,1.000000 7.000000-1,-1.000000 6.000000-1,1.000000 7.000000 0,1.000000 5.000000-1,3.000000 7.000000-1,3.000000 6.000000 0,4.000000 7.000000-1,-6.000000 11.000000-2,-11.000000 20.000000-3,-14.000000 18.000000-2,-11.000000 20.000000-2,-15.000000 13.000000-4,-16.000000 9.000000-5,-15.000000 10.000000-3,-15.000000 10.000000-5,-12.000000 4.000000-4,-6.000000 0.000000-7,-6.000000 0.000000-5,-6.000000 0.000000-5,-2.000000-7.000000-6,3.000000-11.000000-4,3.000000-14.000000-3,4.000000-11.000000-5,2.000000-12.000000-2,4.000000-9.000000 0,3.000000-10.000000-1,3.000000-8.000000 1,4.000000-11.000000 2,7.000000-8.000000 7,6.000000-10.000000 7,7.000000-9.000000 7</inkml:trace>
</inkml:ink>
</file>

<file path=ppt/ink/ink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1"/>
    </inkml:context>
    <inkml:brush xml:id="br0">
      <inkml:brushProperty name="width" value="0.0256168488413095" units="cm"/>
      <inkml:brushProperty name="height" value="0.0256168488413095" units="cm"/>
      <inkml:brushProperty name="color" value="#F2395B"/>
      <inkml:brushProperty name="ignorePressure" value="0"/>
    </inkml:brush>
  </inkml:definitions>
  <inkml:trace contextRef="#ctx0" brushRef="#br0">40228.000000 13764.000000 572,'-34.000000'-15.000000'96,"6.000000"6.000000"-14 ,8.000000 8.000000-13,7.000000 7.000000-14,9.000000 7.000000-12,8.000000 7.000000-8,11.000000 7.000000-10,8.000000 8.000000-8,8.000000 2.000000-11,4.000000 1.000000-13,5.000000 0.000000-11,5.000000 0.000000-13,2.000000-1.000000-9,1.000000 1.000000-8,-1.000000 0.000000-8,0.000000 0.000000-7,-3.000000-3.000000 0,-8.000000-4.000000 9,-6.000000-5.000000 7,-8.000000-5.000000 9</inkml:trace>
</inkml:ink>
</file>

<file path=ppt/ink/ink4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7:48"/>
    </inkml:context>
    <inkml:brush xml:id="br0">
      <inkml:brushProperty name="width" value="0.0163019672036171" units="cm"/>
      <inkml:brushProperty name="height" value="0.0163019672036171" units="cm"/>
      <inkml:brushProperty name="color" value="#F2395B"/>
      <inkml:brushProperty name="ignorePressure" value="0"/>
    </inkml:brush>
  </inkml:definitions>
  <inkml:trace contextRef="#ctx0" brushRef="#br0">44511.000000 25852.000000 899,'-44.000000'21.000000'5,"17.000000"-10.000000"9 ,16.000000-9.000000 10,15.000000-10.000000 9,9.000000-5.000000-8,0.000000 0.000000-29,0.000000 0.000000-28,0.000000 0.000000-29</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08"/>
    </inkml:context>
    <inkml:brush xml:id="br0">
      <inkml:brushProperty name="width" value="0.028705894947052" units="cm"/>
      <inkml:brushProperty name="height" value="0.028705894947052" units="cm"/>
      <inkml:brushProperty name="color" value="#F2395B"/>
      <inkml:brushProperty name="ignorePressure" value="0"/>
    </inkml:brush>
  </inkml:definitions>
  <inkml:trace contextRef="#ctx0" brushRef="#br0">14850.000000 57650.000000 510,'0.000000'-47.000000'24,"0.000000"6.000000"6 ,0.000000 7.000000 9,0.000000 6.000000 8,1.000000 12.000000 1,4.000000 19.000000-3,3.000000 19.000000-4,3.000000 19.000000-4,-7.000000 18.000000-5,-15.000000 19.000000-7,-15.000000 19.000000-6,-16.000000 19.000000-7,-8.000000 7.000000-4,0.000000-3.000000-1,0.000000-3.000000-2,0.000000-2.000000-2,0.000000-1.000000-3,0.000000 3.000000-2,0.000000 3.000000-4,0.000000 4.000000-4,6.000000-12.000000-1,13.000000-24.000000-2,12.000000-26.000000 0,13.000000-24.000000 0,15.000000-28.000000-2,19.000000-27.000000 1,19.000000-28.000000 0,19.000000-28.000000 0,12.000000-15.000000 2,6.000000 1.000000 4,7.000000-1.000000 4,6.000000 1.000000 4,-2.000000 5.000000 4,-9.000000 14.000000 2,-10.000000 11.000000 3,-8.000000 14.000000 2,-3.000000 7.000000 1,7.000000 3.000000 1,6.000000 3.000000 0,7.000000 4.000000 1,-4.000000 11.000000 0,-12.000000 23.000000 0,-13.000000 22.000000-1,-12.000000 22.000000-1,-12.000000 15.000000 1,-8.000000 9.000000-2,-10.000000 10.000000 1,-9.000000 10.000000-1,-9.000000-1.000000-1,-5.000000-9.000000-1,-7.000000-10.000000-2,-5.000000-8.000000-1,-8.000000-8.000000-3,-5.000000-2.000000-6,-7.000000-3.000000-4,-5.000000-3.000000-6,-6.000000-7.000000-3,-3.000000-9.000000-1,-3.000000-10.000000-2,-2.000000-8.000000-1,-11.000000-8.000000-1,-15.000000-2.000000-2,-15.000000-3.000000 0,-16.000000-3.000000-1,1.000000-4.000000 3,19.000000-3.000000 4,19.000000-3.000000 6,19.000000-2.000000 4,12.000000-5.000000 5,6.000000-2.000000 2,7.000000-3.000000 3,6.000000-3.000000 3,15.000000-9.000000 2,26.000000-11.000000-1,24.000000-14.000000 0,26.000000-11.000000 0,27.000000-18.000000-4,32.000000-22.000000-5,31.000000-22.000000-7,32.000000-21.000000-6,5.000000-1.000000-5,-18.000000 22.000000-1,-19.000000 22.000000-3,-18.000000 23.000000-1,-18.000000 14.000000-3,-16.000000 10.000000-4,-15.000000 10.000000-2,-15.000000 9.000000-4,-14.000000 6.000000 1,-8.000000 3.000000 6,-10.000000 3.000000 6,-9.000000 4.000000 5</inkml:trace>
</inkml:ink>
</file>

<file path=ppt/ink/ink401.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08"/>
    </inkml:context>
    <inkml:brush xml:id="br0">
      <inkml:brushProperty name="width" value="0.0239213556051254" units="cm"/>
      <inkml:brushProperty name="height" value="0.0239213556051254" units="cm"/>
      <inkml:brushProperty name="color" value="#F2395B"/>
      <inkml:brushProperty name="ignorePressure" value="0"/>
    </inkml:brush>
  </inkml:definitions>
  <inkml:trace contextRef="#ctx0" brushRef="#br0">16350.000000 57600.000000 613,'-69.000000'-22.000000'2,"13.000000"6.000000"6 ,12.000000 7.000000 6,13.000000 6.000000 5,9.000000 6.000000 9,6.000000 6.000000 11,7.000000 7.000000 11,6.000000 6.000000 12,6.000000 4.000000-1,6.000000 4.000000-14,7.000000 3.000000-14,6.000000 3.000000-15,3.000000 3.000000-13,0.000000 3.000000-13,0.000000 3.000000-13,0.000000 4.000000-14,-2.000000-3.000000-11,-3.000000-5.000000-9,-3.000000-7.000000-9,-2.000000-5.000000-9</inkml:trace>
</inkml:ink>
</file>

<file path=ppt/ink/ink40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09"/>
    </inkml:context>
    <inkml:brush xml:id="br0">
      <inkml:brushProperty name="width" value="0.0269553158432245" units="cm"/>
      <inkml:brushProperty name="height" value="0.0269553158432245" units="cm"/>
      <inkml:brushProperty name="color" value="#F2395B"/>
      <inkml:brushProperty name="ignorePressure" value="0"/>
    </inkml:brush>
  </inkml:definitions>
  <inkml:trace contextRef="#ctx0" brushRef="#br0">16250.000000 57300.000000 544,'-44.000000'-25.000000'0,"13.000000"0.000000"2 ,12.000000 0.000000 1,13.000000 0.000000 2,13.000000-2.000000 8,17.000000-3.000000 16,15.000000-3.000000 16,16.000000-2.000000 16,13.000000-1.000000 3,14.000000 3.000000-12,11.000000 3.000000-10,14.000000 4.000000-12,-1.000000 4.000000-8,-12.000000 6.000000-3,-13.000000 7.000000-4,-12.000000 6.000000-4,-9.000000 10.000000-7,-2.000000 17.000000-9,-3.000000 15.000000-9,-3.000000 16.000000-9,-13.000000 9.000000-4,-22.000000 3.000000 4,-22.000000 3.000000 1,-21.000000 4.000000 4,-28.000000 8.000000 1,-30.000000 17.000000 1,-32.000000 15.000000 0,-30.000000 16.000000 0,-9.000000-2.000000 5,16.000000-19.000000 7,15.000000-18.000000 8,17.000000-19.000000 7,30.000000-29.000000 9,47.000000-36.000000 9,47.000000-39.000000 10,48.000000-36.000000 9,24.000000-18.000000-2,3.000000 3.000000-14,3.000000 3.000000-14,4.000000 4.000000-14,4.000000-4.000000-14,6.000000-9.000000-13,7.000000-10.000000-14,6.000000-8.000000-12,-8.000000 5.000000-6,-22.000000 22.000000 2,-22.000000 22.000000 2,-21.000000 23.000000 3,-20.000000 11.000000 3,-15.000000 4.000000 3,-15.000000 3.000000 3,-16.000000 3.000000 4</inkml:trace>
</inkml:ink>
</file>

<file path=ppt/ink/ink403.xml><?xml version="1.0" encoding="utf-8"?>
<inkml:ink xmlns:inkml="http://www.w3.org/2003/InkML">
  <annotation type="ScanImages2ExtractSignatures">1</annotation>
  <annotation type="ScanImagesWidth">875838008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09"/>
    </inkml:context>
    <inkml:brush xml:id="br0">
      <inkml:brushProperty name="width" value="0.0316412076354027" units="cm"/>
      <inkml:brushProperty name="height" value="0.0316412076354027" units="cm"/>
      <inkml:brushProperty name="color" value="#F2395B"/>
      <inkml:brushProperty name="ignorePressure" value="0"/>
    </inkml:brush>
  </inkml:definitions>
  <inkml:trace contextRef="#ctx0" brushRef="#br0">17000.000000 56400.000000 463,'-24.000000'-69.000000'3,"4.000000"13.000000"5 ,3.000000 12.000000 6,3.000000 13.000000 6,3.000000 16.000000 8,3.000000 23.000000 13,3.000000 22.000000 10,4.000000 22.000000 13,4.000000 23.000000 1,6.000000 25.000000-7,7.000000 25.000000-7,6.000000 25.000000-9,-1.000000 14.000000-8,-5.000000 3.000000-9,-7.000000 3.000000-9,-5.000000 4.000000-9,-9.000000 1.000000-6,-9.000000 0.000000-4,-10.000000 0.000000-2,-8.000000 0.000000-3,-8.000000-11.000000-6,-2.000000-22.000000-9,-3.000000-22.000000-10,-3.000000-21.000000-10,-1.000000-21.000000-2,4.000000-19.000000 4,3.000000-18.000000 5,3.000000-19.000000 4,-2.000000-21.000000 3,-6.000000-21.000000 0,-6.000000-22.000000 0,-6.000000-22.000000 1,-1.000000-8.000000 2,7.000000 6.000000 2,6.000000 7.000000 2,7.000000 6.000000 3,2.000000 4.000000 4,1.000000 4.000000 2,-1.000000 3.000000 4,1.000000 3.000000 3,2.000000 4.000000 4,7.000000 7.000000 5,6.000000 6.000000 5,7.000000 7.000000 4,7.000000 7.000000 5,9.000000 9.000000 5,10.000000 10.000000 4,10.000000 10.000000 5,14.000000 8.000000 4,23.000000 10.000000 3,22.000000 10.000000 3,22.000000 9.000000 2,23.000000 6.000000 1,25.000000 3.000000-5,25.000000 3.000000-3,25.000000 4.000000-5,6.000000-3.000000-4,-12.000000-5.000000-3,-13.000000-7.000000-5,-12.000000-5.000000-3,-12.000000-8.000000-4,-8.000000-5.000000-3,-10.000000-7.000000-3,-9.000000-5.000000-2,-15.000000-8.000000-6,-18.000000-5.000000-8,-19.000000-7.000000-6,-18.000000-5.000000-8,-20.000000-9.000000-11,-18.000000-9.000000-16,-19.000000-10.000000-15,-18.000000-8.000000-15,-9.000000-3.000000-1,4.000000 7.000000 12,3.000000 6.000000 14,3.000000 7.000000 12</inkml:trace>
</inkml:ink>
</file>

<file path=ppt/ink/ink40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10"/>
    </inkml:context>
    <inkml:brush xml:id="br0">
      <inkml:brushProperty name="width" value="0.0247264876961708" units="cm"/>
      <inkml:brushProperty name="height" value="0.0247264876961708" units="cm"/>
      <inkml:brushProperty name="color" value="#F2395B"/>
      <inkml:brushProperty name="ignorePressure" value="0"/>
    </inkml:brush>
  </inkml:definitions>
  <inkml:trace contextRef="#ctx0" brushRef="#br0">18850.000000 55300.000000 593,'-19.000000'-85.000000'56,"13.000000"32.000000"5 ,12.000000 31.000000 4,13.000000 32.000000 5,2.000000 24.000000-7,-5.000000 19.000000-20,-7.000000 19.000000-18,-5.000000 19.000000-20,-9.000000 7.000000-12,-9.000000-3.000000-6,-10.000000-3.000000-6,-8.000000-2.000000-5,-14.000000 3.000000-6,-15.000000 14.000000-9,-15.000000 11.000000-6,-16.000000 14.000000-9,-7.000000-4.000000 2,4.000000-19.000000 8,3.000000-18.000000 10,3.000000-19.000000 9,9.000000-16.000000 9,16.000000-12.000000 8,15.000000-13.000000 9,17.000000-12.000000 8,13.000000-10.000000 7,13.000000-6.000000 5,12.000000-6.000000 5,13.000000-6.000000 6,21.000000-9.000000 5,32.000000-8.000000 6,31.000000-10.000000 6,32.000000-9.000000 5,21.000000-9.000000-2,13.000000-5.000000-13,12.000000-7.000000-12,13.000000-5.000000-14,-9.000000 2.000000-7,-27.000000 13.000000-3,-28.000000 12.000000-3,-28.000000 13.000000-2,-21.000000 7.000000-3,-12.000000 4.000000-2,-13.000000 3.000000 0,-12.000000 3.000000-2,-15.000000 7.000000 1,-15.000000 14.000000 2,-15.000000 11.000000 2,-16.000000 14.000000 2,-15.000000 10.000000 2,-11.000000 9.000000 2,-14.000000 10.000000 3,-11.000000 10.000000 1,-18.000000 11.000000 0,-22.000000 17.000000-4,-22.000000 15.000000-2,-21.000000 16.000000-3,-4.000000-2.000000-4,16.000000-19.000000-3,15.000000-18.000000-4,17.000000-19.000000-3,21.000000-21.000000-10,28.000000-21.000000-18,28.000000-22.000000-16,29.000000-22.000000-17</inkml:trace>
</inkml:ink>
</file>

<file path=ppt/ink/ink40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10"/>
    </inkml:context>
    <inkml:brush xml:id="br0">
      <inkml:brushProperty name="width" value="0.0299786031246185" units="cm"/>
      <inkml:brushProperty name="height" value="0.0299786031246185" units="cm"/>
      <inkml:brushProperty name="color" value="#F2395B"/>
      <inkml:brushProperty name="ignorePressure" value="0"/>
    </inkml:brush>
  </inkml:definitions>
  <inkml:trace contextRef="#ctx0" brushRef="#br0">19000.000000 56600.000000 489,'-44.000000'46.000000'5,"13.000000"-5.000000"12 ,12.000000-7.000000 11,13.000000-5.000000 10,10.000000-3.000000 6,10.000000 4.000000-4,10.000000 3.000000-2,9.000000 3.000000-3,12.000000 1.000000-2,16.000000 1.000000-2,15.000000-1.000000-2,17.000000 1.000000-2,0.000000-6.000000-6,-11.000000-8.000000-7,-14.000000-10.000000-9,-11.000000-9.000000-8,-11.000000-5.000000-6,-5.000000 0.000000-7,-7.000000 0.000000-4,-5.000000 0.000000-7,-12.000000-2.000000-3,-16.000000-3.000000-3,-15.000000-3.000000-4,-15.000000-2.000000-2,-14.000000-1.000000 1,-8.000000 3.000000 3,-10.000000 3.000000 3,-9.000000 4.000000 5,-15.000000 1.000000 3,-18.000000 0.000000 6,-19.000000 0.000000 5,-18.000000 0.000000 5,-6.000000 3.000000 4,10.000000 6.000000 1,10.000000 7.000000 2,9.000000 6.000000 2,10.000000 6.000000 5,14.000000 6.000000 7,11.000000 7.000000 8,14.000000 6.000000 8,11.000000 3.000000 5,14.000000 0.000000 3,11.000000 0.000000 2,14.000000 0.000000 3,7.000000-2.000000 0,3.000000-3.000000-4,3.000000-3.000000-4,4.000000-2.000000-4,8.000000-5.000000-2,17.000000-2.000000-1,15.000000-3.000000-2,16.000000-3.000000-1,10.000000-6.000000-4,7.000000-5.000000-4,6.000000-7.000000-5,7.000000-5.000000-6,7.000000-11.000000-5,9.000000-11.000000-6,10.000000-14.000000-6,10.000000-11.000000-7,4.000000-11.000000-6,0.000000-5.000000-9,0.000000-7.000000-8,0.000000-5.000000-7,-8.000000-3.000000-4,-16.000000 4.000000 3,-15.000000 3.000000 2,-15.000000 3.000000 2,-9.000000 3.000000 4,1.000000 3.000000 5,-1.000000 3.000000 6,1.000000 4.000000 5,-9.000000 5.000000 6,-15.000000 10.000000 6,-15.000000 10.000000 7,-16.000000 9.000000 6,-10.000000 9.000000 7,-3.000000 9.000000 10,-3.000000 10.000000 8,-2.000000 10.000000 9,-3.000000 8.000000 6,1.000000 10.000000 6,-1.000000 10.000000 5,1.000000 9.000000 5,-1.000000 4.000000-1,1.000000 1.000000-5,-1.000000-1.000000-7,1.000000 1.000000-7,-1.000000-4.000000-5,1.000000-6.000000-4,-1.000000-6.000000-5,1.000000-6.000000-4,-4.000000 1.000000-14,-6.000000 9.000000-20,-6.000000 10.000000-22,-6.000000 10.000000-21,-2.000000-4.000000-4,3.000000-16.000000 10,3.000000-15.000000 11,4.000000-15.000000 10,1.000000-7.000000 4,0.000000 3.000000-7,0.000000 3.000000-5,0.000000 4.000000-6</inkml:trace>
</inkml:ink>
</file>

<file path=ppt/ink/ink406.xml><?xml version="1.0" encoding="utf-8"?>
<inkml:ink xmlns:inkml="http://www.w3.org/2003/InkML">
  <annotation type="ScanImages2ExtractSignatures">1</annotation>
  <annotation type="ScanImagesWidth">555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11"/>
    </inkml:context>
    <inkml:brush xml:id="br0">
      <inkml:brushProperty name="width" value="0.0303505398333073" units="cm"/>
      <inkml:brushProperty name="height" value="0.0303505398333073" units="cm"/>
      <inkml:brushProperty name="color" value="#F2395B"/>
      <inkml:brushProperty name="ignorePressure" value="0"/>
    </inkml:brush>
  </inkml:definitions>
  <inkml:trace contextRef="#ctx0" brushRef="#br0">17650.000000 58250.000000 483,'-41.000000'7.000000'8,"19.000000"17.000000"16 ,19.000000 15.000000 16,19.000000 16.000000 16,15.000000 4.000000 5,13.000000-6.000000-5,12.000000-6.000000-6,13.000000-6.000000-6,10.000000-6.000000-8,10.000000-2.000000-11,10.000000-3.000000-11,9.000000-3.000000-11,-2.000000-6.000000-10,-12.000000-5.000000-10,-13.000000-7.000000-9,-12.000000-5.000000-9,-10.000000-9.000000-8,-6.000000-9.000000-4,-6.000000-10.000000-5,-6.000000-8.000000-3,-7.000000-6.000000 1,-6.000000 1.000000 7,-6.000000-1.000000 8,-6.000000 1.000000 8,-7.000000-6.000000 7,-6.000000-8.000000 5,-6.000000-10.000000 5,-6.000000-9.000000 6,-4.000000 1.000000 6,1.000000 13.000000 7,-1.000000 12.000000 7,1.000000 13.000000 7,1.000000 6.000000 6,3.000000 0.000000 3,3.000000 0.000000 3,4.000000 0.000000 4,7.000000 1.000000 4,13.000000 4.000000 4,12.000000 3.000000 4,13.000000 3.000000 4,10.000000 1.000000-1,10.000000 1.000000-8,10.000000-1.000000-7,9.000000 1.000000-8,18.000000-4.000000-6,29.000000-6.000000-7,28.000000-6.000000-6,28.000000-6.000000-6,9.000000 1.000000-4,-9.000000 9.000000 0,-10.000000 10.000000 0,-8.000000 10.000000-1,-15.000000 5.000000 0,-19.000000 4.000000-1,-18.000000 3.000000-2,-19.000000 3.000000 0,-22.000000 4.000000 1,-25.000000 7.000000 0,-25.000000 6.000000 2,-25.000000 7.000000 1,-22.000000 5.000000 0,-19.000000 7.000000 2,-18.000000 6.000000 0,-19.000000 7.000000 0,-13.000000 0.000000-2,-6.000000-2.000000-3,-6.000000-3.000000-6,-6.000000-3.000000-3,-2.000000-4.000000-5,3.000000-3.000000-6,3.000000-3.000000-5,4.000000-2.000000-6,4.000000-5.000000-2,6.000000-2.000000 3,7.000000-3.000000 3,6.000000-3.000000 2,-1.000000-9.000000 1,-5.000000-11.000000-1,-7.000000-14.000000-2,-5.000000-11.000000-1,2.000000-12.000000 2,13.000000-9.000000 7,12.000000-10.000000 7,13.000000-8.000000 7,6.000000-14.000000 4,0.000000-15.000000 1,0.000000-15.000000 2,0.000000-16.000000 1,3.000000 2.000000 3,6.000000 23.000000 7,7.000000 22.000000 7,6.000000 22.000000 5,10.000000 19.000000 10,17.000000 20.000000 12,15.000000 18.000000 13,16.000000 20.000000 12,7.000000 10.000000 1,1.000000 3.000000-9,-1.000000 3.000000-11,1.000000 4.000000-9,-1.000000 5.000000-7,1.000000 10.000000-4,-1.000000 10.000000-3,1.000000 9.000000-3,-4.000000 1.000000-6,-6.000000-6.000000-8,-6.000000-6.000000-8,-6.000000-6.000000-8,-2.000000-7.000000-7,3.000000-6.000000-2,3.000000-6.000000-4,4.000000-6.000000-3,7.000000-21.000000-6,13.000000-34.000000-9,12.000000-35.000000-9,13.000000-33.000000-9,4.000000-18.000000 3,-3.000000 0.000000 12,-3.000000 0.000000 13,-2.000000 0.000000 13,-9.000000 9.000000 9,-12.000000 19.000000 5,-13.000000 19.000000 5,-12.000000 19.000000 5,-7.000000 15.000000 8,1.000000 13.000000 11,-1.000000 12.000000 11,1.000000 13.000000 10,-1.000000 13.000000 5,1.000000 17.000000-2,-1.000000 15.000000-3,1.000000 16.000000-1,-3.000000 1.000000-5,-2.000000-12.000000-10,-3.000000-13.000000-8,-3.000000-12.000000-9,2.000000-7.000000-12,10.000000 1.000000-13,10.000000-1.000000-15,9.000000 1.000000-15,4.000000-7.000000-5,1.000000-12.000000 2,-1.000000-13.000000 2,1.000000-12.000000 2</inkml:trace>
</inkml:ink>
</file>

<file path=ppt/ink/ink407.xml><?xml version="1.0" encoding="utf-8"?>
<inkml:ink xmlns:inkml="http://www.w3.org/2003/InkML">
  <annotation type="ScanImages2ExtractSignatures">1</annotation>
  <annotation type="ScanImagesWidth">-2088301024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12"/>
    </inkml:context>
    <inkml:brush xml:id="br0">
      <inkml:brushProperty name="width" value="0.0297037735581398" units="cm"/>
      <inkml:brushProperty name="height" value="0.0297037735581398" units="cm"/>
      <inkml:brushProperty name="color" value="#F2395B"/>
      <inkml:brushProperty name="ignorePressure" value="0"/>
    </inkml:brush>
  </inkml:definitions>
  <inkml:trace contextRef="#ctx0" brushRef="#br0">28750.000000 63550.000000 493,'-61.000000'0.000000'3,"28.000000"0.000000"3 ,28.000000 0.000000 6,29.000000 0.000000 4,27.000000-2.000000 4,29.000000-3.000000 4,28.000000-3.000000 4,28.000000-2.000000 3,21.000000-5.000000 1,17.000000-2.000000-3,15.000000-3.000000-3,16.000000-3.000000-3,2.000000-1.000000-3,-8.000000 4.000000-2,-10.000000 3.000000-4,-9.000000 3.000000-3,-21.000000 3.000000-2,-31.000000 3.000000-2,-31.000000 3.000000-2,-31.000000 4.000000-2,-4.000000 8.000000-1,26.000000 17.000000 1,24.000000 15.000000 0,26.000000 16.000000 1,2.000000 13.000000-1,-18.000000 14.000000-2,-19.000000 11.000000 0,-18.000000 14.000000-3,-10.000000 0.000000 1,0.000000-8.000000 0,0.000000-10.000000 1,0.000000-9.000000 0,6.000000-12.000000 3,13.000000-11.000000 4,12.000000-14.000000 3,13.000000-11.000000 5,15.000000-12.000000 2,19.000000-9.000000-1,19.000000-10.000000 0,19.000000-8.000000-1,15.000000-14.000000 0,13.000000-15.000000-3,12.000000-15.000000-2,13.000000-16.000000-1,6.000000-10.000000-3,0.000000-3.000000-2,0.000000-3.000000-3,0.000000-2.000000-1,-2.000000-3.000000-2,-3.000000 1.000000-2,-3.000000-1.000000 0,-2.000000 1.000000-2,-6.000000 2.000000 0,-6.000000 7.000000-2,-6.000000 6.000000 0,-6.000000 7.000000-1,-12.000000 8.000000-1,-15.000000 14.000000-1,-15.000000 11.000000-1,-16.000000 14.000000 0,-26.000000 16.000000-3,-33.000000 22.000000-3,-35.000000 22.000000-3,-34.000000 23.000000-3,-29.000000 11.000000-4,-21.000000 4.000000-4,-22.000000 3.000000-6,-22.000000 3.000000-3,-5.000000-7.000000 0,13.000000-15.000000 9,12.000000-15.000000 7,13.000000-16.000000 8,2.000000-8.000000 1,-5.000000 0.000000-5,-7.000000 0.000000-6,-5.000000 0.000000-5</inkml:trace>
</inkml:ink>
</file>

<file path=ppt/ink/ink40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12"/>
    </inkml:context>
    <inkml:brush xml:id="br0">
      <inkml:brushProperty name="width" value="0.0261734127998352" units="cm"/>
      <inkml:brushProperty name="height" value="0.0261734127998352" units="cm"/>
      <inkml:brushProperty name="color" value="#F2395B"/>
      <inkml:brushProperty name="ignorePressure" value="0"/>
    </inkml:brush>
  </inkml:definitions>
  <inkml:trace contextRef="#ctx0" brushRef="#br0">32900.000000 56600.000000 560,'3.000000'-47.000000'1,"6.000000"6.000000"3 ,7.000000 7.000000 2,6.000000 6.000000 2,3.000000 17.000000 7,0.000000 28.000000 12,0.000000 28.000000 11,0.000000 29.000000 11,-7.000000 21.000000 3,-11.000000 16.000000-3,-14.000000 15.000000-5,-11.000000 17.000000-4,-12.000000 10.000000-5,-9.000000 6.000000-7,-10.000000 7.000000-7,-8.000000 6.000000-7,-8.000000 1.000000-6,-2.000000-3.000000-7,-3.000000-3.000000-7,-3.000000-2.000000-7,2.000000-15.000000-5,10.000000-25.000000-3,10.000000-25.000000-4,9.000000-25.000000-2,9.000000-24.000000-6,9.000000-21.000000-6,10.000000-22.000000-6,10.000000-22.000000-6,8.000000-22.000000-1,10.000000-22.000000 4,10.000000-22.000000 5,9.000000-21.000000 5,1.000000-7.000000 5,-6.000000 9.000000 7,-6.000000 10.000000 7,-6.000000 10.000000 7,-4.000000 10.000000 7,1.000000 13.000000 8,-1.000000 12.000000 8,1.000000 13.000000 8,-1.000000 9.000000 5,1.000000 6.000000 3,-1.000000 7.000000 2,1.000000 6.000000 3,1.000000 7.000000 2,3.000000 10.000000 2,3.000000 10.000000 2,4.000000 9.000000 1,1.000000 6.000000 0,0.000000 3.000000-5,0.000000 3.000000-3,0.000000 4.000000-5,1.000000 1.000000-6,4.000000 0.000000-8,3.000000 0.000000-9,3.000000 0.000000-9,-1.000000-4.000000-10,-2.000000-5.000000-11,-3.000000-7.000000-10,-3.000000-5.000000-12,-4.000000-6.000000-4,-3.000000-3.000000 2,-3.000000-3.000000 1,-2.000000-2.000000 2</inkml:trace>
</inkml:ink>
</file>

<file path=ppt/ink/ink409.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12"/>
    </inkml:context>
    <inkml:brush xml:id="br0">
      <inkml:brushProperty name="width" value="0.0266082305461168" units="cm"/>
      <inkml:brushProperty name="height" value="0.0266082305461168" units="cm"/>
      <inkml:brushProperty name="color" value="#F2395B"/>
      <inkml:brushProperty name="ignorePressure" value="0"/>
    </inkml:brush>
  </inkml:definitions>
  <inkml:trace contextRef="#ctx0" brushRef="#br0">34150.000000 56950.000000 551,'-66.000000'-16.000000'8,"19.000000"19.000000"17 ,19.000000 19.000000 16,19.000000 19.000000 18,9.000000 15.000000 4,0.000000 13.000000-7,0.000000 12.000000-6,0.000000 13.000000-6,-4.000000 10.000000-8,-5.000000 10.000000-8,-7.000000 10.000000-7,-5.000000 9.000000-9,-11.000000 7.000000-6,-11.000000 7.000000-8,-14.000000 6.000000-8,-11.000000 7.000000-6,-9.000000-7.000000-5,-3.000000-19.000000-1,-3.000000-18.000000-2,-2.000000-19.000000-1,3.000000-21.000000-7,14.000000-21.000000-10,11.000000-22.000000-11,14.000000-22.000000-11,8.000000-13.000000 0,7.000000-3.000000 11,6.000000-3.000000 10,7.000000-2.000000 11</inkml:trace>
</inkml:ink>
</file>

<file path=ppt/ink/ink4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0:35"/>
    </inkml:context>
    <inkml:brush xml:id="br0">
      <inkml:brushProperty name="width" value="0.0214872770011425" units="cm"/>
      <inkml:brushProperty name="height" value="0.0214872770011425" units="cm"/>
      <inkml:brushProperty name="color" value="#F2395B"/>
      <inkml:brushProperty name="ignorePressure" value="0"/>
    </inkml:brush>
  </inkml:definitions>
  <inkml:trace contextRef="#ctx0" brushRef="#br0">51750.000000 12100.000000 682,'-44.000000'-16.000000'60,"13.000000"19.000000"-8 ,12.000000 19.000000-10,13.000000 19.000000-9,6.000000 13.000000-6,0.000000 10.000000-3,0.000000 10.000000-3,0.000000 9.000000-3,3.000000 12.000000-4,6.000000 16.000000-3,7.000000 15.000000-2,6.000000 17.000000-4,-1.000000 14.000000-3,-5.000000 17.000000-4,-7.000000 15.000000-3,-5.000000 16.000000-3,-8.000000 13.000000-3,-5.000000 14.000000 0,-7.000000 11.000000-2,-5.000000 14.000000-1,-3.000000-3.000000-3,4.000000-15.000000-3,3.000000-15.000000-5,3.000000-16.000000-4,3.000000-26.000000 0,3.000000-33.000000 4,3.000000-35.000000 3,4.000000-34.000000 4,2.000000-23.000000-1,4.000000-8.000000-6,3.000000-10.000000-7,3.000000-9.000000-5</inkml:trace>
</inkml:ink>
</file>

<file path=ppt/ink/ink410.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13"/>
    </inkml:context>
    <inkml:brush xml:id="br0">
      <inkml:brushProperty name="width" value="0.0266705490648746" units="cm"/>
      <inkml:brushProperty name="height" value="0.0266705490648746" units="cm"/>
      <inkml:brushProperty name="color" value="#F2395B"/>
      <inkml:brushProperty name="ignorePressure" value="0"/>
    </inkml:brush>
  </inkml:definitions>
  <inkml:trace contextRef="#ctx0" brushRef="#br0">33900.000000 58450.000000 549,'53.000000'53.000000'4,"6.000000"6.000000"8 ,7.000000 7.000000 7,6.000000 6.000000 9,4.000000 1.000000 4,4.000000-3.000000 4,3.000000-3.000000 3,3.000000-2.000000 3,1.000000-8.000000 0,1.000000-8.000000-1,-1.000000-10.000000-2,1.000000-9.000000-2,-7.000000-9.000000-5,-12.000000-5.000000-8,-13.000000-7.000000-8,-12.000000-5.000000-8,-10.000000-11.000000-11,-6.000000-11.000000-10,-6.000000-14.000000-13,-6.000000-11.000000-11,-9.000000-4.000000-11,-8.000000 6.000000-10,-10.000000 7.000000-10,-9.000000 6.000000-11</inkml:trace>
</inkml:ink>
</file>

<file path=ppt/ink/ink411.xml><?xml version="1.0" encoding="utf-8"?>
<inkml:ink xmlns:inkml="http://www.w3.org/2003/InkML">
  <annotation type="ScanImages2ExtractSignatures">1</annotation>
  <annotation type="ScanImagesWidth">50397188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1"/>
    </inkml:context>
    <inkml:brush xml:id="br0">
      <inkml:brushProperty name="width" value="0.0321288779377937" units="cm"/>
      <inkml:brushProperty name="height" value="0.0321288779377937" units="cm"/>
      <inkml:brushProperty name="color" value="#F2395B"/>
      <inkml:brushProperty name="ignorePressure" value="0"/>
    </inkml:brush>
  </inkml:definitions>
  <inkml:trace contextRef="#ctx0" brushRef="#br0">51850.000000 61000.000000 456,'3.000000'-96.000000'5,"6.000000"10.000000"3 ,7.000000 10.000000 2,6.000000 9.000000 3,6.000000 4.000000 3,6.000000 1.000000 5,7.000000-1.000000 3,6.000000 1.000000 5,3.000000 2.000000 2,0.000000 7.000000 0,0.000000 6.000000 0,0.000000 7.000000-1,-2.000000 7.000000-1,-3.000000 9.000000-2,-3.000000 10.000000-2,-2.000000 10.000000-2,-8.000000 16.000000-2,-8.000000 26.000000-1,-10.000000 24.000000-1,-9.000000 26.000000-1,-9.000000 16.000000-1,-5.000000 10.000000-1,-7.000000 10.000000-2,-5.000000 9.000000-2,-8.000000 4.000000-2,-5.000000 1.000000-1,-7.000000-1.000000-3,-5.000000 1.000000-2,0.000000-9.000000-3,10.000000-15.000000-5,10.000000-15.000000-3,9.000000-16.000000-6,17.000000-33.000000-5,25.000000-50.000000-8,25.000000-50.000000-8,25.000000-50.000000-7,12.000000-32.000000-1,1.000000-11.000000 7,-1.000000-14.000000 8,1.000000-11.000000 6,-6.000000 0.000000 7,-8.000000 17.000000 4,-10.000000 15.000000 4,-9.000000 16.000000 5,-9.000000 18.000000 3,-5.000000 22.000000 5,-7.000000 22.000000 3,-5.000000 23.000000 4,-8.000000 25.000000 4,-5.000000 32.000000 1,-7.000000 31.000000 2,-5.000000 32.000000 2,-8.000000 21.000000 2,-5.000000 13.000000-1,-7.000000 12.000000 0,-5.000000 13.000000 0,-1.000000-1.000000-1,6.000000-11.000000-3,7.000000-14.000000-2,6.000000-11.000000-2,12.000000-15.000000-3,19.000000-16.000000-3,19.000000-15.000000-2,19.000000-15.000000-5,10.000000-23.000000-3,4.000000-28.000000-5,3.000000-28.000000-6,3.000000-27.000000-6,-2.000000-22.000000-2,-6.000000-11.000000 0,-6.000000-14.000000-1,-6.000000-11.000000-1,-10.000000-6.000000 2,-12.000000 4.000000 0,-13.000000 3.000000 2,-12.000000 3.000000 1,-12.000000 7.000000 2,-8.000000 14.000000 0,-10.000000 11.000000 2,-9.000000 14.000000 1,-7.000000 11.000000 0,-3.000000 14.000000 1,-3.000000 11.000000-1,-2.000000 14.000000 0,-1.000000 11.000000-2,3.000000 14.000000-3,3.000000 11.000000-4,4.000000 14.000000-3,4.000000 7.000000-3,6.000000 3.000000-3,7.000000 3.000000-2,6.000000 4.000000-4,3.000000-3.000000 1,0.000000-5.000000 3,0.000000-7.000000 4,0.000000-5.000000 3</inkml:trace>
</inkml:ink>
</file>

<file path=ppt/ink/ink412.xml><?xml version="1.0" encoding="utf-8"?>
<inkml:ink xmlns:inkml="http://www.w3.org/2003/InkML">
  <annotation type="ScanImages2ExtractSignatures">1</annotation>
  <annotation type="ScanImagesWidth">876033843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2"/>
    </inkml:context>
    <inkml:brush xml:id="br0">
      <inkml:brushProperty name="width" value="0.0333735086023808" units="cm"/>
      <inkml:brushProperty name="height" value="0.0333735086023808" units="cm"/>
      <inkml:brushProperty name="color" value="#F2395B"/>
      <inkml:brushProperty name="ignorePressure" value="0"/>
    </inkml:brush>
  </inkml:definitions>
  <inkml:trace contextRef="#ctx0" brushRef="#br0">55600.000000 60800.000000 439,'-29.000000'-54.000000'1,"-5.000000"-5.000000"1 ,-7.000000-7.000000 1,-5.000000-5.000000 1,0.000000-4.000000 4,10.000000 0.000000 5,10.000000 0.000000 5,9.000000 0.000000 5,4.000000 4.000000 2,1.000000 10.000000 0,-1.000000 10.000000 0,1.000000 9.000000 0,-4.000000 9.000000-1,-6.000000 9.000000 1,-6.000000 10.000000-1,-6.000000 10.000000 0,-7.000000 18.000000-1,-6.000000 28.000000-2,-6.000000 28.000000-3,-6.000000 29.000000-3,-4.000000 16.000000-1,1.000000 7.000000-2,-1.000000 6.000000-2,1.000000 7.000000-2,4.000000-3.000000-1,9.000000-8.000000-4,10.000000-10.000000-3,10.000000-9.000000-3,8.000000-15.000000-4,10.000000-18.000000-5,10.000000-19.000000-6,9.000000-18.000000-6,15.000000-21.000000-1,22.000000-22.000000-1,22.000000-22.000000 1,23.000000-21.000000 1,10.000000-18.000000 1,0.000000-12.000000 1,0.000000-13.000000 2,0.000000-12.000000 2,-5.000000-1.000000 2,-9.000000 14.000000 4,-10.000000 11.000000 4,-8.000000 14.000000 4,-12.000000 11.000000 4,-12.000000 14.000000 4,-13.000000 11.000000 4,-12.000000 14.000000 5,-18.000000 22.000000 6,-21.000000 35.000000 6,-22.000000 35.000000 7,-22.000000 34.000000 7,-8.000000 20.000000 1,6.000000 6.000000-4,7.000000 7.000000-3,6.000000 6.000000-5,7.000000-4.000000-5,10.000000-11.000000-7,10.000000-14.000000-7,9.000000-11.000000-7,20.000000-22.000000-6,31.000000-27.000000-6,32.000000-28.000000-7,31.000000-28.000000-5,21.000000-32.000000-7,14.000000-34.000000-8,11.000000-35.000000-8,14.000000-33.000000-9,-4.000000-17.000000 1,-19.000000 4.000000 7,-18.000000 3.000000 9,-19.000000 3.000000 8,-19.000000 4.000000 7,-19.000000 7.000000 7,-18.000000 6.000000 7,-19.000000 7.000000 8,-13.000000 13.000000 5,-6.000000 22.000000 4,-6.000000 22.000000 5,-6.000000 23.000000 5,-9.000000 13.000000 3,-8.000000 6.000000 1,-10.000000 7.000000 3,-9.000000 6.000000 2,-7.000000 10.000000 1,-3.000000 17.000000 3,-3.000000 15.000000 0,-2.000000 16.000000 3,-1.000000 9.000000-2,3.000000 3.000000-5,3.000000 3.000000-5,4.000000 4.000000-4,4.000000 2.000000-4,6.000000 4.000000-3,7.000000 3.000000-3,6.000000 3.000000-3,6.000000-2.000000-2,6.000000-6.000000-2,7.000000-6.000000-3,6.000000-6.000000-2,7.000000-7.000000-4,10.000000-6.000000-6,10.000000-6.000000-7,9.000000-6.000000-5,10.000000-10.000000-4,14.000000-12.000000-1,11.000000-13.000000-2,14.000000-12.000000-1,7.000000-15.000000 0,3.000000-15.000000 2,3.000000-15.000000 2,4.000000-16.000000 3,-1.000000-10.000000 2,-3.000000-3.000000 6,-3.000000-3.000000 3,-2.000000-2.000000 6,-6.000000-1.000000 3,-6.000000 3.000000 4,-6.000000 3.000000 4,-6.000000 4.000000 4,-10.000000 4.000000 3,-12.000000 6.000000 2,-13.000000 7.000000 1,-12.000000 6.000000 2,-9.000000 6.000000 4,-2.000000 6.000000 3,-3.000000 7.000000 4,-3.000000 6.000000 4,-6.000000 6.000000 1,-5.000000 6.000000-4,-7.000000 7.000000-3,-5.000000 6.000000-4,-4.000000 10.000000-2,0.000000 17.000000-3,0.000000 15.000000-1,0.000000 16.000000-2,-2.000000 16.000000-1,-3.000000 20.000000 0,-3.000000 18.000000 1,-2.000000 20.000000-1,-3.000000 22.000000 1,1.000000 29.000000 1,-1.000000 28.000000 0,1.000000 28.000000 2,-3.000000 21.000000-1,-2.000000 17.000000 1,-3.000000 15.000000 1,-3.000000 16.000000-1,-2.000000-5.000000 0,0.000000-25.000000-3,0.000000-25.000000 0,0.000000-25.000000-3,-2.000000-29.000000-1,-3.000000-30.000000-1,-3.000000-32.000000-2,-2.000000-30.000000-2,-8.000000-26.000000-2,-8.000000-19.000000 0,-10.000000-18.000000-3,-9.000000-19.000000-1,-10.000000-16.000000-2,-9.000000-12.000000-4,-10.000000-13.000000-3,-8.000000-12.000000-3,-11.000000-10.000000-3,-8.000000-6.000000-3,-10.000000-6.000000-3,-9.000000-6.000000-2,-5.000000-12.000000-4,0.000000-15.000000-2,0.000000-15.000000-3,0.000000-16.000000-3,14.000000-8.000000-2,28.000000 0.000000 0,28.000000 0.000000-1,29.000000 0.000000-1,19.000000 9.000000 2,14.000000 19.000000 5,11.000000 19.000000 4,14.000000 19.000000 3</inkml:trace>
</inkml:ink>
</file>

<file path=ppt/ink/ink413.xml><?xml version="1.0" encoding="utf-8"?>
<inkml:ink xmlns:inkml="http://www.w3.org/2003/InkML">
  <annotation type="ScanImages2ExtractSignatures">1</annotation>
  <annotation type="ScanImagesWidth">730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4"/>
    </inkml:context>
    <inkml:brush xml:id="br0">
      <inkml:brushProperty name="width" value="0.0324759446084499" units="cm"/>
      <inkml:brushProperty name="height" value="0.0324759446084499" units="cm"/>
      <inkml:brushProperty name="color" value="#F2395B"/>
      <inkml:brushProperty name="ignorePressure" value="0"/>
    </inkml:brush>
  </inkml:definitions>
  <inkml:trace contextRef="#ctx0" brushRef="#br0">60850.000000 58450.000000 451,'46.000000'-68.000000'4,"-5.000000"17.000000"9 ,-7.000000 15.000000 8,-5.000000 16.000000 8,-6.000000 16.000000 5,-3.000000 20.000000 3,-3.000000 18.000000 3,-2.000000 20.000000 2,-3.000000 11.000000-3,1.000000 7.000000-9,-1.000000 6.000000-9,1.000000 7.000000-10,-4.000000 0.000000-7,-6.000000-2.000000-6,-6.000000-3.000000-6,-6.000000-3.000000-6,-9.000000-1.000000-6,-8.000000 4.000000-7,-10.000000 3.000000-6,-9.000000 3.000000-6,-13.000000-2.000000-3,-16.000000-6.000000 0,-15.000000-6.000000 1,-15.000000-6.000000-1,-11.000000-7.000000 5,-2.000000-6.000000 8,-3.000000-6.000000 8,-3.000000-6.000000 9,1.000000-7.000000 4,6.000000-6.000000 3,7.000000-6.000000 1,6.000000-6.000000 2,10.000000-6.000000 2,17.000000-2.000000 2,15.000000-3.000000 2,16.000000-3.000000 2,15.000000-2.000000 7,16.000000 0.000000 10,15.000000 0.000000 12,17.000000 0.000000 10,16.000000-2.000000 3,19.000000-3.000000-5,19.000000-3.000000-4,19.000000-2.000000-5,12.000000-9.000000-5,6.000000-12.000000-4,7.000000-13.000000-3,6.000000-12.000000-5,-1.000000-5.000000-4,-5.000000 3.000000-3,-7.000000 3.000000-4,-5.000000 4.000000-3,-9.000000 4.000000-2,-9.000000 6.000000 0,-10.000000 7.000000 0,-8.000000 6.000000 0,-18.000000 9.000000-2,-25.000000 13.000000-2,-25.000000 12.000000-2,-25.000000 13.000000-2,-22.000000 15.000000-3,-19.000000 19.000000 0,-18.000000 19.000000-2,-19.000000 19.000000-2,-12.000000 10.000000 0,-2.000000 4.000000 0,-3.000000 3.000000-1,-3.000000 3.000000 1,5.000000-4.000000 1,17.000000-8.000000 0,15.000000-10.000000 0,16.000000-9.000000 1,15.000000-12.000000 2,16.000000-11.000000 2,15.000000-14.000000 2,17.000000-11.000000 3,11.000000-11.000000 1,10.000000-5.000000 0,10.000000-7.000000 0,9.000000-5.000000 0,4.000000-4.000000 1,1.000000 0.000000 2,-1.000000 0.000000 3,1.000000 0.000000 2,-4.000000 3.000000 3,-6.000000 6.000000 3,-6.000000 7.000000 4,-6.000000 6.000000 4,-7.000000 12.000000 3,-6.000000 19.000000 1,-6.000000 19.000000 2,-6.000000 19.000000 1,-9.000000 18.000000 2,-8.000000 19.000000-2,-10.000000 19.000000 1,-9.000000 19.000000-2,-4.000000 5.000000-1,4.000000-5.000000-1,3.000000-7.000000-2,3.000000-5.000000-2,6.000000-17.000000-2,9.000000-24.000000-4,10.000000-26.000000-1,10.000000-24.000000-4,8.000000-21.000000-2,10.000000-16.000000-3,10.000000-15.000000-1,9.000000-15.000000-4,10.000000-20.000000-3,14.000000-21.000000-4,11.000000-22.000000-6,14.000000-22.000000-5,7.000000-18.000000-2,3.000000-11.000000 1,3.000000-14.000000 0,4.000000-11.000000 1,1.000000-11.000000 1,0.000000-5.000000-1,0.000000-7.000000 1,0.000000-5.000000-1,-2.000000-3.000000 1,-3.000000 4.000000 1,-3.000000 3.000000-1,-2.000000 3.000000 1,-5.000000 9.000000 2,-2.000000 16.000000 0,-3.000000 15.000000 3,-3.000000 17.000000 1,-6.000000 22.000000 3,-5.000000 32.000000 4,-7.000000 31.000000 2,-5.000000 32.000000 5,-8.000000 27.000000 1,-5.000000 26.000000 2,-7.000000 24.000000 1,-5.000000 26.000000 2,-6.000000 16.000000 2,-3.000000 10.000000 4,-3.000000 10.000000 4,-2.000000 9.000000 4,-5.000000 2.000000 2,-2.000000-2.000000-1,-3.000000-3.000000 0,-3.000000-3.000000 1,-2.000000-10.000000-5,0.000000-16.000000-9,0.000000-15.000000-8,0.000000-15.000000-9,-5.000000-15.000000-5,-9.000000-12.000000-2,-10.000000-13.000000-2,-8.000000-12.000000-3,-9.000000-10.000000-2,-6.000000-6.000000 0,-6.000000-6.000000-2,-6.000000-6.000000-1,-4.000000-12.000000 0,1.000000-15.000000-2,-1.000000-15.000000-1,1.000000-16.000000 0,-3.000000-12.000000 0,-2.000000-5.000000 2,-3.000000-7.000000 2,-3.000000-5.000000 3,-1.000000-11.000000 2,4.000000-11.000000 3,3.000000-14.000000 3,3.000000-11.000000 3,6.000000-4.000000 3,9.000000 6.000000 2,10.000000 7.000000 3,10.000000 6.000000 2,11.000000 7.000000 2,17.000000 10.000000 4,15.000000 10.000000 4,16.000000 9.000000 3,13.000000 10.000000 3,14.000000 14.000000 0,11.000000 11.000000 0,14.000000 14.000000 2,3.000000 7.000000-1,-2.000000 3.000000-1,-3.000000 3.000000-1,-3.000000 4.000000 0,-7.000000 7.000000-2,-9.000000 13.000000 0,-10.000000 12.000000-2,-8.000000 13.000000 0,-17.000000 12.000000-1,-21.000000 13.000000 0,-22.000000 12.000000-1,-22.000000 13.000000-1,-16.000000 6.000000 0,-9.000000 0.000000-2,-10.000000 0.000000 0,-8.000000 0.000000-2,-4.000000-4.000000-1,3.000000-5.000000-1,3.000000-7.000000-1,4.000000-5.000000-1,10.000000-11.000000-2,19.000000-11.000000-3,19.000000-14.000000-2,19.000000-11.000000-4,21.000000-15.000000-1,26.000000-16.000000-3,24.000000-15.000000-1,26.000000-15.000000-3,18.000000-15.000000-3,13.000000-12.000000-5,12.000000-13.000000-4,13.000000-12.000000-6,-7.000000-1.000000-2,-24.000000 14.000000 0,-26.000000 11.000000-1,-24.000000 14.000000 0,-17.000000 7.000000 2,-5.000000 3.000000 6,-7.000000 3.000000 6,-5.000000 4.000000 5</inkml:trace>
</inkml:ink>
</file>

<file path=ppt/ink/ink414.xml><?xml version="1.0" encoding="utf-8"?>
<inkml:ink xmlns:inkml="http://www.w3.org/2003/InkML">
  <annotation type="ScanImages2ExtractSignatures">1</annotation>
  <annotation type="ScanImagesWidth">570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6"/>
    </inkml:context>
    <inkml:brush xml:id="br0">
      <inkml:brushProperty name="width" value="0.0397861674427986" units="cm"/>
      <inkml:brushProperty name="height" value="0.0397861674427986" units="cm"/>
      <inkml:brushProperty name="color" value="#F2395B"/>
      <inkml:brushProperty name="ignorePressure" value="0"/>
    </inkml:brush>
  </inkml:definitions>
  <inkml:trace contextRef="#ctx0" brushRef="#br0">63250.000000 60150.000000 368,'-43.000000'-25.000000'33,"17.000000"0.000000"-2 ,15.000000 0.000000-1,16.000000 0.000000-3,12.000000-2.000000-1,9.000000-3.000000-1,10.000000-3.000000-1,10.000000-2.000000-1,8.000000-1.000000-2,10.000000 3.000000-4,10.000000 3.000000-3,9.000000 4.000000-3,4.000000 2.000000-3,1.000000 4.000000-4,-1.000000 3.000000-2,1.000000 3.000000-3,-7.000000 6.000000-3,-12.000000 9.000000-2,-13.000000 10.000000-4,-12.000000 10.000000-2,-15.000000 13.000000-1,-15.000000 19.000000 2,-15.000000 19.000000 3,-16.000000 19.000000 1,-18.000000 10.000000 2,-18.000000 4.000000 0,-19.000000 3.000000 2,-18.000000 3.000000 0,-10.000000-1.000000 1,0.000000-2.000000 1,0.000000-3.000000 1,0.000000-3.000000 2,6.000000-10.000000 0,13.000000-16.000000 1,12.000000-15.000000 0,13.000000-15.000000 1,20.000000-14.000000-1,28.000000-8.000000-2,28.000000-10.000000-2,29.000000-9.000000-3,18.000000-12.000000-1,9.000000-11.000000 1,10.000000-14.000000 1,10.000000-11.000000-1,0.000000-9.000000 1,-5.000000-3.000000 1,-7.000000-3.000000 0,-5.000000-2.000000 0,-6.000000-1.000000 2,-3.000000 3.000000-1,-3.000000 3.000000 2,-2.000000 4.000000 0,-8.000000 2.000000 1,-8.000000 4.000000 1,-10.000000 3.000000-1,-9.000000 3.000000 1,-10.000000 3.000000 0,-9.000000 3.000000-1,-10.000000 3.000000 0,-8.000000 4.000000-1,-9.000000 4.000000 0,-6.000000 6.000000-2,-6.000000 7.000000-2,-6.000000 6.000000-1,-6.000000 3.000000-1,-2.000000 0.000000-2,-3.000000 0.000000-2,-3.000000 0.000000-1,1.000000-5.000000-2,6.000000-9.000000-1,7.000000-10.000000-1,6.000000-8.000000-2,4.000000-12.000000 0,4.000000-12.000000 1,3.000000-13.000000 1,3.000000-12.000000 1,4.000000-12.000000 1,7.000000-8.000000 4,6.000000-10.000000 2,7.000000-9.000000 4,2.000000-1.000000 2,1.000000 10.000000 3,-1.000000 10.000000 1,1.000000 9.000000 3,-1.000000 13.000000 4,1.000000 20.000000 8,-1.000000 18.000000 7,1.000000 20.000000 8,-3.000000 14.000000 2,-2.000000 14.000000-2,-3.000000 11.000000-2,-3.000000 14.000000-2,-2.000000 14.000000-3,0.000000 20.000000-2,0.000000 18.000000-2,0.000000 20.000000-3,-2.000000 14.000000-2,-3.000000 14.000000-2,-3.000000 11.000000-3,-2.000000 14.000000-1,-1.000000 11.000000-3,3.000000 14.000000 0,3.000000 11.000000-1,4.000000 14.000000-2,1.000000 3.000000-1,0.000000-2.000000-3,0.000000-3.000000-3,0.000000-3.000000-2,1.000000-15.000000-3,4.000000-24.000000-4,3.000000-26.000000-3,3.000000-24.000000-4,1.000000-29.000000-3,1.000000-31.000000-4,-1.000000-31.000000-3,1.000000-31.000000-5,-7.000000-27.000000 2,-12.000000-22.000000 6,-13.000000-22.000000 6,-12.000000-21.000000 5,-7.000000-9.000000 5,1.000000 7.000000 1,-1.000000 6.000000 3,1.000000 7.000000 1,1.000000 4.000000 3,3.000000 3.000000 1,3.000000 3.000000 1,4.000000 4.000000 3,2.000000 4.000000 1,4.000000 6.000000 0,3.000000 7.000000 0,3.000000 6.000000 1,6.000000 7.000000 0,9.000000 10.000000-2,10.000000 10.000000-1,10.000000 9.000000-1,10.000000 9.000000-1,13.000000 9.000000-1,12.000000 10.000000 1,13.000000 10.000000-1,4.000000 10.000000 0,-3.000000 13.000000 0,-3.000000 12.000000-1,-2.000000 13.000000 0,-9.000000 4.000000-1,-12.000000-3.000000 1,-13.000000-3.000000 0,-12.000000-2.000000 0,-15.000000-5.000000 0,-15.000000-2.000000 1,-15.000000-3.000000 0,-16.000000-3.000000 1,-15.000000-4.000000 0,-11.000000-3.000000 0,-14.000000-3.000000 1,-11.000000-2.000000-1,-9.000000-6.000000 0,-3.000000-6.000000 0,-3.000000-6.000000 0,-2.000000-6.000000-1,-1.000000-6.000000 0,3.000000-2.000000-1,3.000000-3.000000 1,4.000000-3.000000-1,7.000000-2.000000 0,13.000000 0.000000 1,12.000000 0.000000 1,13.000000 0.000000 0,9.000000 0.000000 0,6.000000 0.000000 1,7.000000 0.000000 0,6.000000 0.000000 1,7.000000 3.000000 4,10.000000 6.000000 6,10.000000 7.000000 6,9.000000 6.000000 8,6.000000 1.000000 1,3.000000-3.000000-1,3.000000-3.000000-2,4.000000-2.000000-1,5.000000 0.000000-2,10.000000 7.000000-2,10.000000 6.000000 0,9.000000 7.000000-1,2.000000 2.000000-2,-2.000000 1.000000-3,-3.000000-1.000000-3,-3.000000 1.000000-2,4.000000-1.000000-4,13.000000 1.000000-1,12.000000-1.000000-3,13.000000 1.000000-2,20.000000-4.000000-4,28.000000-6.000000-7,28.000000-6.000000-8,29.000000-6.000000-7,27.000000-7.000000-8,29.000000-6.000000-10,28.000000-6.000000-9,28.000000-6.000000-9,-5.000000-9.000000-1,-37.000000-8.000000 8,-38.000000-10.000000 8,-37.000000-9.000000 8,-29.000000-4.000000 3,-18.000000 4.000000 0,-19.000000 3.000000-1,-18.000000 3.000000-1</inkml:trace>
</inkml:ink>
</file>

<file path=ppt/ink/ink4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7"/>
    </inkml:context>
    <inkml:brush xml:id="br0">
      <inkml:brushProperty name="width" value="0.0324705243110657" units="cm"/>
      <inkml:brushProperty name="height" value="0.0324705243110657" units="cm"/>
      <inkml:brushProperty name="color" value="#F2395B"/>
      <inkml:brushProperty name="ignorePressure" value="0"/>
    </inkml:brush>
  </inkml:definitions>
  <inkml:trace contextRef="#ctx0" brushRef="#br0">66600.000000 58950.000000 451,'92.000000'-24.000000'22,"-16.000000"4.000000"0 ,-15.000000 3.000000-1,-15.000000 3.000000 0,-11.000000 3.000000 4,-2.000000 3.000000 8,-3.000000 3.000000 7,-3.000000 4.000000 8,-4.000000 5.000000 2,-3.000000 10.000000-2,-3.000000 10.000000-1,-2.000000 9.000000-3,-11.000000 13.000000-4,-15.000000 20.000000-8,-15.000000 18.000000-8,-16.000000 20.000000-6,-16.000000 13.000000-8,-16.000000 9.000000-6,-15.000000 10.000000-8,-15.000000 10.000000-6,-11.000000 5.000000-5,-2.000000 4.000000-7,-3.000000 3.000000-4,-3.000000 3.000000-6,4.000000-4.000000-4,13.000000-8.000000-5,12.000000-10.000000-5,13.000000-9.000000-4,13.000000-16.000000 0,17.000000-22.000000 3,15.000000-22.000000 4,16.000000-21.000000 3,7.000000-15.000000 5,1.000000-6.000000 2,-1.000000-6.000000 4,1.000000-6.000000 3</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7"/>
    </inkml:context>
    <inkml:brush xml:id="br0">
      <inkml:brushProperty name="width" value="0.0279490742832422" units="cm"/>
      <inkml:brushProperty name="height" value="0.0279490742832422" units="cm"/>
      <inkml:brushProperty name="color" value="#F2395B"/>
      <inkml:brushProperty name="ignorePressure" value="0"/>
    </inkml:brush>
  </inkml:definitions>
  <inkml:trace contextRef="#ctx0" brushRef="#br0">67350.000000 59900.000000 524,'92.000000'3.000000'202,"-16.000000"6.000000"-55 ,-15.000000 7.000000-56,-15.000000 6.000000-56,-11.000000 4.000000-35,-2.000000 4.000000-13,-3.000000 3.000000-15,-3.000000 3.000000-14,-6.000000-1.000000-8,-5.000000-2.000000 0,-7.000000-3.000000 0,-5.000000-3.000000-1,-6.000000-4.000000 2,-3.000000-3.000000 1,-3.000000-3.000000 2,-2.000000-2.000000 1</inkml:trace>
</inkml:ink>
</file>

<file path=ppt/ink/ink417.xml><?xml version="1.0" encoding="utf-8"?>
<inkml:ink xmlns:inkml="http://www.w3.org/2003/InkML">
  <annotation type="ScanImages2ExtractSignatures">1</annotation>
  <annotation type="ScanImagesWidth">942813493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7"/>
    </inkml:context>
    <inkml:brush xml:id="br0">
      <inkml:brushProperty name="width" value="0.0348484665155411" units="cm"/>
      <inkml:brushProperty name="height" value="0.0348484665155411" units="cm"/>
      <inkml:brushProperty name="color" value="#F2395B"/>
      <inkml:brushProperty name="ignorePressure" value="0"/>
    </inkml:brush>
  </inkml:definitions>
  <inkml:trace contextRef="#ctx0" brushRef="#br0">67100.000000 60350.000000 420,'-115.000000'26.000000'25,"23.000000"4.000000"3 ,22.000000 3.000000 4,22.000000 3.000000 3,12.000000 3.000000 1,3.000000 3.000000 0,3.000000 3.000000-1,4.000000 4.000000 0,4.000000 5.000000-1,6.000000 10.000000-4,7.000000 10.000000-1,6.000000 9.000000-4,3.000000 4.000000-1,0.000000 1.000000-4,0.000000-1.000000-2,0.000000 1.000000-3,0.000000-3.000000-3,0.000000-2.000000-2,0.000000-3.000000-4,0.000000-3.000000-3,0.000000-7.000000-3,0.000000-9.000000-5,0.000000-10.000000-4,0.000000-8.000000-4,9.000000-22.000000-5,19.000000-30.000000-6,19.000000-32.000000-7,19.000000-30.000000-5,10.000000-20.000000 0,4.000000-6.000000 6,3.000000-6.000000 7,3.000000-6.000000 6,-1.000000 1.000000 4,-2.000000 9.000000 5,-3.000000 10.000000 3,-3.000000 10.000000 4,-6.000000 10.000000 4,-5.000000 13.000000 4,-7.000000 12.000000 4,-5.000000 13.000000 4,-11.000000 16.000000 4,-11.000000 23.000000 2,-14.000000 22.000000 4,-11.000000 22.000000 3,-9.000000 18.000000 2,-3.000000 16.000000-1,-3.000000 15.000000 1,-2.000000 17.000000-1,-1.000000 2.000000-1,3.000000-9.000000-4,3.000000-10.000000-4,4.000000-8.000000-3,1.000000-12.000000-4,0.000000-12.000000-5,0.000000-13.000000-5,0.000000-12.000000-4,4.000000-12.000000-9,10.000000-8.000000-13,10.000000-10.000000-14,9.000000-9.000000-12,6.000000-10.000000-9,3.000000-9.000000-2,3.000000-10.000000-3,4.000000-8.000000-3,-4.000000-4.000000 3,-9.000000 3.000000 8,-10.000000 3.000000 8,-8.000000 4.000000 7</inkml:trace>
</inkml:ink>
</file>

<file path=ppt/ink/ink418.xml><?xml version="1.0" encoding="utf-8"?>
<inkml:ink xmlns:inkml="http://www.w3.org/2003/InkML">
  <annotation type="ScanImages2ExtractSignatures">1</annotation>
  <annotation type="ScanImagesWidth">821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9"/>
    </inkml:context>
    <inkml:brush xml:id="br0">
      <inkml:brushProperty name="width" value="0.0316128022968769" units="cm"/>
      <inkml:brushProperty name="height" value="0.0316128022968769" units="cm"/>
      <inkml:brushProperty name="color" value="#F2395B"/>
      <inkml:brushProperty name="ignorePressure" value="0"/>
    </inkml:brush>
  </inkml:definitions>
  <inkml:trace contextRef="#ctx0" brushRef="#br0">68750.000000 59200.000000 463,'-22.000000'50.000000'6,"6.000000"0.000000"10 ,7.000000 0.000000 10,6.000000 0.000000 12,3.000000 1.000000 3,0.000000 4.000000-2,0.000000 3.000000-2,0.000000 3.000000-3,1.000000 1.000000-4,4.000000 1.000000-5,3.000000-1.000000-5,3.000000 1.000000-6,3.000000-3.000000-7,3.000000-2.000000-9,3.000000-3.000000-10,4.000000-3.000000-10,-1.000000-6.000000-6,-3.000000-5.000000-7,-3.000000-7.000000-5,-2.000000-5.000000-6,-1.000000-12.000000 0,3.000000-16.000000 3,3.000000-15.000000 5,4.000000-15.000000 3,-1.000000-17.000000 6,-3.000000-15.000000 6,-3.000000-15.000000 6,-2.000000-16.000000 8,-5.000000-7.000000 3,-2.000000 4.000000 1,-3.000000 3.000000 2,-3.000000 3.000000 1,-2.000000 4.000000 5,0.000000 7.000000 7,0.000000 6.000000 8,0.000000 7.000000 8,0.000000 5.000000 8,0.000000 7.000000 6,0.000000 6.000000 7,0.000000 7.000000 8,3.000000 7.000000-2,6.000000 9.000000-7,7.000000 10.000000-9,6.000000 10.000000-8,6.000000 8.000000-6,6.000000 10.000000-6,7.000000 10.000000-6,6.000000 9.000000-4,3.000000 6.000000-5,0.000000 3.000000-3,0.000000 3.000000-3,0.000000 4.000000-2,-7.000000 1.000000-4,-11.000000 0.000000-5,-14.000000 0.000000-4,-11.000000 0.000000-5,-12.000000 1.000000-3,-9.000000 4.000000 1,-10.000000 3.000000 1,-8.000000 3.000000 0,-12.000000 1.000000 2,-12.000000 1.000000 5,-13.000000-1.000000 4,-12.000000 1.000000 4,-4.000000-3.000000 4,7.000000-2.000000 3,6.000000-3.000000 3,7.000000-3.000000 3,7.000000-4.000000 1,9.000000-3.000000 2,10.000000-3.000000 1,10.000000-2.000000 1,5.000000-5.000000 0,4.000000-2.000000 1,3.000000-3.000000 0,3.000000-3.000000-1,4.000000-4.000000 1,7.000000-3.000000-2,6.000000-3.000000 0,7.000000-2.000000-1,4.000000-3.000000-1,3.000000 1.000000-2,3.000000-1.000000 0,4.000000 1.000000-1,1.000000 1.000000-1,0.000000 3.000000 2,0.000000 3.000000 0,0.000000 4.000000 2,-4.000000 1.000000 1,-5.000000 0.000000 0,-7.000000 0.000000 3,-5.000000 0.000000 0,-4.000000 3.000000 1,0.000000 6.000000 0,0.000000 7.000000 1,0.000000 6.000000-1,-2.000000 4.000000 0,-3.000000 4.000000-2,-3.000000 3.000000 0,-2.000000 3.000000-1,-1.000000 1.000000-1,3.000000 1.000000-1,3.000000-1.000000-1,4.000000 1.000000-1,1.000000-1.000000 0,0.000000 1.000000-1,0.000000-1.000000-1,0.000000 1.000000 0,0.000000-4.000000 1,0.000000-6.000000 0,0.000000-6.000000 0,0.000000-6.000000 2,3.000000-7.000000-1,6.000000-6.000000 0,7.000000-6.000000 1,6.000000-6.000000-1,6.000000-12.000000 1,6.000000-15.000000-2,7.000000-15.000000 0,6.000000-16.000000-1,7.000000-19.000000-2,10.000000-22.000000-1,10.000000-22.000000-2,9.000000-21.000000-2,6.000000-21.000000-2,3.000000-19.000000-2,3.000000-18.000000 0,4.000000-19.000000-2,-3.000000-18.000000-2,-5.000000-15.000000-2,-7.000000-15.000000-3,-5.000000-16.000000-3,-11.000000 1.000000 0,-11.000000 19.000000 1,-14.000000 19.000000 0,-11.000000 19.000000 2,-12.000000 27.000000 3,-9.000000 39.000000 5,-10.000000 36.000000 5,-8.000000 39.000000 4,-9.000000 27.000000 8,-6.000000 19.000000 9,-6.000000 19.000000 9,-6.000000 19.000000 9,-7.000000 18.000000 4,-6.000000 19.000000-3,-6.000000 19.000000-1,-6.000000 19.000000-3,-2.000000 10.000000-2,3.000000 4.000000-3,3.000000 3.000000-4,4.000000 3.000000-2,5.000000-2.000000-4,10.000000-6.000000-2,10.000000-6.000000-4,9.000000-6.000000-3,12.000000-10.000000-3,16.000000-12.000000-2,15.000000-13.000000-1,17.000000-12.000000-4,17.000000-13.000000-1,23.000000-12.000000-4,22.000000-13.000000-3,22.000000-12.000000-2,10.000000-10.000000-3,1.000000-6.000000 1,-1.000000-6.000000-1,1.000000-6.000000 0,-10.000000-1.000000 1,-19.000000 7.000000 0,-18.000000 6.000000 1,-19.000000 7.000000 1,-19.000000 10.000000 2,-19.000000 16.000000 3,-18.000000 15.000000 4,-19.000000 17.000000 4,-22.000000 13.000000 5,-25.000000 13.000000 7,-25.000000 12.000000 8,-25.000000 13.000000 6,-18.000000 9.000000 2,-8.000000 6.000000-3,-10.000000 7.000000-3,-9.000000 6.000000-3,-4.000000-1.000000-4,4.000000-5.000000-3,3.000000-7.000000-4,3.000000-5.000000-4,9.000000-11.000000-5,16.000000-11.000000-10,15.000000-14.000000-8,17.000000-11.000000-9,21.000000-26.000000-11,28.000000-37.000000-13,28.000000-38.000000-12,29.000000-37.000000-12,16.000000-19.000000 1,7.000000 0.000000 15,6.000000 0.000000 16,7.000000 0.000000 15,0.000000 3.000000 10,-2.000000 6.000000 6,-3.000000 7.000000 6,-3.000000 6.000000 6,-4.000000 6.000000 3,-3.000000 6.000000 3,-3.000000 7.000000 3,-2.000000 6.000000 2,2.000000 6.000000 7,9.000000 6.000000 14,10.000000 7.000000 14,10.000000 6.000000 13,7.000000 9.000000 4,6.000000 13.000000-6,7.000000 12.000000-6,6.000000 13.000000-6,3.000000 10.000000-4,0.000000 10.000000-4,0.000000 10.000000-4,0.000000 9.000000-3,-2.000000 2.000000-4,-3.000000-2.000000-3,-3.000000-3.000000-4,-2.000000-3.000000-2,-12.000000 1.000000-3,-19.000000 6.000000-2,-18.000000 7.000000-2,-19.000000 6.000000-3,-21.000000 6.000000-2,-21.000000 6.000000-3,-22.000000 7.000000-2,-22.000000 6.000000-4,-19.000000 4.000000-3,-16.000000 4.000000 0,-15.000000 3.000000-2,-15.000000 3.000000-1,-3.000000-5.000000-1,14.000000-12.000000 1,11.000000-13.000000-1,14.000000-12.000000 1,13.000000-12.000000 1,16.000000-8.000000 1,15.000000-10.000000 2,17.000000-9.000000 1,14.000000-12.000000 1,17.000000-11.000000 1,15.000000-14.000000 1,16.000000-11.000000 1,15.000000-14.000000 0,16.000000-11.000000-2,15.000000-14.000000 0,17.000000-11.000000-2,2.000000-3.000000 0,-9.000000 10.000000-1,-10.000000 10.000000 1,-8.000000 9.000000-1,-6.000000 7.000000 1,1.000000 7.000000 2,-1.000000 6.000000 3,1.000000 7.000000 1,-10.000000 10.000000 2,-19.000000 16.000000 3,-18.000000 15.000000 2,-19.000000 17.000000 4,-19.000000 13.000000 2,-19.000000 13.000000 5,-18.000000 12.000000 3,-19.000000 13.000000 5,-5.000000 4.000000 2,9.000000-3.000000-2,10.000000-3.000000 1,10.000000-2.000000-2,25.000000-15.000000-11,45.000000-25.000000-22,43.000000-25.000000-23,45.000000-25.000000-22,11.000000-15.000000-10,-18.000000-2.000000 5,-19.000000-3.000000 4,-18.000000-3.000000 4,-9.000000-2.000000 2,4.000000 0.000000 2,3.000000 0.000000 2,3.000000 0.000000 1</inkml:trace>
</inkml:ink>
</file>

<file path=ppt/ink/ink41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39"/>
    </inkml:context>
    <inkml:brush xml:id="br0">
      <inkml:brushProperty name="width" value="0.0226081069558859" units="cm"/>
      <inkml:brushProperty name="height" value="0.0226081069558859" units="cm"/>
      <inkml:brushProperty name="color" value="#F2395B"/>
      <inkml:brushProperty name="ignorePressure" value="0"/>
    </inkml:brush>
  </inkml:definitions>
  <inkml:trace contextRef="#ctx0" brushRef="#br0">73600.000000 61400.000000 648,'-93.000000'67.000000'12,"17.000000"-16.000000"22 ,15.000000-15.000000 24,16.000000-15.000000 22,15.000000-15.000000 0,16.000000-12.000000-26,15.000000-13.000000-25,17.000000-12.000000-24,5.000000-5.000000-25,-3.000000 3.000000-22,-3.000000 3.000000-23,-2.000000 4.000000-22</inkml:trace>
</inkml:ink>
</file>

<file path=ppt/ink/ink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0:50"/>
    </inkml:context>
    <inkml:brush xml:id="br0">
      <inkml:brushProperty name="width" value="0.020438015460968" units="cm"/>
      <inkml:brushProperty name="height" value="0.020438015460968" units="cm"/>
      <inkml:brushProperty name="color" value="#F2395B"/>
      <inkml:brushProperty name="ignorePressure" value="0"/>
    </inkml:brush>
  </inkml:definitions>
  <inkml:trace contextRef="#ctx0" brushRef="#br0">51850.000000 12900.000000 717,'-24.000000'-96.000000'-3,"4.000000"10.000000"-8 ,3.000000 10.000000-7,3.000000 9.000000-7,3.000000 9.000000 0,3.000000 9.000000 8,3.000000 10.000000 8,4.000000 10.000000 8,1.000000 4.000000 6,0.000000 0.000000 2,0.000000 0.000000 3,0.000000 0.000000 3,0.000000 1.000000 3,0.000000 4.000000 0,0.000000 3.000000 2,0.000000 3.000000 1,-2.000000 17.000000 4,-3.000000 31.000000 8,-3.000000 32.000000 8,-2.000000 31.000000 7,-6.000000 28.000000 1,-6.000000 25.000000-10,-6.000000 25.000000-9,-6.000000 25.000000-8,-1.000000 21.000000-8,7.000000 20.000000-8,6.000000 18.000000-5,7.000000 20.000000-8,4.000000-19.000000-5,3.000000-52.000000-4,3.000000-53.000000-4,4.000000-53.000000-3,1.000000-26.000000-7,0.000000 4.000000-9,0.000000 3.000000-8,0.000000 3.000000-9</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5"/>
    </inkml:context>
    <inkml:brush xml:id="br0">
      <inkml:brushProperty name="width" value="0.0324181504547596" units="cm"/>
      <inkml:brushProperty name="height" value="0.0324181504547596" units="cm"/>
      <inkml:brushProperty name="color" value="#F2395B"/>
      <inkml:brushProperty name="ignorePressure" value="0"/>
    </inkml:brush>
  </inkml:definitions>
  <inkml:trace contextRef="#ctx0" brushRef="#br0">77100.000000 59350.000000 452,'0.000000'-97.000000'3,"0.000000"6.000000"6 ,0.000000 7.000000 7,0.000000 6.000000 6,1.000000-2.000000 2,4.000000-9.000000-1,3.000000-10.000000-1,3.000000-8.000000-2,-1.000000-6.000000 0,-2.000000 1.000000-1,-3.000000-1.000000 0,-3.000000 1.000000-1,-6.000000 8.000000-1,-5.000000 20.000000-1,-7.000000 18.000000-1,-5.000000 20.000000-2,-14.000000 21.000000 1,-18.000000 25.000000 0,-19.000000 25.000000 1,-18.000000 25.000000 0,-6.000000 25.000000 1,10.000000 25.000000-1,10.000000 25.000000 0,9.000000 25.000000-2,7.000000 9.000000-1,7.000000-6.000000 0,6.000000-6.000000-3,7.000000-6.000000 0,10.000000-13.000000-3,16.000000-19.000000-1,15.000000-18.000000-2,17.000000-19.000000-3,11.000000-21.000000-2,10.000000-21.000000-2,10.000000-22.000000-4,9.000000-22.000000-1,18.000000-35.000000-4,29.000000-46.000000-2,28.000000-47.000000-4,28.000000-47.000000-2,9.000000-26.000000-1,-9.000000-2.000000 0,-10.000000-3.000000 1,-8.000000-3.000000 0,-14.000000-2.000000 2,-15.000000 0.000000 1,-15.000000 0.000000 1,-16.000000 0.000000 1,-13.000000 6.000000 2,-9.000000 13.000000 5,-10.000000 12.000000 2,-8.000000 13.000000 5,-11.000000 21.000000 3,-8.000000 32.000000 4,-10.000000 31.000000 5,-9.000000 32.000000 3,-5.000000 24.000000 5,0.000000 19.000000 4,0.000000 19.000000 3,0.000000 19.000000 4,-5.000000 19.000000 1,-9.000000 23.000000 0,-10.000000 22.000000-2,-8.000000 22.000000-1,-6.000000 15.000000-2,1.000000 9.000000-3,-1.000000 10.000000-2,1.000000 10.000000-4,-1.000000 7.000000-2,1.000000 6.000000-3,-1.000000 7.000000-3,1.000000 6.000000-2,2.000000-2.000000-3,7.000000-9.000000 2,6.000000-10.000000-1,7.000000-8.000000 1,4.000000-1.000000-4,3.000000 9.000000-9,3.000000 10.000000-7,4.000000 10.000000-9,8.000000-15.000000-5,17.000000-37.000000-2,15.000000-38.000000-3,16.000000-37.000000-3,9.000000-32.000000-2,3.000000-24.000000-1,3.000000-26.000000 0,4.000000-24.000000-1,2.000000-23.000000-1,4.000000-18.000000 0,3.000000-19.000000-1,3.000000-18.000000-1,-8.000000 5.000000 4,-19.000000 32.000000 8,-18.000000 31.000000 8,-19.000000 32.000000 8,-10.000000 13.000000 5,1.000000-3.000000 2,-1.000000-3.000000 3,1.000000-2.000000 3</inkml:trace>
</inkml:ink>
</file>

<file path=ppt/ink/ink42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5"/>
    </inkml:context>
    <inkml:brush xml:id="br0">
      <inkml:brushProperty name="width" value="0.0356656797230244" units="cm"/>
      <inkml:brushProperty name="height" value="0.0356656797230244" units="cm"/>
      <inkml:brushProperty name="color" value="#F2395B"/>
      <inkml:brushProperty name="ignorePressure" value="0"/>
    </inkml:brush>
  </inkml:definitions>
  <inkml:trace contextRef="#ctx0" brushRef="#br0">78850.000000 57450.000000 411,'-46.000000'1.000000'13,"10.000000"4.000000"4 ,10.000000 3.000000 3,9.000000 3.000000 2,4.000000 7.000000 8,1.000000 14.000000 11,-1.000000 11.000000 12,1.000000 14.000000 10,-1.000000 10.000000 1,1.000000 9.000000-8,-1.000000 10.000000-11,1.000000 10.000000-8,-3.000000 7.000000-7,-2.000000 6.000000-4,-3.000000 7.000000-3,-3.000000 6.000000-4,1.000000-5.000000-4,6.000000-16.000000-5,7.000000-15.000000-6,6.000000-15.000000-4,9.000000-26.000000-8,13.000000-34.000000-9,12.000000-35.000000-10,13.000000-33.000000-10,9.000000-23.000000-2,6.000000-9.000000 5,7.000000-10.000000 4,6.000000-8.000000 5,-1.000000-1.000000 5,-5.000000 9.000000 2,-7.000000 10.000000 4,-5.000000 10.000000 4,-8.000000 11.000000 2,-5.000000 17.000000 2,-7.000000 15.000000 1,-5.000000 16.000000 2,-6.000000 13.000000 0,-3.000000 14.000000-2,-3.000000 11.000000-2,-2.000000 14.000000-2,-5.000000 13.000000-5,-2.000000 16.000000-11,-3.000000 15.000000-9,-3.000000 17.000000-10,-2.000000-3.000000-2,0.000000-18.000000 4,0.000000-19.000000 5,0.000000-18.000000 5</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6"/>
    </inkml:context>
    <inkml:brush xml:id="br0">
      <inkml:brushProperty name="width" value="0.0323949530720711" units="cm"/>
      <inkml:brushProperty name="height" value="0.0323949530720711" units="cm"/>
      <inkml:brushProperty name="color" value="#F2395B"/>
      <inkml:brushProperty name="ignorePressure" value="0"/>
    </inkml:brush>
  </inkml:definitions>
  <inkml:trace contextRef="#ctx0" brushRef="#br0">79950.000000 57850.000000 452,'-93.000000'1.000000'53,"17.000000"4.000000"0 ,15.000000 3.000000-1,16.000000 3.000000 0,9.000000 7.000000-2,3.000000 14.000000-2,3.000000 11.000000-2,4.000000 14.000000-2,4.000000 7.000000-4,6.000000 3.000000-6,7.000000 3.000000-5,6.000000 4.000000-6,3.000000-3.000000-7,0.000000-5.000000-8,0.000000-7.000000-10,0.000000-5.000000-7,3.000000-4.000000-14,6.000000 0.000000-17,7.000000 0.000000-18,6.000000 0.000000-17,1.000000-5.000000-6,-3.000000-9.000000 7,-3.000000-10.000000 7,-2.000000-8.000000 8</inkml:trace>
</inkml:ink>
</file>

<file path=ppt/ink/ink4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6"/>
    </inkml:context>
    <inkml:brush xml:id="br0">
      <inkml:brushProperty name="width" value="0.021365387365222" units="cm"/>
      <inkml:brushProperty name="height" value="0.021365387365222" units="cm"/>
      <inkml:brushProperty name="color" value="#F2395B"/>
      <inkml:brushProperty name="ignorePressure" value="0"/>
    </inkml:brush>
  </inkml:definitions>
  <inkml:trace contextRef="#ctx0" brushRef="#br0">80150.000000 56650.000000 686,'-86.000000'-16.000000'12,"28.000000"19.000000"23 ,28.000000 19.000000 24,29.000000 19.000000 24,15.000000 7.000000-6,3.000000-3.000000-36,3.000000-3.000000-35,4.000000-2.000000-34,-1.000000-5.000000-22,-3.000000-2.000000-6,-3.000000-3.000000-6,-2.000000-3.000000-7</inkml:trace>
</inkml:ink>
</file>

<file path=ppt/ink/ink424.xml><?xml version="1.0" encoding="utf-8"?>
<inkml:ink xmlns:inkml="http://www.w3.org/2003/InkML">
  <annotation type="ScanImages2ExtractSignatures">1</annotation>
  <annotation type="ScanImagesWidth">50397188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6"/>
    </inkml:context>
    <inkml:brush xml:id="br0">
      <inkml:brushProperty name="width" value="0.0334275849163532" units="cm"/>
      <inkml:brushProperty name="height" value="0.0334275849163532" units="cm"/>
      <inkml:brushProperty name="color" value="#F2395B"/>
      <inkml:brushProperty name="ignorePressure" value="0"/>
    </inkml:brush>
  </inkml:definitions>
  <inkml:trace contextRef="#ctx0" brushRef="#br0">80900.000000 57800.000000 438,'-71.000000'-47.000000'4,"10.000000"6.000000"8 ,10.000000 7.000000 8,9.000000 6.000000 8,7.000000 10.000000 10,7.000000 17.000000 11,6.000000 15.000000 12,7.000000 16.000000 11,-1.000000 18.000000 0,-6.000000 22.000000-14,-6.000000 22.000000-12,-6.000000 23.000000-14,-1.000000 6.000000-9,7.000000-5.000000-4,6.000000-7.000000-4,7.000000-5.000000-5,4.000000-4.000000-7,3.000000 0.000000-11,3.000000 0.000000-10,4.000000 0.000000-11,7.000000-13.000000-5,13.000000-24.000000 0,12.000000-26.000000 0,13.000000-24.000000-1,9.000000-26.000000 1,6.000000-24.000000 2,7.000000-26.000000 4,6.000000-24.000000 2,3.000000-17.000000 3,0.000000-5.000000 4,0.000000-7.000000 3,0.000000-5.000000 4,-4.000000 0.000000 3,-5.000000 10.000000 4,-7.000000 10.000000 2,-5.000000 9.000000 4,-8.000000 12.000000 5,-5.000000 16.000000 6,-7.000000 15.000000 7,-5.000000 17.000000 6,-6.000000 19.000000 5,-3.000000 26.000000 3,-3.000000 24.000000 2,-2.000000 26.000000 2,-1.000000 15.000000-1,3.000000 6.000000-5,3.000000 7.000000-6,4.000000 6.000000-6,2.000000-4.000000-4,4.000000-11.000000-5,3.000000-14.000000-5,3.000000-11.000000-4,3.000000-14.000000-5,3.000000-11.000000-6,3.000000-14.000000-4,4.000000-11.000000-6,5.000000-20.000000-4,10.000000-24.000000-5,10.000000-26.000000-5,9.000000-24.000000-4,-4.000000-13.000000 1,-15.000000 0.000000 6,-15.000000 0.000000 7,-16.000000 0.000000 6,-15.000000 4.000000 5,-11.000000 10.000000 2,-14.000000 10.000000 4,-11.000000 9.000000 2,-15.000000 13.000000 5,-16.000000 20.000000 4,-15.000000 18.000000 4,-15.000000 20.000000 6,-12.000000 19.000000 5,-6.000000 22.000000 5,-6.000000 22.000000 5,-6.000000 23.000000 6,4.000000 11.000000 2,16.000000 4.000000-4,15.000000 3.000000-2,17.000000 3.000000-3,14.000000-2.000000-5,17.000000-6.000000-6,15.000000-6.000000-6,16.000000-6.000000-7,23.000000-12.000000-5,31.000000-15.000000-5,32.000000-15.000000-4,31.000000-16.000000-4,18.000000-15.000000-8,7.000000-11.000000-10,6.000000-14.000000-10,7.000000-11.000000-10,-10.000000-7.000000-7,-25.000000 0.000000 0,-25.000000 0.000000-2,-25.000000 0.000000-1</inkml:trace>
</inkml:ink>
</file>

<file path=ppt/ink/ink425.xml><?xml version="1.0" encoding="utf-8"?>
<inkml:ink xmlns:inkml="http://www.w3.org/2003/InkML">
  <annotation type="ScanImages2ExtractSignatures">1</annotation>
  <annotation type="ScanImagesWidth">-2081529216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7"/>
    </inkml:context>
    <inkml:brush xml:id="br0">
      <inkml:brushProperty name="width" value="0.0284676551818848" units="cm"/>
      <inkml:brushProperty name="height" value="0.0284676551818848" units="cm"/>
      <inkml:brushProperty name="color" value="#F2395B"/>
      <inkml:brushProperty name="ignorePressure" value="0"/>
    </inkml:brush>
  </inkml:definitions>
  <inkml:trace contextRef="#ctx0" brushRef="#br0">83500.000000 58350.000000 515,'-16.000000'-46.000000'118,"19.000000"10.000000"-20 ,19.000000 10.000000-20,19.000000 9.000000-21,19.000000 1.000000-14,23.000000-6.000000-8,22.000000-6.000000-8,22.000000-6.000000-7,16.000000-2.000000-12,14.000000 3.000000-13,11.000000 3.000000-14,14.000000 4.000000-14,-12.000000 2.000000-13,-34.000000 4.000000-15,-35.000000 3.000000-13,-33.000000 3.000000-13</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7"/>
    </inkml:context>
    <inkml:brush xml:id="br0">
      <inkml:brushProperty name="width" value="0.033519983291626" units="cm"/>
      <inkml:brushProperty name="height" value="0.033519983291626" units="cm"/>
      <inkml:brushProperty name="color" value="#F2395B"/>
      <inkml:brushProperty name="ignorePressure" value="0"/>
    </inkml:brush>
  </inkml:definitions>
  <inkml:trace contextRef="#ctx0" brushRef="#br0">86050.000000 57950.000000 437,'-22.000000'-115.000000'30,"6.000000"23.000000"0 ,7.000000 22.000000 1,6.000000 22.000000 1,1.000000 8.000000-2,-3.000000-2.000000-1,-3.000000-3.000000-2,-2.000000-3.000000-2,-5.000000 2.000000-2,-2.000000 10.000000-1,-3.000000 10.000000-2,-3.000000 9.000000-1,-6.000000 10.000000-2,-5.000000 14.000000-4,-7.000000 11.000000-2,-5.000000 14.000000-4,-6.000000 16.000000-2,-3.000000 22.000000 0,-3.000000 22.000000-1,-2.000000 23.000000-1,2.000000 11.000000-1,9.000000 4.000000-2,10.000000 3.000000 0,10.000000 3.000000-2,7.000000-8.000000-1,6.000000-19.000000-1,7.000000-18.000000-1,6.000000-19.000000-2,12.000000-19.000000 1,19.000000-19.000000 0,19.000000-18.000000 1,19.000000-19.000000 1,18.000000-27.000000 1,19.000000-34.000000 0,19.000000-35.000000 1,19.000000-33.000000 1,7.000000-26.000000-1,-3.000000-16.000000 0,-3.000000-15.000000-1,-2.000000-15.000000-2,-9.000000-11.000000 0,-12.000000-2.000000 1,-13.000000-3.000000 0,-12.000000-3.000000 0,-12.000000 4.000000 0,-8.000000 13.000000 0,-10.000000 12.000000 0,-9.000000 13.000000 1,-9.000000 18.000000 0,-5.000000 26.000000 2,-7.000000 24.000000 1,-5.000000 26.000000 2,-14.000000 33.000000 6,-18.000000 45.000000 8,-19.000000 43.000000 10,-18.000000 45.000000 9,-14.000000 31.000000 2,-5.000000 23.000000-7,-7.000000 22.000000-5,-5.000000 22.000000-6,-6.000000 15.000000-3,-3.000000 9.000000-2,-3.000000 10.000000-1,-2.000000 10.000000-1,3.000000-3.000000-2,14.000000-11.000000-3,11.000000-14.000000-2,14.000000-11.000000-3,10.000000-11.000000-4,9.000000-5.000000-5,10.000000-7.000000-4,10.000000-5.000000-4,14.000000-22.000000-4,23.000000-33.000000-4,22.000000-35.000000-3,22.000000-34.000000-3,23.000000-34.000000-5,25.000000-30.000000-4,25.000000-32.000000-5,25.000000-30.000000-4,-7.000000-8.000000 1,-36.000000 20.000000 5,-39.000000 18.000000 7,-36.000000 20.000000 6,-18.000000 6.000000 2,3.000000-2.000000-3,3.000000-3.000000-2,4.000000-3.000000-3</inkml:trace>
</inkml:ink>
</file>

<file path=ppt/ink/ink42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8"/>
    </inkml:context>
    <inkml:brush xml:id="br0">
      <inkml:brushProperty name="width" value="0.0308405216783285" units="cm"/>
      <inkml:brushProperty name="height" value="0.0308405216783285" units="cm"/>
      <inkml:brushProperty name="color" value="#F2395B"/>
      <inkml:brushProperty name="ignorePressure" value="0"/>
    </inkml:brush>
  </inkml:definitions>
  <inkml:trace contextRef="#ctx0" brushRef="#br0">87500.000000 56900.000000 475,'1.000000'-68.000000'8,"4.000000"17.000000"14 ,3.000000 15.000000 16,3.000000 16.000000 14,1.000000 18.000000 5,1.000000 22.000000-8,-1.000000 22.000000-8,1.000000 23.000000-8,-3.000000 14.000000-5,-2.000000 10.000000-2,-3.000000 10.000000-3,-3.000000 9.000000-3,-4.000000 6.000000-3,-3.000000 3.000000-3,-3.000000 3.000000-3,-2.000000 4.000000-4,-3.000000-6.000000-3,1.000000-11.000000-3,-1.000000-14.000000-4,1.000000-11.000000-3,1.000000-14.000000-3,3.000000-11.000000-3,3.000000-14.000000-1,4.000000-11.000000-4,5.000000-18.000000 0,10.000000-22.000000 1,10.000000-22.000000 1,9.000000-21.000000 1,12.000000-21.000000 0,16.000000-19.000000 0,15.000000-18.000000-1,17.000000-19.000000 0,5.000000-7.000000 1,-3.000000 7.000000 3,-3.000000 6.000000 4,-2.000000 7.000000 2,-9.000000 10.000000 3,-12.000000 16.000000 3,-13.000000 15.000000 4,-12.000000 17.000000 3,-10.000000 16.000000 3,-6.000000 19.000000 2,-6.000000 19.000000 2,-6.000000 19.000000 4,-10.000000 19.000000 1,-12.000000 23.000000 1,-13.000000 22.000000 1,-12.000000 22.000000 1,-7.000000 13.000000 0,1.000000 7.000000 0,-1.000000 6.000000-1,1.000000 7.000000 0,4.000000-3.000000-4,9.000000-8.000000-4,10.000000-10.000000-5,10.000000-9.000000-6,13.000000-15.000000-4,19.000000-18.000000-5,19.000000-19.000000-6,19.000000-18.000000-4,15.000000-23.000000-5,13.000000-24.000000-1,12.000000-26.000000-2,13.000000-24.000000-2,1.000000-20.000000-1,-9.000000-11.000000 1,-10.000000-14.000000 0,-8.000000-11.000000 1,-14.000000-6.000000 2,-15.000000 4.000000 6,-15.000000 3.000000 6,-16.000000 3.000000 4,-16.000000 6.000000 5,-16.000000 9.000000 0,-15.000000 10.000000 3,-15.000000 10.000000 1,-18.000000 11.000000 1,-19.000000 17.000000 1,-18.000000 15.000000 1,-19.000000 16.000000 0,-10.000000 12.000000-1,1.000000 9.000000-2,-1.000000 10.000000-2,1.000000 10.000000-2,4.000000 11.000000-3,9.000000 17.000000-2,10.000000 15.000000-3,10.000000 16.000000-3,11.000000 4.000000-5,17.000000-6.000000-5,15.000000-6.000000-7,16.000000-6.000000-7,9.000000-9.000000-1,3.000000-8.000000 2,3.000000-10.000000 3,4.000000-9.000000 2</inkml:trace>
</inkml:ink>
</file>

<file path=ppt/ink/ink428.xml><?xml version="1.0" encoding="utf-8"?>
<inkml:ink xmlns:inkml="http://www.w3.org/2003/InkML">
  <annotation type="ScanImages2ExtractSignatures">1</annotation>
  <annotation type="ScanImagesWidth">-1882875664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9"/>
    </inkml:context>
    <inkml:brush xml:id="br0">
      <inkml:brushProperty name="width" value="0.0284108743071556" units="cm"/>
      <inkml:brushProperty name="height" value="0.0284108743071556" units="cm"/>
      <inkml:brushProperty name="color" value="#F2395B"/>
      <inkml:brushProperty name="ignorePressure" value="0"/>
    </inkml:brush>
  </inkml:definitions>
  <inkml:trace contextRef="#ctx0" brushRef="#br0">89950.000000 56900.000000 516,'-19.000000'-13.000000'28,"13.000000"26.000000"15 ,12.000000 24.000000 13,13.000000 26.000000 15,2.000000 19.000000 0,-5.000000 17.000000-13,-7.000000 15.000000-13,-5.000000 16.000000-13,-4.000000 9.000000-8,0.000000 3.000000-6,0.000000 3.000000-5,0.000000 4.000000-6,-2.000000-7.000000-3,-3.000000-16.000000-2,-3.000000-15.000000-3,-2.000000-15.000000-1,2.000000-17.000000-5,9.000000-15.000000-4,10.000000-15.000000-4,10.000000-16.000000-6,11.000000-23.000000-2,17.000000-27.000000-1,15.000000-28.000000 0,16.000000-28.000000-1,9.000000-23.000000-1,3.000000-15.000000 1,3.000000-15.000000 1,4.000000-16.000000 0,-4.000000-7.000000 2,-9.000000 4.000000 4,-10.000000 3.000000 3,-8.000000 3.000000 4,-9.000000 7.000000 3,-6.000000 14.000000 2,-6.000000 11.000000 3,-6.000000 14.000000 3,-10.000000 21.000000 6,-12.000000 31.000000 10,-13.000000 32.000000 11,-12.000000 31.000000 10,-5.000000 20.000000 4,3.000000 9.000000-5,3.000000 10.000000-4,4.000000 10.000000-4,4.000000 2.000000-4,6.000000-3.000000-3,7.000000-3.000000-4,6.000000-2.000000-3,9.000000-6.000000-4,13.000000-6.000000-2,12.000000-6.000000-3,13.000000-6.000000-4,7.000000-10.000000-2,4.000000-12.000000-5,3.000000-13.000000-4,3.000000-12.000000-5,-1.000000-15.000000-2,-2.000000-15.000000-2,-3.000000-15.000000-2,-3.000000-16.000000-2,-7.000000-8.000000 0,-9.000000 0.000000 2,-10.000000 0.000000 1,-8.000000 0.000000 3,-11.000000 1.000000 3,-8.000000 4.000000 2,-10.000000 3.000000 4,-9.000000 3.000000 4,-15.000000 6.000000 2,-18.000000 9.000000 4,-19.000000 10.000000 4,-18.000000 10.000000 2,-17.000000 14.000000 3,-11.000000 23.000000 2,-14.000000 22.000000 0,-11.000000 22.000000 2,-6.000000 19.000000 1,4.000000 20.000000 1,3.000000 18.000000 2,3.000000 20.000000 2,9.000000 11.000000 1,16.000000 7.000000-2,15.000000 6.000000 1,17.000000 7.000000-2,21.000000-6.000000-2,28.000000-15.000000-6,28.000000-15.000000-6,29.000000-16.000000-5,26.000000-19.000000-4,25.000000-22.000000-5,25.000000-22.000000-5,25.000000-21.000000-3,15.000000-26.000000-9,7.000000-28.000000-13,6.000000-28.000000-13,7.000000-27.000000-13,-17.000000-8.000000-3,-36.000000 17.000000 6,-39.000000 15.000000 5,-36.000000 16.000000 6</inkml:trace>
</inkml:ink>
</file>

<file path=ppt/ink/ink429.xml><?xml version="1.0" encoding="utf-8"?>
<inkml:ink xmlns:inkml="http://www.w3.org/2003/InkML">
  <annotation type="ScanImages2ExtractSignatures">1</annotation>
  <annotation type="ScanImagesWidth">-1882875664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5:59"/>
    </inkml:context>
    <inkml:brush xml:id="br0">
      <inkml:brushProperty name="width" value="0.023751737549901" units="cm"/>
      <inkml:brushProperty name="height" value="0.023751737549901" units="cm"/>
      <inkml:brushProperty name="color" value="#F2395B"/>
      <inkml:brushProperty name="ignorePressure" value="0"/>
    </inkml:brush>
  </inkml:definitions>
  <inkml:trace contextRef="#ctx0" brushRef="#br0">87100.000000 57400.000000 617,'-91.000000'21.000000'-11,"19.000000"-5.000000"11 ,19.000000-7.000000 10,19.000000-5.000000 10,10.000000-3.000000 5,4.000000 4.000000 1,3.000000 3.000000 2,3.000000 3.000000 0,1.000000 1.000000 1,1.000000 1.000000 1,-1.000000-1.000000 0,1.000000 1.000000 0,12.000000-9.000000 0,25.000000-15.000000-2,25.000000-15.000000 0,25.000000-16.000000-2,17.000000-12.000000-7,9.000000-5.000000-13,10.000000-7.000000-12,10.000000-5.000000-13,-4.000000-1.000000-6,-16.000000 6.000000-1,-15.000000 7.000000 0,-15.000000 6.000000-1,-14.000000 6.000000-6,-8.000000 6.000000-10,-10.000000 7.000000-10,-9.000000 6.000000-12</inkml:trace>
</inkml:ink>
</file>

<file path=ppt/ink/ink43.xml><?xml version="1.0" encoding="utf-8"?>
<inkml:ink xmlns:inkml="http://www.w3.org/2003/InkML">
  <annotation type="ScanImages2ExtractSignatures">1</annotation>
  <annotation type="ScanImagesWidth">915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14"/>
    </inkml:context>
    <inkml:brush xml:id="br0">
      <inkml:brushProperty name="width" value="0.0206742025911808" units="cm"/>
      <inkml:brushProperty name="height" value="0.0206742025911808" units="cm"/>
      <inkml:brushProperty name="color" value="#F2395B"/>
      <inkml:brushProperty name="ignorePressure" value="0"/>
    </inkml:brush>
  </inkml:definitions>
  <inkml:trace contextRef="#ctx0" brushRef="#br0">11100.000000 17850.000000 709,'-169.000000'31.000000'0,"-37.000000"13.000000"0 ,-38.000000 12.000000 0,-37.000000 13.000000 0,-10.000000 26.000000 3,19.000000 41.000000 7,19.000000 40.000000 6,19.000000 42.000000 6,12.000000 32.000000 1,6.000000 25.000000-6,7.000000 25.000000-5,6.000000 25.000000-5,-1.000000 29.000000-4,-5.000000 35.000000-1,-7.000000 35.000000-1,-5.000000 34.000000-2,5.000000 32.000000-1,19.000000 32.000000 1,19.000000 31.000000 1,19.000000 32.000000 1,13.000000 25.000000-1,10.000000 23.000000 0,10.000000 22.000000 0,9.000000 22.000000-1,6.000000 19.000000 0,3.000000 20.000000 1,3.000000 18.000000 1,4.000000 20.000000 2,7.000000 16.000000 0,13.000000 16.000000 0,12.000000 15.000000 0,13.000000 17.000000 0,12.000000 8.000000 0,13.000000 4.000000 1,12.000000 3.000000 0,13.000000 3.000000 2,23.000000-7.000000 0,34.000000-15.000000 1,35.000000-15.000000 0,35.000000-16.000000 0,32.000000-23.000000 1,31.000000-27.000000-1,32.000000-28.000000 0,31.000000-28.000000-1,32.000000-27.000000-1,35.000000-25.000000 1,35.000000-25.000000 0,34.000000-25.000000 1,31.000000-30.000000-1,28.000000-34.000000 1,28.000000-35.000000-1,29.000000-33.000000 0,26.000000-45.000000 0,25.000000-53.000000 0,25.000000-53.000000 0,25.000000-52.000000-1,28.000000-48.000000 0,31.000000-41.000000-1,32.000000-40.000000 0,31.000000-40.000000-1,28.000000-37.000000-1,25.000000-31.000000-1,25.000000-31.000000 0,25.000000-31.000000-2,17.000000-32.000000-1,9.000000-31.000000 0,10.000000-31.000000-2,10.000000-31.000000 0,5.000000-26.000000-1,4.000000-18.000000-3,3.000000-19.000000-1,3.000000-18.000000-2,-5.000000-18.000000-1,-12.000000-16.000000 0,-13.000000-15.000000 0,-12.000000-15.000000 0,-21.000000-20.000000 0,-28.000000-21.000000 2,-28.000000-22.000000 2,-27.000000-22.000000 1,-33.000000-19.000000 2,-33.000000-16.000000 1,-35.000000-15.000000 2,-34.000000-15.000000 1,-37.000000-17.000000 2,-36.000000-15.000000 2,-39.000000-15.000000 1,-36.000000-16.000000 3,-43.000000-18.000000 0,-47.000000-18.000000 1,-47.000000-19.000000 0,-46.000000-18.000000 1,-46.000000-26.000000-1,-44.000000-31.000000-1,-43.000000-31.000000-1,-44.000000-31.000000-2,-38.000000-29.000000-1,-31.000000-24.000000-1,-31.000000-26.000000-2,-31.000000-24.000000-2,-32.000000-18.000000 0,-31.000000-9.000000-1,-31.000000-10.000000-1,-31.000000-8.000000 1,-27.000000 10.000000-2,-22.000000 31.000000 1,-22.000000 32.000000-2,-21.000000 31.000000 1,-28.000000 31.000000-1,-30.000000 31.000000 0,-32.000000 32.000000 2,-30.000000 31.000000 0,-37.000000 29.000000 1,-41.000000 29.000000 4,-40.000000 28.000000 4,-40.000000 28.000000 2,-40.000000 32.000000 1,-37.000000 39.000000-1,-38.000000 36.000000-3,-37.000000 39.000000-2,-32.000000 33.000000-1,-24.000000 32.000000 0,-26.000000 31.000000 0,-24.000000 32.000000 0,-20.000000 27.000000-1,-11.000000 26.000000-1,-14.000000 24.000000 0,-11.000000 26.000000-1,-11.000000 30.000000 0,-5.000000 39.000000 0,-7.000000 36.000000 1,-5.000000 39.000000-1,-8.000000 39.000000 1,-5.000000 45.000000 0,-7.000000 43.000000 0,-5.000000 45.000000 1,2.000000 46.000000 0,13.000000 50.000000 0,12.000000 50.000000 1,13.000000 50.000000-1,10.000000 42.000000 1,10.000000 34.000000-1,10.000000 35.000000 2,9.000000 35.000000-1,15.000000 19.000000 1,22.000000 7.000000-1,22.000000 6.000000 1,23.000000 7.000000-1,31.000000-4.000000 0,45.000000-12.000000 2,43.000000-13.000000 0,45.000000-12.000000 1,55.000000-23.000000-1,69.000000-30.000000-1,69.000000-32.000000-1,69.000000-30.000000-3,71.000000-33.000000-3,76.000000-30.000000-7,74.000000-32.000000-6,76.000000-30.000000-7,51.000000-34.000000-3,28.000000-34.000000 1,28.000000-35.000000 1,29.000000-33.000000 1,7.000000-25.000000-1,-12.000000-11.000000-2,-13.000000-14.000000-3,-12.000000-11.000000-3</inkml:trace>
</inkml:ink>
</file>

<file path=ppt/ink/ink430.xml><?xml version="1.0" encoding="utf-8"?>
<inkml:ink xmlns:inkml="http://www.w3.org/2003/InkML">
  <annotation type="ScanImages2ExtractSignatures">1</annotation>
  <annotation type="ScanImagesWidth">561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0"/>
    </inkml:context>
    <inkml:brush xml:id="br0">
      <inkml:brushProperty name="width" value="0.029929406940937" units="cm"/>
      <inkml:brushProperty name="height" value="0.029929406940937" units="cm"/>
      <inkml:brushProperty name="color" value="#F2395B"/>
      <inkml:brushProperty name="ignorePressure" value="0"/>
    </inkml:brush>
  </inkml:definitions>
  <inkml:trace contextRef="#ctx0" brushRef="#br0">93400.000000 57550.000000 490,'-96.000000'21.000000'5,"10.000000"-5.000000"12 ,10.000000-7.000000 10,9.000000-5.000000 11,20.000000-3.000000 10,31.000000 4.000000 6,32.000000 3.000000 7,31.000000 3.000000 7,28.000000 1.000000-3,25.000000 1.000000-13,25.000000-1.000000-14,25.000000 1.000000-13,18.000000-6.000000-14,14.000000-8.000000-13,11.000000-10.000000-13,14.000000-9.000000-15,-9.000000-5.000000-8,-28.000000 0.000000-6,-28.000000 0.000000-4,-27.000000 0.000000-6,-22.000000 1.000000-2,-11.000000 4.000000 0,-14.000000 3.000000-1,-11.000000 3.000000 0</inkml:trace>
</inkml:ink>
</file>

<file path=ppt/ink/ink431.xml><?xml version="1.0" encoding="utf-8"?>
<inkml:ink xmlns:inkml="http://www.w3.org/2003/InkML">
  <annotation type="ScanImages2ExtractSignatures">1</annotation>
  <annotation type="ScanImagesWidth">740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1"/>
    </inkml:context>
    <inkml:brush xml:id="br0">
      <inkml:brushProperty name="width" value="0.0313832759857178" units="cm"/>
      <inkml:brushProperty name="height" value="0.0313832759857178" units="cm"/>
      <inkml:brushProperty name="color" value="#F2395B"/>
      <inkml:brushProperty name="ignorePressure" value="0"/>
    </inkml:brush>
  </inkml:definitions>
  <inkml:trace contextRef="#ctx0" brushRef="#br0">96350.000000 57450.000000 467,'21.000000'-99.000000'2,"-5.000000"4.000000"4 ,-7.000000 3.000000 5,-5.000000 3.000000 4,-4.000000 4.000000 3,0.000000 7.000000 4,0.000000 6.000000 3,0.000000 7.000000 3,-4.000000 5.000000 1,-5.000000 7.000000 0,-7.000000 6.000000-1,-5.000000 7.000000 0,-9.000000 8.000000-3,-9.000000 14.000000-3,-10.000000 11.000000-4,-8.000000 14.000000-3,-8.000000 21.000000-2,-2.000000 31.000000-2,-3.000000 32.000000-2,-3.000000 31.000000-2,1.000000 18.000000-2,6.000000 7.000000-1,7.000000 6.000000-2,6.000000 7.000000-1,7.000000-4.000000-1,10.000000-12.000000-2,10.000000-13.000000 0,9.000000-12.000000-2,13.000000-16.000000-1,20.000000-19.000000 0,18.000000-18.000000 0,20.000000-19.000000-1,16.000000-27.000000 0,16.000000-34.000000 1,15.000000-35.000000 2,17.000000-33.000000 0,10.000000-31.000000 0,6.000000-24.000000-2,7.000000-26.000000-1,6.000000-24.000000-3,-2.000000-15.000000 0,-9.000000-3.000000 0,-10.000000-3.000000 2,-8.000000-2.000000 0,-11.000000-5.000000 2,-8.000000-2.000000 3,-10.000000-3.000000 1,-9.000000-3.000000 3,-9.000000 8.000000 2,-5.000000 23.000000-1,-7.000000 22.000000-1,-5.000000 22.000000 1,-6.000000 18.000000 0,-3.000000 16.000000 2,-3.000000 15.000000 2,-2.000000 17.000000 1,-11.000000 27.000000 6,-15.000000 41.000000 6,-15.000000 40.000000 7,-16.000000 42.000000 8,-16.000000 28.000000 0,-16.000000 20.000000-7,-15.000000 18.000000-5,-15.000000 20.000000-7,-9.000000 14.000000-5,1.000000 14.000000-1,-1.000000 11.000000-3,1.000000 14.000000-3,2.000000 8.000000-2,7.000000 7.000000-5,6.000000 6.000000-3,7.000000 7.000000-5,11.000000-7.000000-1,20.000000-19.000000-2,18.000000-18.000000-2,20.000000-19.000000 0,16.000000-26.000000-2,16.000000-30.000000 1,15.000000-32.000000-1,17.000000-30.000000 0,11.000000-29.000000-1,10.000000-25.000000-4,10.000000-25.000000-2,9.000000-25.000000-3,1.000000-19.000000-1,-6.000000-12.000000 0,-6.000000-13.000000 0,-6.000000-12.000000-1,-6.000000-10.000000 2,-2.000000-6.000000 1,-3.000000-6.000000 2,-3.000000-6.000000 1,-9.000000-1.000000 3,-11.000000 7.000000 3,-14.000000 6.000000 3,-11.000000 7.000000 3,-9.000000 10.000000 5,-3.000000 16.000000 4,-3.000000 15.000000 5,-2.000000 17.000000 4,-12.000000 27.000000 11,-19.000000 41.000000 17,-18.000000 40.000000 16,-19.000000 42.000000 18,-8.000000 22.000000 3,3.000000 7.000000-10,3.000000 6.000000-9,4.000000 7.000000-10,4.000000-1.000000-7,6.000000-6.000000-6,7.000000-6.000000-4,6.000000-6.000000-6,4.000000-10.000000-6,4.000000-12.000000-8,3.000000-13.000000-7,3.000000-12.000000-8,14.000000-26.000000-7,25.000000-36.000000-9,25.000000-39.000000-7,25.000000-36.000000-8,14.000000-25.000000-1,3.000000-8.000000 9,3.000000-10.000000 7,4.000000-9.000000 8,-1.000000-1.000000 5,-3.000000 10.000000 4,-3.000000 10.000000 2,-2.000000 9.000000 4,-6.000000 10.000000 1,-6.000000 14.000000 2,-6.000000 11.000000 2,-6.000000 14.000000 2,-9.000000 11.000000-1,-8.000000 14.000000-2,-10.000000 11.000000-3,-9.000000 14.000000-1,-9.000000 13.000000-6,-5.000000 16.000000-7,-7.000000 15.000000-7,-5.000000 17.000000-9,-4.000000 0.000000-2,0.000000-11.000000 3,0.000000-14.000000 1,0.000000-11.000000 4,-2.000000-9.000000 0,-3.000000-3.000000 3,-3.000000-3.000000 0,-2.000000-2.000000 1</inkml:trace>
</inkml:ink>
</file>

<file path=ppt/ink/ink43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1"/>
    </inkml:context>
    <inkml:brush xml:id="br0">
      <inkml:brushProperty name="width" value="0.0264793317764997" units="cm"/>
      <inkml:brushProperty name="height" value="0.0264793317764997" units="cm"/>
      <inkml:brushProperty name="color" value="#F2395B"/>
      <inkml:brushProperty name="ignorePressure" value="0"/>
    </inkml:brush>
  </inkml:definitions>
  <inkml:trace contextRef="#ctx0" brushRef="#br0">99900.000000 56850.000000 553,'-93.000000'1.000000'3,"17.000000"4.000000"5 ,15.000000 3.000000 5,16.000000 3.000000 6,12.000000 7.000000 10,9.000000 14.000000 14,10.000000 11.000000 15,10.000000 14.000000 14,4.000000 7.000000 0,0.000000 3.000000-16,0.000000 3.000000-16,0.000000 4.000000-15,1.000000 2.000000-16,4.000000 4.000000-18,3.000000 3.000000-16,3.000000 3.000000-17,-1.000000-5.000000-5,-2.000000-12.000000 5,-3.000000-13.000000 6,-3.000000-12.000000 6,-1.000000-10.000000-2,4.000000-6.000000-8,3.000000-6.000000-7,3.000000-6.000000-8</inkml:trace>
</inkml:ink>
</file>

<file path=ppt/ink/ink43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1"/>
    </inkml:context>
    <inkml:brush xml:id="br0">
      <inkml:brushProperty name="width" value="0.0224356669932604" units="cm"/>
      <inkml:brushProperty name="height" value="0.0224356669932604" units="cm"/>
      <inkml:brushProperty name="color" value="#F2395B"/>
      <inkml:brushProperty name="ignorePressure" value="0"/>
    </inkml:brush>
  </inkml:definitions>
  <inkml:trace contextRef="#ctx0" brushRef="#br0">100150.000000 55050.000000 653,'-113.000000'1.000000'45,"26.000000"4.000000"2 ,24.000000 3.000000 1,26.000000 3.000000 2,16.000000 6.000000-4,10.000000 9.000000-6,10.000000 10.000000-8,9.000000 10.000000-7,7.000000 8.000000-11,7.000000 10.000000-15,6.000000 10.000000-15,7.000000 9.000000-14,-1.000000-2.000000-12,-6.000000-12.000000-10,-6.000000-13.000000-10,-6.000000-12.000000-10</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2"/>
    </inkml:context>
    <inkml:brush xml:id="br0">
      <inkml:brushProperty name="width" value="0.0277273990213871" units="cm"/>
      <inkml:brushProperty name="height" value="0.0277273990213871" units="cm"/>
      <inkml:brushProperty name="color" value="#F2395B"/>
      <inkml:brushProperty name="ignorePressure" value="0"/>
    </inkml:brush>
  </inkml:definitions>
  <inkml:trace contextRef="#ctx0" brushRef="#br0">100350.000000 56650.000000 528,'25.000000'-46.000000'5,"0.000000"10.000000"10 ,0.000000 10.000000 9,0.000000 9.000000 9,0.000000 6.000000 6,0.000000 3.000000-1,0.000000 3.000000 1,0.000000 4.000000-1,-2.000000 10.000000 0,-3.000000 19.000000-3,-3.000000 19.000000-2,-2.000000 19.000000-1,-5.000000 12.000000-5,-2.000000 6.000000-4,-3.000000 7.000000-6,-3.000000 6.000000-4,-6.000000 3.000000-4,-5.000000 0.000000-2,-7.000000 0.000000-3,-5.000000 0.000000-1,-3.000000-5.000000-4,4.000000-9.000000-3,3.000000-10.000000-3,3.000000-8.000000-4,10.000000-23.000000-4,20.000000-34.000000-6,18.000000-35.000000-5,20.000000-33.000000-5,11.000000-26.000000-1,7.000000-16.000000 5,6.000000-15.000000 2,7.000000-15.000000 5,-1.000000-6.000000 3,-6.000000 7.000000 5,-6.000000 6.000000 2,-6.000000 7.000000 5,-7.000000 11.000000 3,-6.000000 20.000000 2,-6.000000 18.000000 3,-6.000000 20.000000 2,-7.000000 27.000000 6,-6.000000 38.000000 10,-6.000000 37.000000 9,-6.000000 38.000000 10,-6.000000 15.000000 0,-2.000000-6.000000-6,-3.000000-6.000000-8,-3.000000-6.000000-7,5.000000-9.000000-6,17.000000-8.000000-5,15.000000-10.000000-4,16.000000-9.000000-4,12.000000-13.000000-7,9.000000-16.000000-5,10.000000-15.000000-7,10.000000-15.000000-7,2.000000-18.000000-5,-3.000000-19.000000-4,-3.000000-18.000000-3,-2.000000-19.000000-5,-9.000000-8.000000 1,-12.000000 3.000000 7,-13.000000 3.000000 5,-12.000000 4.000000 7,-13.000000 1.000000 7,-12.000000 0.000000 7,-13.000000 0.000000 8,-12.000000 0.000000 7,-13.000000 7.000000 4,-12.000000 17.000000 2,-13.000000 15.000000 2,-12.000000 16.000000 1,-10.000000 12.000000 2,-6.000000 9.000000 3,-6.000000 10.000000 4,-6.000000 10.000000 2,-4.000000 13.000000 2,1.000000 19.000000 0,-1.000000 19.000000 1,1.000000 19.000000-1,7.000000 9.000000-1,16.000000 0.000000-3,15.000000 0.000000-4,17.000000 0.000000-4,14.000000-2.000000-3,17.000000-3.000000-6,15.000000-3.000000-5,16.000000-2.000000-5,23.000000-9.000000-7,31.000000-12.000000-11,32.000000-13.000000-9,31.000000-12.000000-12,9.000000-12.000000-4,-12.000000-8.000000-3,-13.000000-10.000000-1,-12.000000-9.000000-1,-16.000000-7.000000 1,-19.000000-3.000000 4,-18.000000-3.000000 4,-19.000000-2.000000 4</inkml:trace>
</inkml:ink>
</file>

<file path=ppt/ink/ink43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2"/>
    </inkml:context>
    <inkml:brush xml:id="br0">
      <inkml:brushProperty name="width" value="0.0340836867690086" units="cm"/>
      <inkml:brushProperty name="height" value="0.0340836867690086" units="cm"/>
      <inkml:brushProperty name="color" value="#F2395B"/>
      <inkml:brushProperty name="ignorePressure" value="0"/>
    </inkml:brush>
  </inkml:definitions>
  <inkml:trace contextRef="#ctx0" brushRef="#br0">103750.000000 56400.000000 430,'-135.000000'0.000000'37,"32.000000"0.000000"2 ,31.000000 0.000000 1,32.000000 0.000000 3,16.000000 4.000000 1,4.000000 10.000000 1,3.000000 10.000000 1,3.000000 9.000000 1,3.000000 10.000000-2,3.000000 14.000000-4,3.000000 11.000000-4,4.000000 14.000000-4,1.000000 5.000000-6,0.000000 1.000000-6,0.000000-1.000000-6,0.000000 1.000000-7,3.000000-6.000000-6,6.000000-8.000000-9,7.000000-10.000000-7,6.000000-9.000000-7,10.000000-13.000000-5,17.000000-16.000000 1,15.000000-15.000000-1,16.000000-15.000000 1,12.000000-18.000000-2,9.000000-19.000000-1,10.000000-18.000000-2,10.000000-19.000000-2,2.000000-8.000000 0,-3.000000 3.000000 3,-3.000000 3.000000 4,-2.000000 4.000000 2,-9.000000 5.000000 5,-12.000000 10.000000 5,-13.000000 10.000000 5,-12.000000 9.000000 6,-13.000000 13.000000 5,-12.000000 20.000000 7,-13.000000 18.000000 6,-12.000000 20.000000 6,-12.000000 19.000000 4,-8.000000 22.000000 4,-10.000000 22.000000 2,-9.000000 23.000000 3,-7.000000 10.000000 0,-3.000000 0.000000-5,-3.000000 0.000000-5,-2.000000 0.000000-5,-1.000000-4.000000-7,3.000000-5.000000-9,3.000000-7.000000-9,4.000000-5.000000-9,4.000000-12.000000-13,6.000000-16.000000-13,7.000000-15.000000-14,6.000000-15.000000-14,4.000000-15.000000-3,4.000000-12.000000 9,3.000000-13.000000 8,3.000000-12.000000 8</inkml:trace>
</inkml:ink>
</file>

<file path=ppt/ink/ink4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2"/>
    </inkml:context>
    <inkml:brush xml:id="br0">
      <inkml:brushProperty name="width" value="0.0189099609851837" units="cm"/>
      <inkml:brushProperty name="height" value="0.0189099609851837" units="cm"/>
      <inkml:brushProperty name="color" value="#F2395B"/>
      <inkml:brushProperty name="ignorePressure" value="0"/>
    </inkml:brush>
  </inkml:definitions>
  <inkml:trace contextRef="#ctx0" brushRef="#br0">106500.000000 57850.000000 775,'-65.000000'45.000000'66,"23.000000"-9.000000"-9 ,22.000000-10.000000-10,22.000000-8.000000-9,12.000000-9.000000-22,3.000000-6.000000-30,3.000000-6.000000-31,4.000000-6.000000-32</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3"/>
    </inkml:context>
    <inkml:brush xml:id="br0">
      <inkml:brushProperty name="width" value="0.0200756806880236" units="cm"/>
      <inkml:brushProperty name="height" value="0.0200756806880236" units="cm"/>
      <inkml:brushProperty name="color" value="#F2395B"/>
      <inkml:brushProperty name="ignorePressure" value="0"/>
    </inkml:brush>
  </inkml:definitions>
  <inkml:trace contextRef="#ctx0" brushRef="#br0">97150.000000 52250.000000 730,'53.000000'-75.000000'0,"6.000000"0.000000"2 ,7.000000 0.000000 0,6.000000 0.000000 1,4.000000-2.000000 5,4.000000-3.000000 10,3.000000-3.000000 10,3.000000-2.000000 9,4.000000-1.000000 3,7.000000 3.000000-5,6.000000 3.000000-6,7.000000 4.000000-5,0.000000 1.000000-6,-2.000000 0.000000-4,-3.000000 0.000000-6,-3.000000 0.000000-5,-12.000000 3.000000-7,-18.000000 6.000000-10,-19.000000 7.000000-11,-18.000000 6.000000-10,-14.000000 4.000000-7,-5.000000 4.000000-4,-7.000000 3.000000-3,-5.000000 3.000000-4,-8.000000 3.000000 4,-5.000000 3.000000 9,-7.000000 3.000000 11,-5.000000 4.000000 10,-4.000000 1.000000 7,0.000000 0.000000 2,0.000000 0.000000 3,0.000000 0.000000 3</inkml:trace>
</inkml:ink>
</file>

<file path=ppt/ink/ink43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4"/>
    </inkml:context>
    <inkml:brush xml:id="br0">
      <inkml:brushProperty name="width" value="0.0262655206024647" units="cm"/>
      <inkml:brushProperty name="height" value="0.0262655206024647" units="cm"/>
      <inkml:brushProperty name="color" value="#F2395B"/>
      <inkml:brushProperty name="ignorePressure" value="0"/>
    </inkml:brush>
  </inkml:definitions>
  <inkml:trace contextRef="#ctx0" brushRef="#br0">98500.000000 50150.000000 558,'-46.000000'-21.000000'17,"10.000000"10.000000"2 ,10.000000 10.000000 3,9.000000 9.000000 2,4.000000 17.000000 3,1.000000 25.000000 1,-1.000000 25.000000 2,1.000000 25.000000 2,1.000000 21.000000 0,3.000000 20.000000-2,3.000000 18.000000 0,4.000000 20.000000-3,-1.000000 10.000000-1,-3.000000 3.000000-3,-3.000000 3.000000-2,-2.000000 4.000000-3,-1.000000-10.000000-3,3.000000-22.000000-4,3.000000-22.000000-4,4.000000-21.000000-4,1.000000-23.000000-8,0.000000-21.000000-9,0.000000-22.000000-10,0.000000-22.000000-10,1.000000-19.000000-5,4.000000-16.000000 0,3.000000-15.000000 0,3.000000-15.000000 0,-1.000000-15.000000 1,-2.000000-12.000000 5,-3.000000-13.000000 2,-3.000000-12.000000 5,-7.000000-7.000000 3,-9.000000 1.000000 5,-10.000000-1.000000 5,-8.000000 1.000000 5,-8.000000 4.000000 2,-2.000000 9.000000-2,-3.000000 10.000000 0,-3.000000 10.000000-2,-1.000000 7.000000 5,4.000000 6.000000 13,3.000000 7.000000 11,3.000000 6.000000 13,6.000000 9.000000 5,9.000000 13.000000-3,10.000000 12.000000-4,10.000000 13.000000-2,5.000000 15.000000-3,4.000000 19.000000-1,3.000000 19.000000-3,3.000000 19.000000-2,4.000000 7.000000-3,7.000000-3.000000-4,6.000000-3.000000-4,7.000000-2.000000-5,-1.000000-8.000000-2,-6.000000-8.000000-1,-6.000000-10.000000-2,-6.000000-9.000000-1,-6.000000-5.000000-3,-2.000000 0.000000-5,-3.000000 0.000000-4,-3.000000 0.000000-5,-12.000000-5.000000-2,-18.000000-9.000000 1,-19.000000-10.000000 2,-18.000000-8.000000 0,-14.000000-8.000000 3,-5.000000-2.000000 3,-7.000000-3.000000 3,-5.000000-3.000000 3,-3.000000-2.000000 3,4.000000 0.000000-1,3.000000 0.000000 2,3.000000 0.000000 0,10.000000-2.000000 2,20.000000-3.000000 2,18.000000-3.000000 4,20.000000-2.000000 3,13.000000 2.000000 3,9.000000 9.000000 2,10.000000 10.000000 4,10.000000 10.000000 3,10.000000 7.000000 3,13.000000 6.000000 2,12.000000 7.000000 3,13.000000 6.000000 2,9.000000 1.000000 1,6.000000-3.000000-2,7.000000-3.000000-2,6.000000-2.000000-1,4.000000-3.000000-4,4.000000 1.000000-7,3.000000-1.000000-7,3.000000 1.000000-7,7.000000-6.000000-7,14.000000-8.000000-5,11.000000-10.000000-6,14.000000-9.000000-6,8.000000-10.000000-7,7.000000-9.000000-10,6.000000-10.000000-8,7.000000-8.000000-10,-15.000000-4.000000-3,-34.000000 3.000000 6,-35.000000 3.000000 5,-33.000000 4.000000 4</inkml:trace>
</inkml:ink>
</file>

<file path=ppt/ink/ink439.xml><?xml version="1.0" encoding="utf-8"?>
<inkml:ink xmlns:inkml="http://www.w3.org/2003/InkML">
  <annotation type="ScanImages2ExtractSignatures">1</annotation>
  <annotation type="ScanImagesWidth">719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5"/>
    </inkml:context>
    <inkml:brush xml:id="br0">
      <inkml:brushProperty name="width" value="0.0316372066736221" units="cm"/>
      <inkml:brushProperty name="height" value="0.0316372066736221" units="cm"/>
      <inkml:brushProperty name="color" value="#F2395B"/>
      <inkml:brushProperty name="ignorePressure" value="0"/>
    </inkml:brush>
  </inkml:definitions>
  <inkml:trace contextRef="#ctx0" brushRef="#br0">100350.000000 51100.000000 463,'-18.000000'-68.000000'26,"17.000000"17.000000"4 ,15.000000 15.000000 4,16.000000 16.000000 4,9.000000 12.000000-4,3.000000 9.000000-12,3.000000 10.000000-11,4.000000 10.000000-13,-3.000000 5.000000-6,-5.000000 4.000000-4,-7.000000 3.000000-2,-5.000000 3.000000-2,-9.000000 4.000000-5,-9.000000 7.000000-6,-10.000000 6.000000-5,-8.000000 7.000000-7,-14.000000 2.000000 2,-15.000000 1.000000 7,-15.000000-1.000000 8,-16.000000 1.000000 7,-13.000000 1.000000 6,-9.000000 3.000000 1,-10.000000 3.000000 2,-8.000000 4.000000 3,-4.000000-4.000000 2,3.000000-9.000000 1,3.000000-10.000000 3,4.000000-8.000000 1,8.000000-9.000000 3,17.000000-6.000000 7,15.000000-6.000000 4,16.000000-6.000000 7,18.000000-9.000000 3,22.000000-8.000000 2,22.000000-10.000000 2,23.000000-9.000000 3,16.000000-9.000000-1,13.000000-5.000000-4,12.000000-7.000000-4,13.000000-5.000000-3,6.000000-4.000000-4,0.000000 0.000000-5,0.000000 0.000000-5,0.000000 0.000000-4,-4.000000 1.000000-5,-5.000000 4.000000-5,-7.000000 3.000000-3,-5.000000 3.000000-4,-9.000000 3.000000-4,-9.000000 3.000000-1,-10.000000 3.000000-2,-8.000000 4.000000-1,-8.000000-3.000000-4,-2.000000-5.000000-5,-3.000000-7.000000-4,-3.000000-5.000000-5,-4.000000-11.000000 1,-3.000000-11.000000 7,-3.000000-14.000000 8,-2.000000-11.000000 6,-5.000000-6.000000 6,-2.000000 4.000000 1,-3.000000 3.000000 3,-3.000000 3.000000 3,-6.000000 9.000000 2,-5.000000 16.000000 3,-7.000000 15.000000 2,-5.000000 17.000000 4,-8.000000 13.000000 4,-5.000000 13.000000 6,-7.000000 12.000000 6,-5.000000 13.000000 7,-6.000000 15.000000 3,-3.000000 19.000000 3,-3.000000 19.000000 1,-2.000000 19.000000 3,-1.000000 10.000000 0,3.000000 4.000000-4,3.000000 3.000000-4,4.000000 3.000000-2,1.000000 3.000000-5,0.000000 3.000000-4,0.000000 3.000000-3,0.000000 4.000000-5,1.000000-3.000000-4,4.000000-5.000000-4,3.000000-7.000000-3,3.000000-5.000000-5,4.000000-9.000000-2,7.000000-9.000000 0,6.000000-10.000000-1,7.000000-8.000000-1,8.000000-15.000000-4,14.000000-19.000000-11,11.000000-18.000000-10,14.000000-19.000000-9,10.000000-13.000000 0,9.000000-6.000000 10,10.000000-6.000000 12,10.000000-6.000000 11,-1.000000 4.000000 8,-9.000000 16.000000 4,-10.000000 15.000000 5,-8.000000 17.000000 6,-11.000000 13.000000 2,-8.000000 13.000000 1,-10.000000 12.000000 1,-9.000000 13.000000 2,-9.000000 9.000000 0,-5.000000 6.000000 2,-7.000000 7.000000 1,-5.000000 6.000000 1,-3.000000-2.000000-1,4.000000-9.000000-5,3.000000-10.000000-5,3.000000-8.000000-5,15.000000-22.000000-8,29.000000-30.000000-10,28.000000-32.000000-11,28.000000-30.000000-10,15.000000-23.000000-6,4.000000-12.000000 1,3.000000-13.000000 1,3.000000-12.000000 0,-5.000000-1.000000 2,-12.000000 14.000000 4,-13.000000 11.000000 3,-12.000000 14.000000 5,-13.000000 10.000000 4,-12.000000 9.000000 4,-13.000000 10.000000 4,-12.000000 10.000000 5,-9.000000 11.000000 4,-2.000000 17.000000 5,-3.000000 15.000000 5,-3.000000 16.000000 5,-7.000000 12.000000 3,-9.000000 9.000000-1,-10.000000 10.000000 1,-8.000000 10.000000 0,-3.000000-1.000000-2,7.000000-9.000000-2,6.000000-10.000000-2,7.000000-8.000000-3,10.000000-14.000000-5,16.000000-15.000000-7,15.000000-15.000000-9,17.000000-16.000000-7,11.000000-19.000000-4,10.000000-22.000000 0,10.000000-22.000000-1,9.000000-21.000000-1,4.000000-20.000000 2,1.000000-15.000000 3,-1.000000-15.000000 2,1.000000-16.000000 2,-3.000000-10.000000 3,-2.000000-3.000000 3,-3.000000-3.000000 3,-3.000000-2.000000 3,-9.000000 10.000000 5,-11.000000 25.000000 5,-14.000000 25.000000 7,-11.000000 25.000000 5,-14.000000 25.000000 9,-11.000000 25.000000 9,-14.000000 25.000000 10,-11.000000 25.000000 9,-9.000000 18.000000 0,-3.000000 14.000000-12,-3.000000 11.000000-12,-2.000000 14.000000-10,0.000000 5.000000-7,7.000000 1.000000-2,6.000000-1.000000-2,7.000000 1.000000-1,4.000000-1.000000-3,3.000000 1.000000-3,3.000000-1.000000-2,4.000000 1.000000-4,5.000000-4.000000-4,10.000000-6.000000-5,10.000000-6.000000-5,9.000000-6.000000-6,9.000000-6.000000-3,9.000000-2.000000-2,10.000000-3.000000-1,10.000000-3.000000-2,0.000000-4.000000 0,-5.000000-3.000000 4,-7.000000-3.000000 3,-5.000000-2.000000 4,-6.000000-3.000000 2,-3.000000 1.000000 2,-3.000000-1.000000 3,-2.000000 1.000000 1,-14.000000 4.000000 5,-21.000000 9.000000 4,-22.000000 10.000000 5,-22.000000 10.000000 6,-18.000000 4.000000 3,-11.000000 0.000000 3,-14.000000 0.000000 3,-11.000000 0.000000 2,-6.000000 1.000000 2,4.000000 4.000000 0,3.000000 3.000000-1,3.000000 3.000000 1,9.000000-4.000000-2,16.000000-8.000000-1,15.000000-10.000000-1,17.000000-9.000000-2,13.000000-7.000000-4,13.000000-3.000000-6,12.000000-3.000000-6,13.000000-2.000000-7,12.000000-3.000000-5,13.000000 1.000000-4,12.000000-1.000000-4,13.000000 1.000000-5,4.000000-1.000000-2,-3.000000 1.000000 1,-3.000000-1.000000 0,-2.000000 1.000000 0,-5.000000 1.000000 2,-2.000000 3.000000 3,-3.000000 3.000000 3,-3.000000 4.000000 3,-7.000000 2.000000 2,-9.000000 4.000000 3,-10.000000 3.000000 1,-8.000000 3.000000 3,-8.000000 1.000000 2,-2.000000 1.000000 3,-3.000000-1.000000 5,-3.000000 1.000000 2,-7.000000-1.000000 4,-9.000000 1.000000 2,-10.000000-1.000000 1,-8.000000 1.000000 3,-8.000000-1.000000-1,-2.000000 1.000000-3,-3.000000-1.000000-3,-3.000000 1.000000-2,-1.000000-1.000000-6,4.000000 1.000000-7,3.000000-1.000000-7,3.000000 1.000000-7,1.000000-4.000000-8,1.000000-6.000000-7,-1.000000-6.000000-9,1.000000-6.000000-7</inkml:trace>
</inkml:ink>
</file>

<file path=ppt/ink/ink44.xml><?xml version="1.0" encoding="utf-8"?>
<inkml:ink xmlns:inkml="http://www.w3.org/2003/InkML">
  <annotation type="ScanImages2ExtractSignatures">1</annotation>
  <annotation type="ScanImagesWidth">958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17"/>
    </inkml:context>
    <inkml:brush xml:id="br0">
      <inkml:brushProperty name="width" value="0.0267030037939548" units="cm"/>
      <inkml:brushProperty name="height" value="0.0267030037939548" units="cm"/>
      <inkml:brushProperty name="color" value="#F2395B"/>
      <inkml:brushProperty name="ignorePressure" value="0"/>
    </inkml:brush>
  </inkml:definitions>
  <inkml:trace contextRef="#ctx0" brushRef="#br0">7100.000000 12800.000000 549,'-274.000000'-315.000000'-1,"54.000000"73.000000"1 ,53.000000 72.000000 1,53.000000 72.000000 1,26.000000 41.000000 0,1.000000 14.000000-1,-1.000000 11.000000 0,1.000000 14.000000-1,4.000000 5.000000-1,9.000000 1.000000-1,10.000000-1.000000-2,10.000000 1.000000 0,7.000000 2.000000 1,6.000000 7.000000 4,7.000000 6.000000 5,6.000000 7.000000 3,12.000000 10.000000 4,19.000000 16.000000-1,19.000000 15.000000 2,19.000000 17.000000-1,16.000000 10.000000 1,17.000000 6.000000 0,15.000000 7.000000 0,16.000000 6.000000 1,16.000000-1.000000-2,20.000000-5.000000-3,18.000000-7.000000-3,20.000000-5.000000-4,16.000000-9.000000-1,16.000000-9.000000-1,15.000000-10.000000-1,17.000000-8.000000-1,22.000000-18.000000-1,32.000000-25.000000 0,31.000000-25.000000-1,32.000000-25.000000-1,25.000000-24.000000 0,23.000000-21.000000 0,22.000000-22.000000 0,22.000000-22.000000 0,2.000000-5.000000 1,-15.000000 13.000000 0,-15.000000 12.000000 2,-16.000000 13.000000 0,-32.000000 26.000000 3,-46.000000 41.000000 2,-47.000000 40.000000 4,-47.000000 42.000000 1,-32.000000 33.000000 3,-15.000000 29.000000 1,-15.000000 28.000000 1,-16.000000 28.000000 2,-7.000000 20.000000-1,4.000000 13.000000 1,3.000000 12.000000 0,3.000000 13.000000 0,10.000000-5.000000-2,20.000000-22.000000-3,18.000000-22.000000-5,20.000000-21.000000-2,33.000000-35.000000-5,51.000000-47.000000-3,49.000000-47.000000-4,51.000000-46.000000-4,43.000000-46.000000-1,38.000000-44.000000 1,37.000000-43.000000 0,38.000000-44.000000 2,13.000000-19.000000 1,-8.000000 6.000000 0,-10.000000 7.000000 2,-9.000000 6.000000 1,-24.000000 21.000000 3,-37.000000 39.000000 2,-38.000000 36.000000 5,-37.000000 39.000000 2,-49.000000 36.000000 4,-59.000000 39.000000 2,-60.000000 36.000000 4,-58.000000 39.000000 2,-37.000000 30.000000 2,-12.000000 26.000000-2,-13.000000 24.000000 1,-12.000000 26.000000-2,9.000000 8.000000-2,31.000000-5.000000-3,32.000000-7.000000-4,31.000000-5.000000-4,38.000000-28.000000-4,48.000000-46.000000-5,47.000000-47.000000-5,47.000000-47.000000-6,37.000000-49.000000-4,28.000000-49.000000-2,28.000000-51.000000-3,29.000000-49.000000-2,15.000000-32.000000 0,3.000000-12.000000 2,3.000000-13.000000 2,4.000000-12.000000 2,-15.000000-1.000000 4,-31.000000 14.000000 3,-31.000000 11.000000 6,-31.000000 14.000000 3,-43.000000 28.000000 6,-53.000000 48.000000 6,-53.000000 47.000000 7,-52.000000 47.000000 7,-44.000000 40.000000 6,-30.000000 34.000000 4,-32.000000 35.000000 6,-30.000000 35.000000 5,-15.000000 29.000000-1,3.000000 25.000000-6,3.000000 25.000000-5,4.000000 25.000000-7,13.000000 7.000000-5,26.000000-8.000000-5,24.000000-10.000000-5,26.000000-9.000000-6,40.000000-23.000000-4,56.000000-33.000000-6,57.000000-35.000000-5,56.000000-34.000000-5,48.000000-43.000000-3,41.000000-49.000000-2,40.000000-51.000000-1,42.000000-49.000000-1,3.000000-28.000000-3,-30.000000-2.000000-3,-32.000000-3.000000-5,-30.000000-3.000000-3,-53.000000 7.000000-2,-71.000000 19.000000 2,-72.000000 19.000000-1,-72.000000 19.000000 2,-76.000000 26.000000 4,-77.000000 34.000000 5,-78.000000 35.000000 6,-78.000000 35.000000 6,-48.000000 29.000000 4,-15.000000 25.000000 3,-15.000000 25.000000 1,-16.000000 25.000000 3,6.000000 3.000000 1,28.000000-19.000000 1,28.000000-18.000000 1,29.000000-19.000000 2</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5"/>
    </inkml:context>
    <inkml:brush xml:id="br0">
      <inkml:brushProperty name="width" value="0.0253687836229801" units="cm"/>
      <inkml:brushProperty name="height" value="0.0253687836229801" units="cm"/>
      <inkml:brushProperty name="color" value="#F2395B"/>
      <inkml:brushProperty name="ignorePressure" value="0"/>
    </inkml:brush>
  </inkml:definitions>
  <inkml:trace contextRef="#ctx0" brushRef="#br0">103400.000000 50250.000000 578,'-41.000000'26.000000'81,"19.000000"4.000000"-8 ,19.000000 3.000000-9,19.000000 3.000000-8,13.000000 4.000000-9,10.000000 7.000000-9,10.000000 6.000000-7,9.000000 7.000000-10,1.000000 2.000000-11,-6.000000 1.000000-14,-6.000000-1.000000-14,-6.000000 1.000000-15,-6.000000-7.000000-12,-2.000000-12.000000-12,-3.000000-13.000000-12,-3.000000-12.000000-10</inkml:trace>
</inkml:ink>
</file>

<file path=ppt/ink/ink441.xml><?xml version="1.0" encoding="utf-8"?>
<inkml:ink xmlns:inkml="http://www.w3.org/2003/InkML">
  <annotation type="ScanImages2ExtractSignatures">1</annotation>
  <annotation type="ScanImagesWidth">644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6"/>
    </inkml:context>
    <inkml:brush xml:id="br0">
      <inkml:brushProperty name="width" value="0.027150372043252" units="cm"/>
      <inkml:brushProperty name="height" value="0.027150372043252" units="cm"/>
      <inkml:brushProperty name="color" value="#F2395B"/>
      <inkml:brushProperty name="ignorePressure" value="0"/>
    </inkml:brush>
  </inkml:definitions>
  <inkml:trace contextRef="#ctx0" brushRef="#br0">103750.000000 51400.000000 540,'23.000000'-25.000000'2,"-3.000000"0.000000"7 ,-3.000000 0.000000 5,-2.000000 0.000000 5,-1.000000 1.000000 4,3.000000 4.000000 1,3.000000 3.000000 1,4.000000 3.000000 1,1.000000 3.000000-1,0.000000 3.000000-4,0.000000 3.000000-4,0.000000 4.000000-5,-2.000000 7.000000-3,-3.000000 13.000000-4,-3.000000 12.000000-5,-2.000000 13.000000-4,-8.000000 12.000000-6,-8.000000 13.000000-7,-10.000000 12.000000-8,-9.000000 13.000000-6,-10.000000 9.000000-3,-9.000000 6.000000 4,-10.000000 7.000000 3,-8.000000 6.000000 3,-4.000000-1.000000 5,3.000000-5.000000 3,3.000000-7.000000 4,4.000000-5.000000 3,4.000000-6.000000 6,6.000000-3.000000 5,7.000000-3.000000 7,6.000000-2.000000 5,4.000000-8.000000 6,4.000000-8.000000 3,3.000000-10.000000 4,3.000000-9.000000 4,6.000000-13.000000 1,9.000000-16.000000-5,10.000000-15.000000-2,10.000000-15.000000-5,10.000000-20.000000-4,13.000000-21.000000-5,12.000000-22.000000-5,13.000000-22.000000-5,9.000000-18.000000-4,6.000000-11.000000-2,7.000000-14.000000-1,6.000000-11.000000-2,1.000000-14.000000 0,-3.000000-11.000000 2,-3.000000-14.000000 1,-2.000000-11.000000 2,-5.000000-6.000000 2,-2.000000 4.000000 0,-3.000000 3.000000 1,-3.000000 3.000000 0,-9.000000 15.000000 2,-11.000000 29.000000 1,-14.000000 28.000000 3,-11.000000 28.000000 1,-7.000000 29.000000 4,0.000000 32.000000 8,0.000000 31.000000 8,0.000000 32.000000 7,1.000000 16.000000 0,4.000000 4.000000-4,3.000000 3.000000-7,3.000000 3.000000-4,4.000000 3.000000-5,7.000000 3.000000-3,6.000000 3.000000-2,7.000000 4.000000-4,4.000000 2.000000-2,3.000000 4.000000-2,3.000000 3.000000-1,4.000000 3.000000-3,-3.000000 3.000000-1,-5.000000 3.000000 0,-7.000000 3.000000 0,-5.000000 4.000000 1,-9.000000 5.000000-1,-9.000000 10.000000 1,-10.000000 10.000000-1,-8.000000 9.000000 1,-12.000000 7.000000 0,-12.000000 7.000000 2,-13.000000 6.000000 1,-12.000000 7.000000 2,-10.000000 0.000000 0,-6.000000-2.000000 2,-6.000000-3.000000 2,-6.000000-3.000000 1,-4.000000-10.000000 0,1.000000-16.000000-2,-1.000000-15.000000-1,1.000000-15.000000-1,2.000000-18.000000-1,7.000000-19.000000 1,6.000000-18.000000-1,7.000000-19.000000-1,4.000000-16.000000 0,3.000000-12.000000-1,3.000000-13.000000-2,4.000000-12.000000-2,1.000000-13.000000-3,0.000000-12.000000-5,0.000000-13.000000-6,0.000000-12.000000-5,-2.000000-12.000000-4,-3.000000-8.000000-2,-3.000000-10.000000-1,-2.000000-9.000000-2,-3.000000-7.000000 1,1.000000-3.000000 3,-1.000000-3.000000 5,1.000000-2.000000 4,-3.000000-6.000000 3,-2.000000-6.000000 2,-3.000000-6.000000 1,-3.000000-6.000000 2,2.000000 7.000000 2,10.000000 22.000000 3,10.000000 22.000000 4,9.000000 23.000000 3,7.000000 17.000000 4,7.000000 17.000000 4,6.000000 15.000000 4,7.000000 16.000000 4,10.000000 12.000000 1,16.000000 9.000000 0,15.000000 10.000000-2,17.000000 10.000000 0,8.000000 8.000000-3,4.000000 10.000000-1,3.000000 10.000000-2,3.000000 9.000000-3,-4.000000 6.000000 0,-8.000000 3.000000-2,-10.000000 3.000000-1,-9.000000 4.000000 0,-12.000000 2.000000-2,-11.000000 4.000000-2,-14.000000 3.000000-2,-11.000000 3.000000-2,-18.000000 1.000000-1,-22.000000 1.000000 0,-22.000000-1.000000 1,-21.000000 1.000000 0,-15.000000-4.000000 0,-6.000000-6.000000 2,-6.000000-6.000000 1,-6.000000-6.000000 1,4.000000-10.000000 1,16.000000-12.000000 1,15.000000-13.000000 0,17.000000-12.000000 2,21.000000-12.000000-2,28.000000-8.000000-2,28.000000-10.000000-3,29.000000-9.000000-3,24.000000-9.000000-5,22.000000-5.000000-7,22.000000-7.000000-7,23.000000-5.000000-8,-1.000000-1.000000 0,-22.000000 6.000000 3,-22.000000 7.000000 5,-21.000000 6.000000 5,-15.000000 4.000000 0,-6.000000 4.000000-3,-6.000000 3.000000-2,-6.000000 3.000000-4</inkml:trace>
</inkml:ink>
</file>

<file path=ppt/ink/ink4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6"/>
    </inkml:context>
    <inkml:brush xml:id="br0">
      <inkml:brushProperty name="width" value="0.0160255245864391" units="cm"/>
      <inkml:brushProperty name="height" value="0.0160255245864391" units="cm"/>
      <inkml:brushProperty name="color" value="#F2395B"/>
      <inkml:brushProperty name="ignorePressure" value="0"/>
    </inkml:brush>
  </inkml:definitions>
  <inkml:trace contextRef="#ctx0" brushRef="#br0">107200.000000 52950.000000 915,'-47.000000'1.000000'24,"6.000000"4.000000"-2 ,7.000000 3.000000-4,6.000000 3.000000-2,4.000000 1.000000-11,4.000000 1.000000-21,3.000000-1.000000-20,3.000000 1.000000-20</inkml:trace>
</inkml:ink>
</file>

<file path=ppt/ink/ink443.xml><?xml version="1.0" encoding="utf-8"?>
<inkml:ink xmlns:inkml="http://www.w3.org/2003/InkML">
  <annotation type="ScanImages2ExtractSignatures">1</annotation>
  <annotation type="ScanImagesWidth">579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7"/>
    </inkml:context>
    <inkml:brush xml:id="br0">
      <inkml:brushProperty name="width" value="0.0279026217758656" units="cm"/>
      <inkml:brushProperty name="height" value="0.0279026217758656" units="cm"/>
      <inkml:brushProperty name="color" value="#F2395B"/>
      <inkml:brushProperty name="ignorePressure" value="0"/>
    </inkml:brush>
  </inkml:definitions>
  <inkml:trace contextRef="#ctx0" brushRef="#br0">94950.000000 59900.000000 525,'73.000000'-75.000000'-9,"-3.000000"0.000000"4 ,-3.000000 0.000000 4,-2.000000 0.000000 4,-8.000000 4.000000 6,-8.000000 10.000000 6,-10.000000 10.000000 8,-9.000000 9.000000 7,-10.000000 15.000000 5,-9.000000 22.000000 1,-10.000000 22.000000 2,-8.000000 23.000000 1,-12.000000 24.000000 0,-12.000000 28.000000-3,-13.000000 28.000000-2,-12.000000 29.000000-3,-10.000000 18.000000-4,-6.000000 9.000000-4,-6.000000 10.000000-5,-6.000000 10.000000-5,1.000000-1.000000-2,9.000000-9.000000-1,10.000000-10.000000-2,10.000000-8.000000-1,8.000000-15.000000-2,10.000000-19.000000-7,10.000000-18.000000-5,9.000000-19.000000-5,15.000000-26.000000-5,22.000000-30.000000-4,22.000000-32.000000-5,23.000000-30.000000-3,16.000000-31.000000-2,13.000000-28.000000 2,12.000000-28.000000 2,13.000000-27.000000 2,2.000000-17.000000 3,-5.000000-3.000000 1,-7.000000-3.000000 4,-5.000000-2.000000 1,-9.000000 3.000000 3,-9.000000 14.000000 2,-10.000000 11.000000 3,-8.000000 14.000000 3,-12.000000 16.000000 3,-12.000000 22.000000 5,-13.000000 22.000000 5,-12.000000 23.000000 4,-12.000000 22.000000 3,-8.000000 26.000000 3,-10.000000 24.000000 2,-9.000000 26.000000 2,-10.000000 19.000000 2,-9.000000 17.000000 1,-10.000000 15.000000 2,-8.000000 16.000000 2,-1.000000 2.000000-3,9.000000-8.000000-5,10.000000-10.000000-5,10.000000-9.000000-5,7.000000-10.000000-7,6.000000-9.000000-6,7.000000-10.000000-7,6.000000-8.000000-7,10.000000-14.000000-5,17.000000-15.000000-2,15.000000-15.000000-3,16.000000-16.000000-2,10.000000-15.000000-5,7.000000-11.000000-8,6.000000-14.000000-7,7.000000-11.000000-8,0.000000-11.000000 1,-2.000000-5.000000 9,-3.000000-7.000000 8,-3.000000-5.000000 10,-4.000000-4.000000 6,-3.000000 0.000000 5,-3.000000 0.000000 5,-2.000000 0.000000 5,-6.000000 3.000000 3,-6.000000 6.000000 0,-6.000000 7.000000 2,-6.000000 6.000000 1,-7.000000 3.000000 2,-6.000000 0.000000 4,-6.000000 0.000000 5,-6.000000 0.000000 4,-7.000000 3.000000 7,-6.000000 6.000000 7,-6.000000 7.000000 9,-6.000000 6.000000 8,-7.000000 6.000000 3,-6.000000 6.000000-4,-6.000000 7.000000-4,-6.000000 6.000000-2,-6.000000 9.000000-5,-2.000000 13.000000-5,-3.000000 12.000000-5,-3.000000 13.000000-5,-6.000000 12.000000-2,-5.000000 13.000000-2,-7.000000 12.000000 0,-5.000000 13.000000-1,2.000000 7.000000-2,13.000000 4.000000-3,12.000000 3.000000-2,13.000000 3.000000-2,12.000000-7.000000-4,13.000000-15.000000-4,12.000000-15.000000-5,13.000000-16.000000-4,18.000000-18.000000-4,26.000000-18.000000-5,24.000000-19.000000-5,26.000000-18.000000-4,12.000000-21.000000-2,0.000000-22.000000 0,0.000000-22.000000 2,0.000000-21.000000 1,-7.000000-12.000000 2,-11.000000 1.000000 4,-14.000000-1.000000 3,-11.000000 1.000000 3,-14.000000 5.000000 5,-11.000000 14.000000 3,-14.000000 11.000000 5,-11.000000 14.000000 3,-17.000000 21.000000 8,-18.000000 31.000000 9,-19.000000 32.000000 10,-18.000000 31.000000 10,-7.000000 20.000000 3,6.000000 9.000000-4,7.000000 10.000000-3,6.000000 10.000000-3,6.000000 2.000000-5,6.000000-3.000000-4,7.000000-3.000000-6,6.000000-2.000000-3,3.000000-6.000000-5,0.000000-6.000000-4,0.000000-6.000000-3,0.000000-6.000000-4,4.000000-10.000000-6,10.000000-12.000000-6,10.000000-13.000000-7,9.000000-12.000000-7,6.000000-12.000000-4,3.000000-8.000000-2,3.000000-10.000000-1,4.000000-9.000000-3,-3.000000-5.000000 3,-5.000000 0.000000 5,-7.000000 0.000000 6,-5.000000 0.000000 5</inkml:trace>
</inkml:ink>
</file>

<file path=ppt/ink/ink444.xml><?xml version="1.0" encoding="utf-8"?>
<inkml:ink xmlns:inkml="http://www.w3.org/2003/InkML">
  <annotation type="ScanImages2ExtractSignatures">1</annotation>
  <annotation type="ScanImagesWidth">266871664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8"/>
    </inkml:context>
    <inkml:brush xml:id="br0">
      <inkml:brushProperty name="width" value="0.0293326713144779" units="cm"/>
      <inkml:brushProperty name="height" value="0.0293326713144779" units="cm"/>
      <inkml:brushProperty name="color" value="#F2395B"/>
      <inkml:brushProperty name="ignorePressure" value="0"/>
    </inkml:brush>
  </inkml:definitions>
  <inkml:trace contextRef="#ctx0" brushRef="#br0">98500.000000 60000.000000 500,'-91.000000'1.000000'34,"19.000000"4.000000"1 ,19.000000 3.000000 2,19.000000 3.000000 2,10.000000 7.000000 0,4.000000 14.000000 0,3.000000 11.000000-1,3.000000 14.000000 0,-1.000000 10.000000-1,-2.000000 9.000000-3,-3.000000 10.000000-2,-3.000000 10.000000-2,-2.000000 4.000000-4,0.000000 0.000000-7,0.000000 0.000000-5,0.000000 0.000000-7,3.000000-5.000000-5,6.000000-9.000000-6,7.000000-10.000000-4,6.000000-8.000000-5,9.000000-15.000000-3,13.000000-19.000000-2,12.000000-18.000000-2,13.000000-19.000000-2,10.000000-19.000000 0,10.000000-19.000000-1,10.000000-18.000000 1,9.000000-19.000000 0,4.000000-12.000000-1,1.000000-2.000000 1,-1.000000-3.000000-1,1.000000-3.000000 0,-4.000000 2.000000 1,-6.000000 10.000000 4,-6.000000 10.000000 3,-6.000000 9.000000 3,-7.000000 7.000000 3,-6.000000 7.000000 5,-6.000000 6.000000 4,-6.000000 7.000000 4,-9.000000 10.000000 3,-8.000000 16.000000 4,-10.000000 15.000000 2,-9.000000 17.000000 3,-9.000000 14.000000 1,-5.000000 17.000000 1,-7.000000 15.000000 0,-5.000000 16.000000 1,-3.000000 5.000000 0,4.000000-2.000000 0,3.000000-3.000000 1,3.000000-3.000000 1,4.000000-9.000000-4,7.000000-11.000000-5,6.000000-14.000000-5,7.000000-11.000000-7,8.000000-12.000000-5,14.000000-9.000000-4,11.000000-10.000000-5,14.000000-8.000000-4,5.000000-12.000000-4,1.000000-12.000000-3,-1.000000-13.000000-3,1.000000-12.000000-3,-4.000000-10.000000 0,-6.000000-6.000000 1,-6.000000-6.000000 2,-6.000000-6.000000 0,-7.000000 2.000000 4,-6.000000 14.000000 4,-6.000000 11.000000 3,-6.000000 14.000000 5,-13.000000 11.000000 4,-19.000000 14.000000 4,-18.000000 11.000000 5,-19.000000 14.000000 3,-15.000000 18.000000 7,-8.000000 25.000000 7,-10.000000 25.000000 7,-9.000000 25.000000 7,1.000000 12.000000 4,13.000000 1.000000-2,12.000000-1.000000-1,13.000000 1.000000-1,13.000000-4.000000-3,17.000000-6.000000-3,15.000000-6.000000-5,16.000000-6.000000-4,24.000000-13.000000-5,35.000000-19.000000-7,35.000000-18.000000-7,34.000000-19.000000-7,23.000000-19.000000-8,13.000000-19.000000-8,12.000000-18.000000-9,13.000000-19.000000-9,-13.000000-5.000000-1,-37.000000 9.000000 9,-38.000000 10.000000 9,-37.000000 10.000000 8,-19.000000 2.000000 0,0.000000-3.000000-5,0.000000-3.000000-8,0.000000-2.000000-5</inkml:trace>
</inkml:ink>
</file>

<file path=ppt/ink/ink44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08"/>
    </inkml:context>
    <inkml:brush xml:id="br0">
      <inkml:brushProperty name="width" value="0.027061965316534" units="cm"/>
      <inkml:brushProperty name="height" value="0.027061965316534" units="cm"/>
      <inkml:brushProperty name="color" value="#F2395B"/>
      <inkml:brushProperty name="ignorePressure" value="0"/>
    </inkml:brush>
  </inkml:definitions>
  <inkml:trace contextRef="#ctx0" brushRef="#br0">100650.000000 60550.000000 541,'34.000000'-49.000000'102,"19.000000"4.000000"-19 ,19.000000 3.000000-18,19.000000 3.000000-18,15.000000-1.000000-14,13.000000-2.000000-7,12.000000-3.000000-8,13.000000-3.000000-9,2.000000-2.000000-7,-5.000000 0.000000-10,-7.000000 0.000000-8,-5.000000 0.000000-10,-15.000000 0.000000-8,-22.000000 0.000000-6,-22.000000 0.000000-8,-21.000000 0.000000-7,-18.000000 0.000000-1,-12.000000 0.000000 7,-13.000000 0.000000 5,-12.000000 0.000000 7,-12.000000 0.000000 6,-8.000000 0.000000 7,-10.000000 0.000000 7,-9.000000 0.000000 7,-9.000000 1.000000 3,-5.000000 4.000000 3,-7.000000 3.000000 0,-5.000000 3.000000 2,-1.000000 4.000000 2,6.000000 7.000000 3,7.000000 6.000000 2,6.000000 7.000000 3,3.000000 8.000000 6,0.000000 14.000000 9,0.000000 11.000000 9,0.000000 14.000000 8,3.000000 14.000000 7,6.000000 20.000000 3,7.000000 18.000000 4,6.000000 20.000000 2,6.000000 13.000000 0,6.000000 9.000000-7,7.000000 10.000000-7,6.000000 10.000000-7,3.000000 10.000000-7,0.000000 13.000000-6,0.000000 12.000000-8,0.000000 13.000000-6,0.000000-12.000000-10,0.000000-33.000000-10,0.000000-35.000000-10,0.000000-34.000000-10,0.000000-20.000000-12,0.000000-2.000000-13,0.000000-3.000000-13,0.000000-3.000000-13</inkml:trace>
</inkml:ink>
</file>

<file path=ppt/ink/ink44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8:51"/>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82896.000000 23195.000000 999,'-482.000000'21.000000'-2,"64.000000"-5.000000"-7 ,64.000000-7.000000-5,65.000000-6.000000-5,32.000000-3.000000-2,0.000000 0.000000 4,-1.000000 0.000000 4,1.000000 0.000000 3,11.000000-3.000000 3,21.000000-6.000000 1,21.000000-7.000000 2,22.000000-5.000000 1,16.000000-5.000000 3,13.000000-3.000000 4,12.000000-3.000000 4,13.000000-4.000000 4,16.000000 3.000000 1,22.000000 5.000000-1,21.000000 7.000000-2,21.000000 5.000000-1,18.000000 6.000000-1,11.000000 2.000000-2,13.000000 3.000000-1,12.000000 4.000000-1,19.000000 4.000000-1,24.000000 6.000000-1,24.000000 6.000000-1,25.000000 7.000000 0,22.000000 4.000000-1,18.000000 3.000000 1,18.000000 3.000000 1,18.000000 3.000000 0,18.000000 4.000000 0,14.000000 2.000000 0,16.000000 3.000000 0,16.000000 4.000000-1,13.000000-1.000000 0,12.000000-2.000000 0,13.000000-4.000000 0,11.000000-3.000000 0,7.000000-4.000000-1,0.000000-6.000000-1,0.000000-7.000000-1,0.000000-6.000000-1,-17.000000-4.000000-2,-33.000000-3.000000-1,-34.000000-4.000000-2,-34.000000-2.000000-2,-49.000000 1.000000-3,-64.000000 6.000000-5,-65.000000 6.000000-5,-64.000000 7.000000-4,-24.000000 1.000000-1,15.000000-3.000000 5,15.000000-4.000000 5,16.000000-2.000000 5</inkml:trace>
</inkml:ink>
</file>

<file path=ppt/ink/ink447.xml><?xml version="1.0" encoding="utf-8"?>
<inkml:ink xmlns:inkml="http://www.w3.org/2003/InkML">
  <annotation type="ScanImages2ExtractSignatures">1</annotation>
  <annotation type="ScanImagesWidth">931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8:52"/>
    </inkml:context>
    <inkml:brush xml:id="br0">
      <inkml:brushProperty name="width" value="0.0148578751832247" units="cm"/>
      <inkml:brushProperty name="height" value="0.0148578751832247" units="cm"/>
      <inkml:brushProperty name="color" value="#F2395B"/>
      <inkml:brushProperty name="ignorePressure" value="0"/>
    </inkml:brush>
  </inkml:definitions>
  <inkml:trace contextRef="#ctx0" brushRef="#br0">79761.000000 23489.000000 987,'-32.000000'-54.000000'-3,"-16.000000"-9.000000"-5 ,-15.000000-9.000000-5,-15.000000-9.000000-6,-4.000000 5.000000 0,5.000000 18.000000 5,7.000000 18.000000 5,5.000000 18.000000 4,9.000000 16.000000 2,8.000000 12.000000 1,10.000000 13.000000-1,9.000000 11.000000 1,10.000000 6.000000 0,13.000000-4.000000-1,12.000000-3.000000 0,13.000000-3.000000-1,18.000000-5.000000 1,24.000000-5.000000 2,24.000000-7.000000 3,26.000000-6.000000 3,25.000000-3.000000 2,28.000000 0.000000 2,27.000000 0.000000 1,28.000000 0.000000 2,25.000000 0.000000 1,20.000000 0.000000-3,23.000000 0.000000-1,20.000000 0.000000-2,18.000000-2.000000-1,12.000000-2.000000-1,12.000000-4.000000-1,12.000000-3.000000-1,-12.000000 1.000000-1,-36.000000 2.000000 0,-38.000000 3.000000 0,-36.000000 4.000000 0,-40.000000-1.000000 0,-43.000000-2.000000-2,-42.000000-4.000000-1,-44.000000-3.000000-1,-30.000000 1.000000-1,-19.000000 2.000000-2,-18.000000 3.000000-1,-18.000000 4.000000-1,-22.000000 1.000000-1,-24.000000 0.000000 0,-25.000000 0.000000 0,-24.000000 0.000000 1,-22.000000 0.000000 0,-18.000000 0.000000 2,-18.000000 0.000000 0,-19.000000 0.000000 1,-18.000000-3.000000 1,-18.000000-6.000000 0,-19.000000-7.000000 1,-19.000000-5.000000 0,-11.000000-4.000000 0,-7.000000 1.000000 1,-6.000000-1.000000 1,-6.000000 1.000000 0,1.000000 1.000000 0,5.000000 3.000000 2,6.000000 3.000000-1,7.000000 3.000000 2,14.000000 4.000000 0,26.000000 2.000000 1,23.000000 3.000000 0,26.000000 4.000000 2,28.000000 1.000000 0,34.000000 0.000000-1,34.000000 0.000000 0,33.000000 0.000000-1,24.000000 1.000000 0,11.000000 4.000000 0,13.000000 3.000000 0,12.000000 2.000000-1,16.000000 6.000000-1,18.000000 5.000000 0,18.000000 7.000000-1,18.000000 5.000000-2,19.000000 4.000000 1,18.000000 0.000000 0,19.000000 0.000000 0,18.000000-1.000000 0,20.000000 0.000000 1,22.000000-4.000000 0,20.000000-3.000000 0,23.000000-3.000000 1,14.000000-5.000000 0,10.000000-5.000000-1,9.000000-7.000000 1,9.000000-6.000000 0,5.000000-5.000000-1,-1.000000-2.000000 1,1.000000-4.000000 0,0.000000-3.000000-1,-16.000000-2.000000 1,-30.000000-4.000000 0,-31.000000-3.000000 0,-30.000000-3.000000 1,-34.000000 0.000000 0,-37.000000 3.000000-1,-37.000000 3.000000-1,-36.000000 3.000000 0,-30.000000 4.000000 0,-21.000000 2.000000 0,-21.000000 3.000000 1,-22.000000 4.000000 1,-24.000000-1.000000-1,-28.000000-2.000000-2,-27.000000-4.000000-1,-28.000000-3.000000-3,-28.000000 2.000000-1,-27.000000 6.000000 0,-28.000000 6.000000-2,-27.000000 6.000000 0,-20.000000 5.000000 0,-12.000000 3.000000 1,-13.000000 3.000000 0,-12.000000 3.000000 0,-4.000000 0.000000 1,3.000000-3.000000 1,2.000000-3.000000 1,4.000000-4.000000 1,24.000000-2.000000 1,47.000000-3.000000 1,45.000000-4.000000 0,46.000000-2.000000 2,43.000000-2.000000 0,39.000000 0.000000 3,41.000000 0.000000 2,39.000000 0.000000 2,36.000000 0.000000 1,30.000000 0.000000-3,31.000000 0.000000-2,30.000000 0.000000-3,25.000000 0.000000 0,19.000000 0.000000-2,17.000000 0.000000 1,19.000000 0.000000-1,12.000000 0.000000 1,7.000000 0.000000 0,5.000000 0.000000 0,7.000000 0.000000 1,7.000000 1.000000-1,10.000000 4.000000 1,9.000000 3.000000-1,8.000000 2.000000 0,6.000000 4.000000-1,-1.000000 3.000000 1,1.000000 3.000000-1,-1.000000 3.000000 1,-12.000000-2.000000-1,-24.000000-5.000000 0,-25.000000-7.000000 0,-24.000000-6.000000 0,-23.000000-3.000000-1,-22.000000 0.000000-1,-21.000000 0.000000 0,-21.000000 0.000000-2,-21.000000 1.000000-2,-18.000000 4.000000-6,-18.000000 3.000000-4,-18.000000 2.000000-6,-12.000000 3.000000-1,-2.000000-1.000000 1,-3.000000 0.000000 2,-4.000000 0.000000 3,-2.000000 1.000000 0,-4.000000-1.000000 2,-3.000000 0.000000 0,-2.000000 0.000000 2</inkml:trace>
</inkml:ink>
</file>

<file path=ppt/ink/ink448.xml><?xml version="1.0" encoding="utf-8"?>
<inkml:ink xmlns:inkml="http://www.w3.org/2003/InkML">
  <annotation type="ScanImages2ExtractSignatures">1</annotation>
  <annotation type="ScanImagesWidth">463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01"/>
    </inkml:context>
    <inkml:brush xml:id="br0">
      <inkml:brushProperty name="width" value="0.0323466248810291" units="cm"/>
      <inkml:brushProperty name="height" value="0.0323466248810291" units="cm"/>
      <inkml:brushProperty name="color" value="#F2395B"/>
      <inkml:brushProperty name="ignorePressure" value="0"/>
    </inkml:brush>
  </inkml:definitions>
  <inkml:trace contextRef="#ctx0" brushRef="#br0">77997.000000 16924.000000 453,'6.000000'96.000000'83,"12.000000"-2.000000"-17 ,13.000000-4.000000-18,12.000000-3.000000-17,3.000000-1.000000-10,-6.000000 0.000000-4,-7.000000-1.000000-4,-5.000000 1.000000-4,-5.000000-2.000000-2,-3.000000-3.000000-3,-3.000000-2.000000-3,-4.000000-4.000000-1,0.000000-7.000000-4,-1.000000-8.000000-5,0.000000-9.000000-4,0.000000-10.000000-4,-2.000000-15.000000-5,-7.000000-21.000000-3,-6.000000-22.000000-3,-7.000000-21.000000-4,-2.000000-11.000000 1,0.000000 0.000000 4,0.000000 0.000000 6,-1.000000 0.000000 5,3.000000 3.000000 5,2.000000 6.000000 6,3.000000 6.000000 5,4.000000 7.000000 5,1.000000 2.000000 6,0.000000 1.000000 3,0.000000-1.000000 5,0.000000 1.000000 5,3.000000 1.000000 1,6.000000 3.000000-1,6.000000 3.000000-1,7.000000 3.000000-1,2.000000 3.000000-1,1.000000 4.000000-2,-1.000000 2.000000-1,1.000000 4.000000-2,1.000000-1.000000-3,3.000000-3.000000-5,3.000000-2.000000-5,3.000000-4.000000-5,-6.000000 10.000000-6,-15.000000 20.000000-8,-15.000000 23.000000-7,-16.000000 21.000000-8,-15.000000 13.000000-2,-16.000000 7.000000 5,-15.000000 6.000000 5,-15.000000 6.000000 5,-9.000000 4.000000 4,-3.000000 4.000000 3,-4.000000 2.000000 5,-2.000000 4.000000 3,6.000000-2.000000 5,15.000000-6.000000 3,15.000000-6.000000 6,15.000000-6.000000 4,15.000000-11.000000 3,11.000000-15.000000 1,13.000000-16.000000 1,12.000000-15.000000 1,11.000000-10.000000 1,9.000000-7.000000-2,10.000000-6.000000-1,8.000000-6.000000-2,10.000000-9.000000-3,8.000000-12.000000-4,10.000000-13.000000-5,9.000000-12.000000-4,5.000000-9.000000-3,0.000000-6.000000-3,0.000000-6.000000 0,-1.000000-7.000000-3,1.000000-4.000000-2,0.000000-3.000000-4,-1.000000-3.000000-4,1.000000-3.000000-3,-3.000000-2.000000-2,-6.000000 0.000000 1,-7.000000 1.000000 1,-6.000000-1.000000-1,-4.000000 2.000000 3,-3.000000 3.000000 1,-4.000000 3.000000 3,-2.000000 3.000000 2,-4.000000 1.000000 3,-2.000000 1.000000 4,-4.000000-1.000000 4,-3.000000 1.000000 4,-4.000000 4.000000 3,-7.000000 9.000000 1,-5.000000 9.000000 2,-7.000000 10.000000 1,-10.000000 17.000000 6,-16.000000 24.000000 11,-15.000000 24.000000 9,-15.000000 25.000000 10,-8.000000 17.000000 1,0.000000 9.000000-12,0.000000 9.000000-11,0.000000 10.000000-11,1.000000-1.000000-7,4.000000-9.000000-2,2.000000-9.000000-3,4.000000-9.000000-3,5.000000-9.000000-3,5.000000-10.000000-6,7.000000-9.000000-5,5.000000-8.000000-4,9.000000-15.000000-4,8.000000-18.000000-1,10.000000-19.000000-2,9.000000-17.000000-1,7.000000-18.000000 1,7.000000-15.000000 1,6.000000-15.000000 3,6.000000-16.000000 2,0.000000-6.000000 3,-7.000000 4.000000 4,-5.000000 2.000000 5,-6.000000 4.000000 5,-7.000000 4.000000 4,-6.000000 6.000000 3,-5.000000 6.000000 4,-7.000000 7.000000 3,-5.000000 8.000000 3,-2.000000 13.000000 2,-4.000000 12.000000 1,-3.000000 13.000000 1,-6.000000 14.000000 4,-9.000000 19.000000 4,-9.000000 19.000000 4,-9.000000 18.000000 5,-7.000000 16.000000 1,-2.000000 16.000000-2,-4.000000 16.000000-2,-3.000000 14.000000-1,5.000000 5.000000-3,12.000000-6.000000-3,13.000000-6.000000-4,11.000000-6.000000-2,9.000000-6.000000-3,2.000000-7.000000 0,3.000000-5.000000-1,4.000000-7.000000 0,8.000000-9.000000-1,16.000000-12.000000 0,16.000000-12.000000 0,14.000000-13.000000-1,9.000000-7.000000 0,-1.000000-4.000000 1,0.000000-2.000000-1,0.000000-3.000000 1,-3.000000-6.000000-10,-5.000000-5.000000-21,-8.000000-6.000000-18,-5.000000-6.000000-21,-15.000000 7.000000-3,-25.000000 21.000000 11,-25.000000 23.000000 11,-24.000000 20.000000 13,-14.000000 16.000000 7,-2.000000 9.000000 6,-4.000000 9.000000 5,-3.000000 9.000000 4,0.000000 1.000000 5,3.000000-10.000000 3,3.000000-9.000000 3,3.000000-9.000000 4,8.000000-9.000000 0,12.000000-10.000000 0,13.000000-9.000000-2,11.000000-9.000000 0,12.000000-7.000000-2,8.000000-7.000000-3,10.000000-6.000000-1,9.000000-6.000000-3,10.000000-9.000000-2,13.000000-12.000000-1,12.000000-13.000000-1,13.000000-12.000000-2,2.000000-4.000000 0,-5.000000 3.000000-1,-7.000000 2.000000 0,-6.000000 4.000000-1,-5.000000 4.000000 0,-2.000000 7.000000 0,-4.000000 5.000000 2,-3.000000 7.000000 0,-12.000000 15.000000 3,-21.000000 24.000000 5,-22.000000 25.000000 6,-21.000000 25.000000 5,-13.000000 13.000000 2,-2.000000 4.000000-2,-4.000000 2.000000-2,-3.000000 3.000000-1,2.000000-2.000000-3,6.000000-10.000000 0,6.000000-9.000000-2,6.000000-9.000000-2,13.000000-17.000000-1,18.000000-25.000000-4,18.000000-24.000000-3,18.000000-24.000000-3,15.000000-19.000000-2,8.000000-12.000000-1,10.000000-13.000000 0,9.000000-11.000000-1,1.000000-4.000000 0,-6.000000 7.000000 1,-5.000000 5.000000 2,-7.000000 7.000000 0,-6.000000 6.000000 1,-7.000000 6.000000 2,-5.000000 6.000000 1,-6.000000 6.000000 1,-7.000000 14.000000 5,-6.000000 21.000000 6,-5.000000 22.000000 7,-7.000000 21.000000 6,-6.000000 16.000000 4,-7.000000 9.000000-2,-5.000000 9.000000-1,-6.000000 9.000000-1,-1.000000 3.000000-4,7.000000-3.000000-4,6.000000-3.000000-4,6.000000-3.000000-5,3.000000-1.000000-2,0.000000-1.000000-1,0.000000 1.000000-1,0.000000-1.000000-2,1.000000-2.000000 0,4.000000-7.000000-3,2.000000-6.000000-1,4.000000-6.000000-3,0.000000-6.000000 0,-3.000000-6.000000-2,-4.000000-6.000000 0,-2.000000-7.000000 0,-10.000000-4.000000 0,-15.000000-3.000000 1,-15.000000-3.000000 0,-16.000000-3.000000 2,-5.000000-5.000000 0,2.000000-6.000000 2,3.000000-6.000000 2,4.000000-6.000000 0,1.000000-7.000000 3,0.000000-5.000000 2,0.000000-7.000000 2,0.000000-5.000000 2,6.000000-4.000000 2,12.000000 0.000000 3,13.000000 1.000000 3,12.000000-1.000000 3,10.000000 0.000000 1,10.000000 0.000000 0,9.000000 1.000000 0,9.000000-1.000000 1,13.000000 0.000000-3,14.000000 0.000000-3,16.000000 1.000000-5,16.000000-1.000000-3,8.000000 3.000000-5,4.000000 7.000000-3,2.000000 5.000000-4,4.000000 7.000000-3,-3.000000 4.000000-3,-10.000000 3.000000 0,-8.000000 4.000000-1,-10.000000 2.000000-1,-11.000000 8.000000 1,-12.000000 13.000000 2,-12.000000 11.000000 4,-12.000000 13.000000 1,-16.000000 9.000000 4,-18.000000 7.000000 3,-19.000000 5.000000 4,-17.000000 6.000000 4,-15.000000 2.000000 2,-9.000000-3.000000 1,-9.000000-3.000000 1,-9.000000-3.000000 1,-2.000000-5.000000 0,7.000000-6.000000-2,5.000000-6.000000 0,7.000000-6.000000-2,8.000000-10.000000-2,8.000000-11.000000-7,10.000000-13.000000-4,9.000000-12.000000-6,12.000000-13.000000-5,15.000000-11.000000-7,16.000000-13.000000-7,15.000000-12.000000-5,8.000000-3.000000-5,0.000000 6.000000 1,-1.000000 6.000000 1,1.000000 6.000000-1</inkml:trace>
</inkml:ink>
</file>

<file path=ppt/ink/ink449.xml><?xml version="1.0" encoding="utf-8"?>
<inkml:ink xmlns:inkml="http://www.w3.org/2003/InkML">
  <annotation type="ScanImages2ExtractSignatures">1</annotation>
  <annotation type="ScanImagesWidth">788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02"/>
    </inkml:context>
    <inkml:brush xml:id="br0">
      <inkml:brushProperty name="width" value="0.0306760221719742" units="cm"/>
      <inkml:brushProperty name="height" value="0.0306760221719742" units="cm"/>
      <inkml:brushProperty name="color" value="#F2395B"/>
      <inkml:brushProperty name="ignorePressure" value="0"/>
    </inkml:brush>
  </inkml:definitions>
  <inkml:trace contextRef="#ctx0" brushRef="#br0">81622.000000 17708.000000 478,'-46.000000'-25.000000'23,"7.000000"1.000000"-3 ,5.000000-1.000000-3,6.000000 1.000000-3,4.000000 1.000000 3,-1.000000 3.000000 5,1.000000 3.000000 7,-1.000000 3.000000 7,1.000000 8.000000 1,-1.000000 12.000000-1,1.000000 12.000000-1,-1.000000 13.000000-3,-1.000000 12.000000-9,-3.000000 12.000000-17,-3.000000 12.000000-19,-3.000000 13.000000-17,0.000000 7.000000-10,3.000000 4.000000-2,3.000000 2.000000-1,2.000000 4.000000-3,1.000000-4.000000 1,-3.000000-9.000000 5,-3.000000-9.000000 4,-3.000000-9.000000 4,1.000000-8.000000 5,7.000000-6.000000 5,5.000000-6.000000 6,7.000000-6.000000 6,4.000000-6.000000 4,4.000000-7.000000 3,2.000000-5.000000 3,4.000000-7.000000 2,2.000000-3.000000 3,4.000000 0.000000 3,2.000000 1.000000 3,4.000000-1.000000 3,1.000000 2.000000 3,1.000000 3.000000 5,-1.000000 2.000000 3,0.000000 4.000000 5,0.000000 3.000000 2,0.000000 4.000000 1,1.000000 2.000000-1,-1.000000 3.000000 2,-1.000000 3.000000-2,-4.000000 4.000000-2,-2.000000 2.000000-3,-3.000000 3.000000-2,-1.000000 4.000000-2,4.000000 2.000000-1,2.000000 4.000000-1,4.000000 3.000000-1,0.000000-4.000000-2,-4.000000-8.000000-4,-2.000000-10.000000-3,-4.000000-9.000000-4,-1.000000-4.000000-4,0.000000-1.000000-3,0.000000 1.000000-5,0.000000-1.000000-3,4.000000-2.000000-5,5.000000-7.000000-4,6.000000-6.000000-4,6.000000-6.000000-5,7.000000-12.000000-1,6.000000-18.000000 0,6.000000-19.000000 0,5.000000-19.000000 0,4.000000-13.000000 1,0.000000-9.000000 1,0.000000-9.000000 0,0.000000-10.000000 1,-1.000000 0.000000 2,-4.000000 10.000000 5,-2.000000 8.000000 5,-4.000000 10.000000 4,-3.000000 10.000000 6,-3.000000 8.000000 9,-3.000000 9.000000 7,-3.000000 10.000000 7,-3.000000 10.000000 5,-3.000000 13.000000 0,-3.000000 12.000000-1,-3.000000 12.000000 1,-3.000000 15.000000-1,-4.000000 19.000000 0,-2.000000 18.000000 0,-4.000000 19.000000 1,-1.000000 10.000000-2,0.000000 4.000000-4,0.000000 2.000000-2,0.000000 3.000000-3,2.000000-2.000000-4,2.000000-10.000000-3,4.000000-9.000000-3,3.000000-9.000000-3,3.000000-11.000000-5,3.000000-12.000000-4,2.000000-13.000000-4,4.000000-11.000000-4,2.000000-12.000000-3,-1.000000-8.000000 1,1.000000-10.000000 0,-1.000000-9.000000-1,2.000000-12.000000 2,3.000000-15.000000 1,4.000000-16.000000 0,2.000000-15.000000 2,0.000000-9.000000 1,-3.000000-4.000000 2,-3.000000-2.000000 2,-3.000000-4.000000 2,-3.000000 1.000000 3,-3.000000 3.000000 3,-3.000000 2.000000 3,-3.000000 4.000000 3,1.000000 4.000000 3,7.000000 7.000000 2,5.000000 5.000000 2,7.000000 7.000000 1,3.000000 10.000000 1,-1.000000 16.000000-1,1.000000 15.000000-1,0.000000 16.000000-1,-2.000000 10.000000-2,-3.000000 6.000000 0,-3.000000 6.000000-1,-3.000000 6.000000 0,-1.000000 10.000000-1,-1.000000 12.000000 0,1.000000 12.000000 0,-1.000000 12.000000 0,1.000000 8.000000 1,-1.000000 4.000000-2,1.000000 2.000000 0,-1.000000 3.000000 0,-2.000000 0.000000-3,-7.000000-3.000000-2,-6.000000-3.000000-3,-6.000000-3.000000-3,-6.000000-3.000000-3,-6.000000-3.000000-4,-6.000000-3.000000-2,-7.000000-3.000000-4,-8.000000-7.000000-1,-13.000000-8.000000 0,-12.000000-10.000000 1,-13.000000-9.000000 2,-5.000000-6.000000-1,-1.000000-3.000000-1,1.000000-3.000000 1,-1.000000-3.000000-1,2.000000-7.000000 0,3.000000-8.000000 3,4.000000-10.000000 3,2.000000-9.000000 2,6.000000-9.000000 2,10.000000-9.000000 5,8.000000-10.000000 2,10.000000-8.000000 5,9.000000-4.000000 1,10.000000 3.000000 1,8.000000 4.000000 2,10.000000 2.000000 0,9.000000 7.000000 0,9.000000 9.000000 0,9.000000 9.000000-1,9.000000 9.000000 0,5.000000 6.000000 0,0.000000 4.000000 0,0.000000 2.000000 1,0.000000 3.000000 0,-1.000000 9.000000 0,-4.000000 11.000000-1,-2.000000 13.000000-2,-4.000000 11.000000 0,-5.000000 6.000000-2,-5.000000-4.000000-1,-7.000000-2.000000-1,-5.000000-4.000000-1,-4.000000-3.000000-2,0.000000-3.000000-1,1.000000-3.000000-3,-1.000000-3.000000-2,2.000000-7.000000-1,2.000000-13.000000-1,4.000000-12.000000-2,3.000000-13.000000 0,3.000000-16.000000-1,3.000000-22.000000-1,4.000000-21.000000 0,2.000000-21.000000-2,1.000000-19.000000 1,1.000000-15.000000 1,0.000000-16.000000 1,0.000000-15.000000 2,-4.000000-13.000000 1,-5.000000-13.000000 2,-7.000000-12.000000 1,-5.000000-12.000000 1,-6.000000-12.000000 2,-2.000000-8.000000 0,-3.000000-9.000000 3,-4.000000-10.000000 0,-4.000000 5.000000 2,-6.000000 19.000000 0,-6.000000 17.000000 1,-7.000000 19.000000 1,-2.000000 25.000000 1,-1.000000 30.000000 0,1.000000 31.000000-1,-1.000000 30.000000 1,1.000000 25.000000 3,-1.000000 19.000000 9,1.000000 17.000000 8,-1.000000 19.000000 7,2.000000 22.000000 4,3.000000 24.000000-2,4.000000 24.000000-3,2.000000 25.000000-2,3.000000 22.000000-1,3.000000 18.000000-3,4.000000 18.000000-3,2.000000 18.000000-1,2.000000 16.000000-3,0.000000 12.000000-2,0.000000 13.000000-4,0.000000 11.000000-2,0.000000 13.000000-6,0.000000 12.000000-8,0.000000 12.000000-9,0.000000 13.000000-10,0.000000 0.000000-7,0.000000-13.000000-8,0.000000-12.000000-7,0.000000-12.000000-7,3.000000-22.000000-4,7.000000-30.000000 0,5.000000-31.000000-1,6.000000-30.000000 1,2.000000-28.000000 4,-3.000000-25.000000 10,-3.000000-24.000000 9,-3.000000-24.000000 9</inkml:trace>
</inkml:ink>
</file>

<file path=ppt/ink/ink45.xml><?xml version="1.0" encoding="utf-8"?>
<inkml:ink xmlns:inkml="http://www.w3.org/2003/InkML">
  <annotation type="ScanImages2ExtractSignatures">1</annotation>
  <annotation type="ScanImagesWidth">842609460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45"/>
    </inkml:context>
    <inkml:brush xml:id="br0">
      <inkml:brushProperty name="width" value="0.0277914591133595" units="cm"/>
      <inkml:brushProperty name="height" value="0.0277914591133595" units="cm"/>
      <inkml:brushProperty name="color" value="#F2395B"/>
      <inkml:brushProperty name="ignorePressure" value="0"/>
    </inkml:brush>
  </inkml:definitions>
  <inkml:trace contextRef="#ctx0" brushRef="#br0">47100.000000 8600.000000 527,'-24.000000'-146.000000'2,"4.000000"10.000000"4 ,3.000000 10.000000 4,3.000000 9.000000 3,3.000000 10.000000 4,3.000000 14.000000 5,3.000000 11.000000 4,4.000000 14.000000 3,-1.000000 14.000000 3,-3.000000 20.000000-1,-3.000000 18.000000-1,-2.000000 20.000000 0,-11.000000 27.000000-1,-15.000000 38.000000-1,-15.000000 37.000000-2,-16.000000 38.000000-2,-12.000000 37.000000-2,-5.000000 38.000000-2,-7.000000 37.000000-2,-5.000000 38.000000-3,-3.000000 18.000000-2,4.000000 1.000000-3,3.000000-1.000000-1,3.000000 1.000000-3,14.000000-20.000000-2,25.000000-36.000000-3,25.000000-39.000000-4,25.000000-36.000000-2,26.000000-47.000000-1,29.000000-52.000000-2,28.000000-53.000000 0,28.000000-53.000000 0,23.000000-46.000000-2,19.000000-37.000000-3,19.000000-38.000000-2,19.000000-37.000000-3,4.000000-29.000000-1,-9.000000-18.000000-2,-10.000000-19.000000-2,-8.000000-18.000000-1,-20.000000-9.000000 1,-28.000000 4.000000 2,-28.000000 3.000000 2,-27.000000 3.000000 3,-26.000000 9.000000 2,-22.000000 16.000000 1,-22.000000 15.000000 2,-21.000000 17.000000 2,-18.000000 24.000000 2,-12.000000 34.000000 1,-13.000000 35.000000 3,-12.000000 35.000000 2,-10.000000 30.000000 2,-6.000000 29.000000 2,-6.000000 28.000000 3,-6.000000 28.000000 2,-1.000000 18.000000 2,7.000000 10.000000 0,6.000000 10.000000 2,7.000000 9.000000 1,8.000000 1.000000-1,14.000000-6.000000-4,11.000000-6.000000-3,14.000000-6.000000-4,10.000000-9.000000-3,9.000000-8.000000-6,10.000000-10.000000-4,10.000000-9.000000-5,7.000000-9.000000-6,6.000000-5.000000-9,7.000000-7.000000-8,6.000000-5.000000-8,1.000000-4.000000 0,-3.000000 0.000000 9,-3.000000 0.000000 10,-2.000000 0.000000 8</inkml:trace>
</inkml:ink>
</file>

<file path=ppt/ink/ink450.xml><?xml version="1.0" encoding="utf-8"?>
<inkml:ink xmlns:inkml="http://www.w3.org/2003/InkML">
  <annotation type="ScanImages2ExtractSignatures">1</annotation>
  <annotation type="ScanImagesWidth">744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07"/>
    </inkml:context>
    <inkml:brush xml:id="br0">
      <inkml:brushProperty name="width" value="0.0220827050507069" units="cm"/>
      <inkml:brushProperty name="height" value="0.0220827050507069" units="cm"/>
      <inkml:brushProperty name="color" value="#F2395B"/>
      <inkml:brushProperty name="ignorePressure" value="0"/>
    </inkml:brush>
  </inkml:definitions>
  <inkml:trace contextRef="#ctx0" brushRef="#br0">31649.000000 27555.000000 664,'-49.000000'-72.000000'-4,"0.000000"3.000000"-5 ,0.000000 4.000000-8,0.000000 2.000000-5,9.000000 12.000000-1,19.000000 22.000000 8,18.000000 22.000000 7,18.000000 20.000000 7,13.000000 10.000000 4,5.000000-3.000000 2,7.000000-3.000000 1,6.000000-3.000000 2,2.000000 3.000000 1,-4.000000 9.000000 2,-3.000000 9.000000 1,-2.000000 9.000000 2,-4.000000 8.000000 1,-3.000000 6.000000 0,-3.000000 7.000000 0,-3.000000 5.000000 0,-1.000000 10.000000 1,-1.000000 12.000000 0,1.000000 12.000000 0,-1.000000 12.000000 0,5.000000 2.000000-2,10.000000-9.000000-2,8.000000-10.000000-2,10.000000-8.000000-4,13.000000-12.000000-1,19.000000-11.000000-2,18.000000-13.000000-1,19.000000-12.000000-1,24.000000-25.000000-2,30.000000-36.000000 0,32.000000-38.000000-2,29.000000-35.000000-1,17.000000-30.000000-1,-1.000000-22.000000-1,0.000000-21.000000 0,0.000000-21.000000-1,-7.000000-6.000000 0,-16.000000 9.000000-1,-15.000000 9.000000 1,-15.000000 9.000000-1,-24.000000 21.000000 0,-30.000000 35.000000 2,-30.000000 33.000000 1,-31.000000 33.000000 2,-25.000000 29.000000 0,-18.000000 20.000000 3,-19.000000 22.000000 1,-17.000000 22.000000 2,-9.000000 16.000000 2,4.000000 13.000000 3,2.000000 12.000000 1,4.000000 12.000000 4,6.000000 8.000000-1,9.000000 2.000000 0,9.000000 4.000000-1,10.000000 3.000000-1,10.000000-4.000000-1,12.000000-13.000000-1,13.000000-12.000000-2,12.000000-13.000000-2,13.000000-11.000000 0,16.000000-13.000000 0,15.000000-12.000000-1,16.000000-13.000000-1,13.000000-8.000000 0,13.000000-7.000000-1,12.000000-6.000000-1,12.000000-6.000000-2,8.000000-12.000000 0,2.000000-19.000000-2,4.000000-18.000000 0,3.000000-18.000000-2,8.000000-11.000000-1,12.000000-3.000000 0,12.000000-3.000000-2,12.000000-3.000000 0,0.000000-1.000000-1,-11.000000 4.000000-1,-14.000000 3.000000-1,-11.000000 3.000000-1,-28.000000 14.000000 1,-43.000000 24.000000 3,-43.000000 25.000000 1,-42.000000 24.000000 4,-28.000000 25.000000 2,-13.000000 24.000000 5,-11.000000 25.000000 5,-13.000000 24.000000 3,-6.000000 16.000000 5,0.000000 5.000000 3,0.000000 7.000000 5,0.000000 6.000000 3,11.000000-3.000000 1,21.000000-12.000000-2,21.000000-13.000000-4,22.000000-12.000000-2,25.000000-14.000000-3,27.000000-15.000000-2,28.000000-15.000000-3,27.000000-15.000000-3,23.000000-19.000000-3,19.000000-22.000000-5,17.000000-21.000000-5,20.000000-21.000000-4,7.000000-20.000000-4,-3.000000-19.000000-2,-4.000000-18.000000-2,-2.000000-18.000000-3,-8.000000-14.000000-2,-12.000000-9.000000 2,-12.000000-10.000000-1,-13.000000-8.000000 1,-20.000000 2.000000 1,-27.000000 16.000000 2,-27.000000 15.000000 2,-29.000000 15.000000 2,-22.000000 19.000000 2,-18.000000 21.000000 2,-19.000000 22.000000 3,-19.000000 21.000000 2,-8.000000 14.000000 2,-1.000000 6.000000 2,1.000000 6.000000 4,-1.000000 6.000000 2,1.000000 8.000000 3,-1.000000 9.000000 3,1.000000 9.000000 3,-1.000000 9.000000 2,4.000000 8.000000 2,5.000000 6.000000-1,7.000000 7.000000-1,6.000000 5.000000-1,9.000000 2.000000-1,13.000000-3.000000-2,11.000000-3.000000-1,13.000000-3.000000-3,17.000000-7.000000-1,21.000000-8.000000-3,22.000000-10.000000-3,21.000000-9.000000-2,23.000000-15.000000-2,24.000000-22.000000-1,25.000000-21.000000-2,25.000000-21.000000 0,17.000000-21.000000-3,13.000000-18.000000-2,13.000000-18.000000-3,11.000000-18.000000-3,4.000000-10.000000-1,-6.000000 0.000000 0,-7.000000 1.000000 0,-6.000000-1.000000 1,-16.000000 8.000000 0,-29.000000 15.000000 2,-26.000000 15.000000 1,-28.000000 16.000000 1,-30.000000 17.000000 1,-30.000000 18.000000 2,-30.000000 19.000000 2,-32.000000 17.000000 1,-22.000000 21.000000 5,-15.000000 21.000000 5,-16.000000 22.000000 7,-15.000000 21.000000 6,-6.000000 15.000000 4,3.000000 10.000000-1,2.000000 8.000000 0,4.000000 10.000000 1,14.000000 3.000000-1,24.000000-3.000000-3,25.000000-3.000000 0,24.000000-3.000000-3,25.000000-10.000000-2,24.000000-14.000000-2,25.000000-16.000000-2,24.000000-16.000000-3,20.000000-16.000000-2,16.000000-19.000000-3,15.000000-18.000000-1,15.000000-18.000000-3,9.000000-19.000000-3,3.000000-18.000000-3,4.000000-18.000000-4,2.000000-19.000000-4,-4.000000-9.000000-1,-13.000000 0.000000-2,-11.000000 0.000000 1,-13.000000 0.000000-1,-23.000000 8.000000 1,-34.000000 15.000000 4,-33.000000 15.000000 2,-34.000000 16.000000 4,-27.000000 18.000000 2,-22.000000 21.000000 0,-21.000000 22.000000 1,-22.000000 21.000000 1,-12.000000 16.000000 3,-3.000000 9.000000 4,-4.000000 9.000000 5,-2.000000 9.000000 5,9.000000 4.000000 2,22.000000 1.000000-1,20.000000 0.000000-1,23.000000 0.000000-1,16.000000-7.000000-1,12.000000-11.000000-3,13.000000-13.000000-3,12.000000-12.000000-3,10.000000-10.000000-4,10.000000-5.000000-5,9.000000-7.000000-5,9.000000-5.000000-6,-4.000000-4.000000-2,-19.000000 0.000000 0,-18.000000 0.000000 0,-19.000000 1.000000-1,-19.000000 0.000000 0,-22.000000 4.000000 1,-22.000000 3.000000-1,-21.000000 3.000000 1,-13.000000 2.000000-1,-7.000000-1.000000-1,-6.000000 1.000000 0,-6.000000-1.000000-2</inkml:trace>
</inkml:ink>
</file>

<file path=ppt/ink/ink4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36"/>
    </inkml:context>
    <inkml:brush xml:id="br0">
      <inkml:brushProperty name="width" value="0.0316526219248772" units="cm"/>
      <inkml:brushProperty name="height" value="0.0316526219248772" units="cm"/>
      <inkml:brushProperty name="color" value="#F2395B"/>
      <inkml:brushProperty name="ignorePressure" value="0"/>
    </inkml:brush>
  </inkml:definitions>
  <inkml:trace contextRef="#ctx0" brushRef="#br0">72657.000000 29466.000000 463,'0.000000'-52.000000'0,"0.000000"-6.000000"0 ,0.000000-7.000000 0,0.000000-5.000000 0,0.000000-7.000000 0,0.000000-5.000000 2,0.000000-7.000000 0,0.000000-6.000000 1,0.000000-6.000000 2,0.000000-6.000000 3,0.000000-6.000000 4,0.000000-7.000000 3,-2.000000-4.000000 2,-2.000000-3.000000 3,-4.000000-3.000000 2,-3.000000-3.000000 2,-4.000000 6.000000 1,-7.000000 15.000000 0,-5.000000 15.000000 0,-7.000000 16.000000-1,-3.000000 15.000000 1,1.000000 16.000000-1,-1.000000 15.000000 0,0.000000 15.000000-1,-1.000000 15.000000 0,-3.000000 16.000000-3,-4.000000 15.000000 0,-2.000000 15.000000-3,-2.000000 17.000000-1,0.000000 19.000000-1,0.000000 18.000000-3,0.000000 18.000000-1,3.000000 19.000000-1,6.000000 18.000000 0,6.000000 18.000000 0,7.000000 19.000000-1,1.000000 14.000000-1,-3.000000 8.000000 0,-4.000000 10.000000-2,-2.000000 10.000000 0,0.000000 9.000000-2,3.000000 13.000000-1,3.000000 13.000000-1,3.000000 11.000000-1,3.000000-5.000000-1,3.000000-25.000000-2,3.000000-25.000000-1,3.000000-24.000000-2,4.000000-29.000000-1,2.000000-34.000000-3,3.000000-33.000000-2,4.000000-34.000000-3,-5.000000-27.000000-3,-13.000000-17.000000-5,-11.000000-19.000000-4,-13.000000-18.000000-6,-6.000000-17.000000-2,0.000000-16.000000 1,0.000000-15.000000 2,0.000000-15.000000 1,-2.000000-14.000000 0,-2.000000-12.000000 1,-4.000000-12.000000 0,-3.000000-13.000000 0,1.000000-5.000000 1,2.000000-1.000000 3,3.000000 0.000000 1,4.000000 0.000000 2,2.000000 5.000000 2,4.000000 9.000000 5,3.000000 9.000000 3,2.000000 10.000000 4,4.000000 13.000000 3,3.000000 19.000000 0,3.000000 18.000000 2,3.000000 18.000000 1,3.000000 12.000000 4,3.000000 7.000000 6,3.000000 6.000000 6,3.000000 6.000000 7,11.000000 4.000000 10,19.000000 4.000000 12,17.000000 3.000000 12,19.000000 2.000000 12,16.000000-2.000000 0,11.000000-9.000000-13,13.000000-10.000000-15,12.000000-9.000000-13,11.000000-5.000000-10,9.000000 1.000000-5,9.000000-1.000000-4,10.000000 1.000000-6,8.000000-2.000000-7,10.000000-3.000000-8,9.000000-3.000000-8,9.000000-4.000000-9,-6.000000 1.000000-8,-21.000000 3.000000-4,-22.000000 3.000000-7,-21.000000 3.000000-5,-19.000000 3.000000 0,-15.000000 3.000000 5,-15.000000 3.000000 7,-16.000000 3.000000 5</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37"/>
    </inkml:context>
    <inkml:brush xml:id="br0">
      <inkml:brushProperty name="width" value="0.0317145548760891" units="cm"/>
      <inkml:brushProperty name="height" value="0.0317145548760891" units="cm"/>
      <inkml:brushProperty name="color" value="#F2395B"/>
      <inkml:brushProperty name="ignorePressure" value="0"/>
    </inkml:brush>
  </inkml:definitions>
  <inkml:trace contextRef="#ctx0" brushRef="#br0">73000.000000 28976.000000 462,'-46.000000'0.000000'3,"6.000000"0.000000"5 ,6.000000 0.000000 6,7.000000 0.000000 5,2.000000 0.000000 5,1.000000 0.000000 4,-1.000000 0.000000 3,1.000000 0.000000 3,4.000000 3.000000 6,9.000000 6.000000 5,9.000000 7.000000 7,10.000000 5.000000 5,3.000000 13.000000-1,-4.000000 18.000000-11,-2.000000 18.000000-12,-3.000000 19.000000-10,-4.000000 11.000000-8,-2.000000 2.000000-7,-4.000000 4.000000-6,-3.000000 2.000000-5,-1.000000 0.000000-5,0.000000-7.000000-1,-1.000000-6.000000-2,1.000000-7.000000 0,0.000000-10.000000-3,0.000000-15.000000-1,-1.000000-15.000000-2,1.000000-16.000000-1,3.000000-15.000000 0,6.000000-16.000000 3,6.000000-15.000000 5,6.000000-15.000000 2,8.000000-17.000000 3,9.000000-18.000000 0,9.000000-19.000000 0,10.000000-18.000000 1,5.000000-9.000000-1,4.000000 0.000000 2,2.000000 0.000000-1,4.000000-1.000000 2,1.000000 4.000000-3,1.000000 6.000000-5,-1.000000 6.000000-5,0.000000 7.000000-4,0.000000 9.000000-7,1.000000 17.000000-4,-1.000000 14.000000-7,0.000000 16.000000-5,-4.000000 12.000000-1,-10.000000 9.000000 2,-9.000000 10.000000 4,-8.000000 9.000000 2,-8.000000 7.000000 6,-2.000000 6.000000 5,-3.000000 7.000000 6,-3.000000 6.000000 7,-3.000000 1.000000 4,-4.000000-3.000000 5,-2.000000-3.000000 4,-4.000000-3.000000 4,0.000000-3.000000 4,-2.000000-3.000000 0,1.000000-3.000000 2,0.000000-3.000000 0,1.000000 2.000000 12,-2.000000 10.000000 23,1.000000 10.000000 21,0.000000 8.000000 22,-3.000000 3.000000 2,-6.000000-2.000000-18,-6.000000-4.000000-18,-7.000000-3.000000-19,-1.000000 4.000000-11,4.000000 8.000000-7,2.000000 10.000000-5,3.000000 9.000000-6,2.000000 1.000000-7,-1.000000-5.000000-7,1.000000-7.000000-8,0.000000-6.000000-6,0.000000-6.000000-12,-1.000000-6.000000-15,1.000000-7.000000-15,0.000000-5.000000-16</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37"/>
    </inkml:context>
    <inkml:brush xml:id="br0">
      <inkml:brushProperty name="width" value="0.0219584945589304" units="cm"/>
      <inkml:brushProperty name="height" value="0.0219584945589304" units="cm"/>
      <inkml:brushProperty name="color" value="#F2395B"/>
      <inkml:brushProperty name="ignorePressure" value="0"/>
    </inkml:brush>
  </inkml:definitions>
  <inkml:trace contextRef="#ctx0" brushRef="#br0">73930.000000 28290.000000 667,'-44.000000'-23.000000'8,"9.000000"3.000000"16 ,9.000000 3.000000 16,9.000000 4.000000 16,12.000000 7.000000 4,16.000000 12.000000-9,15.000000 12.000000-9,15.000000 13.000000-8,7.000000 5.000000-17,-4.000000 1.000000-23,-2.000000 0.000000-24,-4.000000 0.000000-24,-4.000000-2.000000-11,-7.000000-3.000000 3,-5.000000-3.000000 3,-7.000000-3.000000 4</inkml:trace>
</inkml:ink>
</file>

<file path=ppt/ink/ink454.xml><?xml version="1.0" encoding="utf-8"?>
<inkml:ink xmlns:inkml="http://www.w3.org/2003/InkML">
  <annotation type="ScanImages2ExtractSignatures">1</annotation>
  <annotation type="ScanImagesWidth">712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39"/>
    </inkml:context>
    <inkml:brush xml:id="br0">
      <inkml:brushProperty name="width" value="0.0341718904674053" units="cm"/>
      <inkml:brushProperty name="height" value="0.0341718904674053" units="cm"/>
      <inkml:brushProperty name="color" value="#F2395B"/>
      <inkml:brushProperty name="ignorePressure" value="0"/>
    </inkml:brush>
  </inkml:definitions>
  <inkml:trace contextRef="#ctx0" brushRef="#br0">74371.000000 29221.000000 429,'-44.000000'23.000000'1,"9.000000"-3.000000"2 ,9.000000-3.000000 2,9.000000-3.000000 2,3.000000-2.000000 7,-3.000000 0.000000 11,-3.000000 0.000000 10,-3.000000 0.000000 12,5.000000 1.000000 1,12.000000-1.000000-5,12.000000 0.000000-7,12.000000 0.000000-6,13.000000-1.000000-8,12.000000-3.000000-6,12.000000-4.000000-8,12.000000-2.000000-7,7.000000-7.000000-6,-1.000000-8.000000-5,1.000000-10.000000-4,-1.000000-10.000000-5,-2.000000-5.000000-2,-7.000000-3.000000 0,-6.000000-4.000000-1,-6.000000-2.000000 0,-6.000000 0.000000-1,-6.000000 2.000000-2,-6.000000 4.000000 0,-7.000000 3.000000-1,-7.000000-1.000000 1,-9.000000-2.000000 6,-10.000000-3.000000 5,-8.000000-4.000000 6,-13.000000 4.000000 3,-15.000000 8.000000 3,-16.000000 10.000000 4,-15.000000 10.000000 2,-9.000000 8.000000 6,-3.000000 9.000000 5,-3.000000 10.000000 8,-3.000000 9.000000 6,0.000000 14.000000 2,3.000000 18.000000 0,2.000000 18.000000 0,4.000000 19.000000-2,6.000000 11.000000 0,10.000000 2.000000-2,8.000000 4.000000 0,10.000000 2.000000-2,12.000000-2.000000-2,15.000000-9.000000-4,16.000000-10.000000-4,14.000000-9.000000-4,17.000000-12.000000-5,14.000000-16.000000-3,16.000000-14.000000-4,15.000000-17.000000-5,11.000000-12.000000-4,6.000000-14.000000-5,6.000000-11.000000-7,6.000000-13.000000-5,-1.000000-10.000000-2,-10.000000-9.000000 0,-9.000000-10.000000 0,-9.000000-9.000000 1,-6.000000-3.000000 0,-3.000000 3.000000 0,-3.000000 3.000000 0,-3.000000 3.000000 1,-5.000000 2.000000 1,-6.000000 0.000000 2,-6.000000 0.000000 3,-6.000000 0.000000 3,-8.000000 4.000000 4,-9.000000 9.000000 6,-9.000000 10.000000 6,-10.000000 9.000000 7,-5.000000 6.000000 4,-4.000000 3.000000 7,-3.000000 3.000000 4,-2.000000 4.000000 5,-6.000000 8.000000 3,-5.000000 16.000000 0,-7.000000 15.000000-1,-5.000000 15.000000-1,-4.000000 13.000000 0,0.000000 8.000000 1,1.000000 10.000000-1,-1.000000 10.000000 1,2.000000 3.000000-1,2.000000 1.000000-3,4.000000 0.000000-2,3.000000-1.000000-3,5.000000-3.000000-4,6.000000-10.000000-5,5.000000-10.000000-4,7.000000-8.000000-6,9.000000-11.000000-4,13.000000-13.000000-5,11.000000-11.000000-5,13.000000-13.000000-5,9.000000-15.000000-3,7.000000-19.000000-2,5.000000-18.000000-1,6.000000-18.000000-3,4.000000-11.000000-1,-1.000000-3.000000 0,1.000000-3.000000-2,-1.000000-4.000000-1,-4.000000 3.000000 3,-9.000000 5.000000 7,-10.000000 7.000000 5,-8.000000 6.000000 7,-9.000000 7.000000 5,-5.000000 9.000000 4,-7.000000 10.000000 3,-5.000000 9.000000 4,-6.000000 14.000000 7,-2.000000 18.000000 9,-3.000000 18.000000 10,-4.000000 19.000000 10,-4.000000 11.000000 2,-6.000000 2.000000-7,-6.000000 4.000000-7,-7.000000 3.000000-7,1.000000-1.000000-4,5.000000-2.000000-6,7.000000-4.000000-3,6.000000-2.000000-5,3.000000-4.000000-4,0.000000-2.000000-6,0.000000-4.000000-5,0.000000-3.000000-6,2.000000-2.000000-6,2.000000-4.000000-6,4.000000-3.000000-6,3.000000-3.000000-7,9.000000-5.000000-1,15.000000-5.000000 2,15.000000-7.000000 2,16.000000-6.000000 2,12.000000-8.000000 5,10.000000-8.000000 7,8.000000-10.000000 7,10.000000-10.000000 7,2.000000-6.000000 5,-2.000000-7.000000 1,-3.000000-6.000000 1,-4.000000-7.000000 2,-6.000000-6.000000 2,-8.000000-10.000000 4,-10.000000-10.000000 3,-9.000000-8.000000 3,-13.000000 1.000000 4,-15.000000 13.000000 5,-15.000000 11.000000 4,-15.000000 13.000000 5,-11.000000 11.000000 2,-6.000000 8.000000-1,-7.000000 10.000000 0,-5.000000 10.000000-1,-8.000000 5.000000 0,-9.000000 3.000000-3,-10.000000 4.000000-1,-8.000000 2.000000-2,-6.000000 10.000000-1,1.000000 15.000000-4,0.000000 15.000000-1,0.000000 16.000000-3,1.000000 8.000000-2,3.000000 4.000000 0,4.000000 3.000000 0,2.000000 3.000000 0,7.000000 0.000000-1,8.000000-3.000000-1,10.000000-3.000000-1,10.000000-4.000000-1,6.000000-3.000000-2,7.000000-7.000000-5,6.000000-6.000000-4,7.000000-7.000000-4,9.000000-8.000000-2,17.000000-13.000000 0,14.000000-11.000000-1,16.000000-14.000000 0,9.000000-14.000000-2,3.000000-19.000000-1,3.000000-18.000000-2,4.000000-19.000000-2,2.000000-14.000000-2,3.000000-14.000000 1,4.000000-11.000000-2,2.000000-12.000000 0,-6.000000-4.000000 2,-15.000000 6.000000 3,-15.000000 7.000000 3,-16.000000 6.000000 4,-5.000000-4.000000 2,2.000000-11.000000-1,3.000000-13.000000 0,4.000000-12.000000 0,-4.000000 1.000000 0,-8.000000 16.000000 1,-10.000000 15.000000 1,-10.000000 15.000000 0,-3.000000 17.000000 4,-1.000000 19.000000 2,0.000000 18.000000 4,0.000000 18.000000 4,-4.000000 17.000000 3,-9.000000 16.000000 6,-10.000000 15.000000 5,-9.000000 15.000000 6,-9.000000 15.000000 2,-9.000000 16.000000 3,-10.000000 15.000000 2,-9.000000 15.000000 1,-4.000000 13.000000-1,0.000000 9.000000-4,0.000000 9.000000-4,-1.000000 9.000000-4,3.000000 9.000000-4,2.000000 10.000000-3,4.000000 8.000000-3,2.000000 10.000000-3,7.000000 3.000000-4,8.000000-3.000000-4,10.000000-3.000000-2,10.000000-4.000000-5,8.000000-9.000000-2,9.000000-20.000000-4,10.000000-17.000000-3,9.000000-20.000000-4,14.000000-22.000000-1,18.000000-27.000000 0,18.000000-28.000000 1,19.000000-28.000000 0,12.000000-26.000000 0,6.000000-24.000000-3,6.000000-25.000000-3,7.000000-24.000000-2,-1.000000-14.000000-2,-5.000000-3.000000-1,-7.000000-3.000000-2,-6.000000-3.000000 0,-6.000000-1.000000 0,-6.000000 4.000000 4,-7.000000 3.000000 4,-5.000000 3.000000 2,-11.000000 5.000000 5,-16.000000 5.000000 6,-15.000000 7.000000 7,-15.000000 6.000000 5,-11.000000 6.000000 6,-6.000000 6.000000 5,-6.000000 7.000000 4,-6.000000 5.000000 6,-5.000000 13.000000 3,-2.000000 18.000000 2,-4.000000 18.000000 2,-3.000000 19.000000 2,-2.000000 12.000000 1,1.000000 6.000000-1,-1.000000 7.000000-1,1.000000 5.000000-1,-2.000000 10.000000-1,-3.000000 12.000000 1,-4.000000 12.000000 0,-2.000000 12.000000 0,-1.000000 14.000000-1,-1.000000 16.000000-2,0.000000 15.000000-1,0.000000 15.000000-3,1.000000 6.000000-3,-1.000000-3.000000-5,0.000000-3.000000-7,0.000000-3.000000-5,5.000000-1.000000-6,9.000000-1.000000-7,9.000000 1.000000-8,10.000000-1.000000-7,7.000000-12.000000-2,6.000000-24.000000 2,6.000000-25.000000 2,7.000000-24.000000 3,7.000000-19.000000-1,9.000000-12.000000-4,10.000000-12.000000-4,8.000000-12.000000-4,10.000000-19.000000 0,9.000000-24.000000 3,9.000000-25.000000 4,10.000000-24.000000 3,1.000000-11.000000 4,-6.000000 3.000000 3,-7.000000 3.000000 3,-5.000000 4.000000 3,-8.000000 3.000000 4,-10.000000 7.000000 5,-8.000000 6.000000 4,-10.000000 7.000000 5,-7.000000 10.000000 2,-7.000000 15.000000 2,-5.000000 15.000000 2,-7.000000 16.000000 0,-7.000000 11.000000 5,-10.000000 5.000000 8,-8.000000 7.000000 8,-10.000000 6.000000 8,-6.000000 8.000000 1,-3.000000 9.000000-7,-4.000000 8.000000-5,-2.000000 11.000000-7,-6.000000 11.000000-4,-10.000000 16.000000-3,-8.000000 15.000000-2,-10.000000 15.000000-4,-2.000000 10.000000-2,7.000000 2.000000-3,6.000000 4.000000-3,6.000000 3.000000-2,7.000000-2.000000-4,10.000000-6.000000-2,9.000000-6.000000-4,9.000000-7.000000-3,13.000000-11.000000-3,14.000000-19.000000-3,16.000000-18.000000-3,16.000000-19.000000-2,13.000000-19.000000-1,12.000000-22.000000 1,13.000000-21.000000 1,12.000000-22.000000 2,4.000000-15.000000 0,-2.000000-9.000000 2,-4.000000-10.000000 1,-3.000000-8.000000 0,-6.000000-4.000000 1,-9.000000 3.000000 1,-9.000000 4.000000 1,-9.000000 2.000000 0,-8.000000 7.000000 2,-7.000000 8.000000 0,-5.000000 10.000000 1,-6.000000 10.000000 1,-11.000000 11.000000 4,-16.000000 16.000000 7,-15.000000 15.000000 9,-15.000000 15.000000 7,-8.000000 19.000000 4,1.000000 21.000000 0,-1.000000 22.000000 1,0.000000 21.000000 1,0.000000 13.000000-2,1.000000 7.000000-2,-1.000000 6.000000-3,0.000000 7.000000-3,2.000000 6.000000-1,3.000000 10.000000-3,3.000000 10.000000-2,3.000000 8.000000-1,3.000000 16.000000-3,3.000000 21.000000-3,3.000000 21.000000-2,3.000000 22.000000-4,4.000000 0.000000 0,2.000000-21.000000-2,3.000000-22.000000 1,4.000000-21.000000 0,1.000000-8.000000-1,0.000000 6.000000 1,0.000000 6.000000 1,0.000000 7.000000 0,-5.000000-7.000000 1,-9.000000-18.000000 0,-9.000000-19.000000 0,-9.000000-17.000000 0,-9.000000-17.000000 1,-10.000000-11.000000-1,-8.000000-13.000000 2,-10.000000-11.000000-1,-15.000000-10.000000 0,-22.000000-7.000000 0,-21.000000-5.000000 0,-22.000000-6.000000-1,-11.000000-12.000000 0,-4.000000-14.000000 0,-3.000000-16.000000 1,-3.000000-15.000000 0,-6.000000-21.000000-3,-9.000000-29.000000-6,-10.000000-26.000000-6,-8.000000-28.000000-7,8.000000-11.000000-4,28.000000 6.000000 0,28.000000 6.000000-2,27.000000 7.000000-1,22.000000 8.000000 1,15.000000 13.000000 3,15.000000 12.000000 1,16.000000 13.000000 3,8.000000 8.000000 2,4.000000 7.000000 1,3.000000 6.000000 1,3.000000 6.000000 1</inkml:trace>
</inkml:ink>
</file>

<file path=ppt/ink/ink455.xml><?xml version="1.0" encoding="utf-8"?>
<inkml:ink xmlns:inkml="http://www.w3.org/2003/InkML">
  <annotation type="ScanImages2ExtractSignatures">1</annotation>
  <annotation type="ScanImagesWidth">698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47"/>
    </inkml:context>
    <inkml:brush xml:id="br0">
      <inkml:brushProperty name="width" value="0.0306316372007132" units="cm"/>
      <inkml:brushProperty name="height" value="0.0306316372007132" units="cm"/>
      <inkml:brushProperty name="color" value="#F2395B"/>
      <inkml:brushProperty name="ignorePressure" value="0"/>
    </inkml:brush>
  </inkml:definitions>
  <inkml:trace contextRef="#ctx0" brushRef="#br0">49189.000000 29074.000000 478,'-22.000000'-46.000000'2,"7.000000"6.000000"4 ,6.000000 7.000000 3,6.000000 5.000000 5,4.000000 4.000000 3,4.000000-1.000000 3,3.000000 1.000000 4,2.000000-1.000000 3,4.000000 5.000000 0,3.000000 9.000000-2,3.000000 10.000000-3,3.000000 9.000000-3,0.000000 11.000000-2,-3.000000 17.000000-1,-3.000000 14.000000-1,-4.000000 16.000000-2,-4.000000 12.000000-1,-5.000000 9.000000-1,-8.000000 10.000000-2,-5.000000 8.000000-1,-6.000000 7.000000-2,-6.000000 3.000000-3,-7.000000 3.000000-1,-6.000000 3.000000-2,-1.000000-5.000000-2,3.000000-12.000000-1,3.000000-12.000000-3,3.000000-12.000000-2,9.000000-25.000000-1,15.000000-37.000000-1,16.000000-36.000000-2,15.000000-37.000000 0,11.000000-25.000000 0,6.000000-12.000000 2,6.000000-12.000000 3,6.000000-12.000000 1,5.000000-5.000000 3,3.000000 3.000000 0,3.000000 3.000000 2,3.000000 3.000000 0,0.000000 8.000000 1,-3.000000 13.000000 0,-4.000000 11.000000 0,-2.000000 13.000000 1,-6.000000 11.000000 0,-10.000000 14.000000 0,-8.000000 11.000000 1,-10.000000 13.000000 0,-8.000000 16.000000 1,-6.000000 22.000000 0,-5.000000 21.000000 2,-7.000000 22.000000-1,-9.000000 14.000000 3,-13.000000 5.000000 1,-11.000000 7.000000 3,-13.000000 6.000000 1,-5.000000 1.000000 2,4.000000-2.000000 0,2.000000-4.000000 0,4.000000-3.000000 0,5.000000-7.000000 0,5.000000-13.000000-3,7.000000-11.000000 0,5.000000-14.000000-3,19.000000-23.000000-3,31.000000-38.000000-8,30.000000-36.000000-6,31.000000-37.000000-6,14.000000-19.000000-4,-3.000000-4.000000 0,-4.000000-3.000000-1,-2.000000-3.000000 1,-5.000000 6.000000 1,-7.000000 16.000000 1,-5.000000 14.000000 2,-6.000000 17.000000 2,-10.000000 14.000000 2,-12.000000 16.000000 6,-12.000000 15.000000 4,-12.000000 15.000000 4,-11.000000 13.000000 4,-10.000000 8.000000 5,-8.000000 10.000000 2,-10.000000 10.000000 5,-7.000000 9.000000 1,-7.000000 14.000000-1,-5.000000 11.000000 0,-7.000000 13.000000 0,-3.000000 5.000000-1,1.000000 1.000000 0,-1.000000 0.000000-1,0.000000-1.000000 0,2.000000-5.000000-2,3.000000-13.000000-4,3.000000-11.000000-4,3.000000-14.000000-3,13.000000-11.000000-11,26.000000-13.000000-17,23.000000-11.000000-16,26.000000-14.000000-17,14.000000-12.000000-4,7.000000-17.000000 7,6.000000-14.000000 7,6.000000-16.000000 7,-1.000000-8.000000 5,-5.000000 1.000000 2,-6.000000-1.000000 3,-6.000000 1.000000 2,-9.000000 3.000000 4,-8.000000 5.000000 6,-9.000000 7.000000 7,-10.000000 6.000000 7,-7.000000 6.000000 5,-7.000000 6.000000 6,-5.000000 7.000000 6,-7.000000 5.000000 5,-7.000000 7.000000 5,-10.000000 5.000000 4,-9.000000 7.000000 5,-9.000000 6.000000 3,-4.000000 9.000000 2,0.000000 13.000000-2,-1.000000 11.000000-1,0.000000 13.000000-2,1.000000 11.000000-2,0.000000 8.000000-2,-1.000000 10.000000-2,0.000000 10.000000-3,3.000000 3.000000-2,2.000000 1.000000-2,3.000000 0.000000-1,3.000000-1.000000-2,3.000000-3.000000-2,4.000000-10.000000-3,2.000000-10.000000-2,4.000000-8.000000-2,5.000000-11.000000-4,10.000000-13.000000-5,9.000000-11.000000-3,9.000000-13.000000-5,6.000000-14.000000-5,4.000000-15.000000-6,2.000000-15.000000-4,4.000000-16.000000-6,-1.000000-11.000000-2,-3.000000-10.000000 2,-2.000000-10.000000 1,-4.000000-8.000000 1,-6.000000-3.000000 3,-9.000000 2.000000 6,-9.000000 4.000000 4,-10.000000 3.000000 5,-5.000000 4.000000 4,-4.000000 6.000000 6,-2.000000 7.000000 3,-4.000000 6.000000 6,-4.000000 8.000000 3,-7.000000 14.000000 4,-5.000000 11.000000 4,-7.000000 13.000000 4,5.000000 11.000000 2,15.000000 14.000000 2,16.000000 11.000000 3,14.000000 13.000000 1,14.000000 2.000000-2,8.000000-5.000000-7,9.000000-7.000000-8,10.000000-5.000000-7,3.000000-3.000000-5,-4.000000 4.000000-1,-2.000000 3.000000-3,-4.000000 3.000000-1,-5.000000 5.000000-1,-10.000000 5.000000 1,-9.000000 7.000000 0,-9.000000 6.000000 2,-6.000000 6.000000-1,-4.000000 6.000000-1,-2.000000 7.000000-1,-4.000000 5.000000-1,-5.000000 5.000000-1,-10.000000 3.000000 0,-9.000000 3.000000 0,-9.000000 3.000000-1,-5.000000-2.000000 0,0.000000-10.000000 1,1.000000-10.000000 2,-1.000000-8.000000 0,11.000000-20.000000 1,21.000000-31.000000-1,22.000000-31.000000 1,21.000000-30.000000 0,13.000000-17.000000 0,3.000000-3.000000 2,2.000000-3.000000 0,4.000000-4.000000 1,1.000000 3.000000 1,0.000000 5.000000-2,1.000000 7.000000 0,-1.000000 6.000000-2,0.000000 7.000000-1,0.000000 9.000000-3,1.000000 10.000000-2,-1.000000 9.000000-2,-1.000000 6.000000 0,-4.000000 3.000000 2,-2.000000 3.000000 4,-4.000000 4.000000 2,-4.000000 3.000000 3,-6.000000 7.000000-1,-6.000000 6.000000 1,-7.000000 7.000000 1,-1.000000 2.000000 0,3.000000 0.000000 0,4.000000 0.000000 1,2.000000 1.000000 0,1.000000-4.000000 1,1.000000-6.000000 1,0.000000-6.000000-1,0.000000-6.000000 1,0.000000-7.000000-1,-1.000000-5.000000-3,1.000000-7.000000-1,0.000000-5.000000-3,-4.000000-4.000000-1,-5.000000 0.000000 0,-7.000000 0.000000-1,-5.000000 1.000000 0,-9.000000-1.000000 0,-8.000000 0.000000 1,-10.000000 0.000000 1,-9.000000 1.000000 1,-9.000000 2.000000 2,-9.000000 6.000000 2,-10.000000 7.000000 1,-8.000000 6.000000 3,-9.000000 7.000000 2,-5.000000 9.000000 2,-7.000000 10.000000 1,-5.000000 9.000000 2,-1.000000 11.000000 1,7.000000 12.000000 3,5.000000 12.000000 1,7.000000 12.000000 2,7.000000 11.000000 1,10.000000 9.000000 0,8.000000 10.000000 1,10.000000 9.000000 1,14.000000 4.000000-1,18.000000 0.000000-1,19.000000 0.000000-1,17.000000 0.000000-1,23.000000-7.000000-3,23.000000-16.000000-5,26.000000-15.000000-4,23.000000-15.000000-6,24.000000-22.000000-6,21.000000-27.000000-11,22.000000-28.000000-9,21.000000-28.000000-10,-5.000000-14.000000-7,-30.000000-4.000000-3,-31.000000-3.000000-3,-30.000000-3.000000-4,-22.000000 2.000000 0,-12.000000 5.000000 0,-13.000000 7.000000 1,-11.000000 6.000000 1</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48"/>
    </inkml:context>
    <inkml:brush xml:id="br0">
      <inkml:brushProperty name="width" value="0.0242951717227697" units="cm"/>
      <inkml:brushProperty name="height" value="0.0242951717227697" units="cm"/>
      <inkml:brushProperty name="color" value="#F2395B"/>
      <inkml:brushProperty name="ignorePressure" value="0"/>
    </inkml:brush>
  </inkml:definitions>
  <inkml:trace contextRef="#ctx0" brushRef="#br0">56244.000000 28829.000000 603,'-45.000000'0.000000'-9,"10.000000"0.000000"21 ,9.000000 0.000000 22,9.000000 0.000000 22,10.000000 3.000000 8,8.000000 6.000000-8,10.000000 7.000000-7,9.000000 5.000000-7,7.000000 0.000000-8,7.000000-5.000000-8,6.000000-7.000000-7,6.000000-6.000000-9,4.000000-6.000000-7,4.000000-6.000000-4,3.000000-7.000000-7,2.000000-5.000000-5,3.000000-5.000000-2,-1.000000-3.000000 0,0.000000-3.000000-1,0.000000-3.000000 1,-4.000000-4.000000-1,-10.000000-2.000000-4,-8.000000-3.000000-2,-10.000000-4.000000-4,-11.000000 2.000000 1,-12.000000 6.000000 5,-12.000000 7.000000 5,-12.000000 5.000000 4,-14.000000 8.000000 5,-16.000000 9.000000 3,-15.000000 10.000000 3,-15.000000 9.000000 5,-7.000000 10.000000 2,-1.000000 13.000000 2,0.000000 11.000000 3,0.000000 14.000000 2,4.000000 11.000000 1,5.000000 13.000000 0,7.000000 11.000000 0,5.000000 14.000000 0,9.000000 3.000000 0,8.000000-2.000000 0,10.000000-4.000000 2,9.000000-2.000000-1,11.000000-5.000000 0,11.000000-6.000000-1,14.000000-7.000000-3,11.000000-5.000000-2,16.000000-14.000000-4,18.000000-22.000000-3,18.000000-21.000000-5,19.000000-22.000000-3,13.000000-17.000000-6,10.000000-17.000000-4,9.000000-14.000000-5,9.000000-16.000000-5,5.000000-12.000000-3,0.000000-9.000000-1,0.000000-10.000000 0,-1.000000-8.000000-1,-8.000000 0.000000-1,-19.000000 14.000000-2,-18.000000 11.000000 0,-19.000000 13.000000-2,-13.000000 10.000000 0,-10.000000 9.000000 3,-8.000000 10.000000 3,-10.000000 9.000000 1</inkml:trace>
</inkml:ink>
</file>

<file path=ppt/ink/ink457.xml><?xml version="1.0" encoding="utf-8"?>
<inkml:ink xmlns:inkml="http://www.w3.org/2003/InkML">
  <annotation type="ScanImages2ExtractSignatures">1</annotation>
  <annotation type="ScanImagesWidth">1713744872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49"/>
    </inkml:context>
    <inkml:brush xml:id="br0">
      <inkml:brushProperty name="width" value="0.0311156585812569" units="cm"/>
      <inkml:brushProperty name="height" value="0.0311156585812569" units="cm"/>
      <inkml:brushProperty name="color" value="#F2395B"/>
      <inkml:brushProperty name="ignorePressure" value="0"/>
    </inkml:brush>
  </inkml:definitions>
  <inkml:trace contextRef="#ctx0" brushRef="#br0">57371.000000 28486.000000 471,'-66.000000'2.000000'10,"15.000000"2.000000"21 ,16.000000 4.000000 20,15.000000 3.000000 22,9.000000 7.000000 4,4.000000 13.000000-11,2.000000 11.000000-12,4.000000 14.000000-12,-1.000000 11.000000-8,-2.000000 13.000000-8,-4.000000 11.000000-6,-3.000000 14.000000-8,1.000000 3.000000-4,2.000000-2.000000-4,3.000000-4.000000-4,4.000000-2.000000-4,1.000000-8.000000-3,0.000000-13.000000-4,0.000000-11.000000-4,0.000000-13.000000-2,3.000000-12.000000-3,6.000000-13.000000 1,6.000000-11.000000-1,7.000000-13.000000 0,8.000000-18.000000 1,13.000000-25.000000-1,12.000000-24.000000-1,13.000000-25.000000 1,5.000000-15.000000 0,1.000000-6.000000 3,-1.000000-7.000000 2,1.000000-5.000000 2,-4.000000 1.000000 3,-6.000000 9.000000 0,-5.000000 10.000000 3,-7.000000 9.000000 1,-5.000000 10.000000 3,-2.000000 13.000000 2,-4.000000 11.000000 2,-3.000000 14.000000 3,-7.000000 20.000000 5,-13.000000 31.000000 8,-12.000000 31.000000 9,-12.000000 31.000000 8,-8.000000 17.000000 2,-2.000000 7.000000-4,-4.000000 6.000000-3,-3.000000 7.000000-4,-2.000000-3.000000-4,1.000000-8.000000-6,-1.000000-10.000000-4,1.000000-9.000000-5,2.000000-6.000000-6,7.000000-3.000000-4,6.000000-3.000000-6,6.000000-4.000000-4,7.000000-9.000000-10,10.000000-20.000000-13,9.000000-17.000000-13,9.000000-20.000000-12,5.000000-17.000000-4,0.000000-19.000000 7,-1.000000-18.000000 5,1.000000-19.000000 7,0.000000-8.000000 7,0.000000-1.000000 8,-1.000000 0.000000 9,1.000000 1.000000 7,-2.000000 2.000000 5,-3.000000 6.000000 3,-2.000000 7.000000 2,-4.000000 6.000000 3,-3.000000 2.000000 1,-4.000000 1.000000 1,-2.000000 0.000000 1,-3.000000 0.000000 2,-3.000000 4.000000 3,-4.000000 9.000000 7,-2.000000 10.000000 8,-3.000000 9.000000 6,-1.000000 14.000000 11,4.000000 18.000000 15,2.000000 18.000000 14,4.000000 19.000000 14,0.000000 12.000000 0,-4.000000 6.000000-15,-2.000000 7.000000-14,-3.000000 5.000000-16,-3.000000 5.000000-9,2.000000 3.000000-3,-2.000000 3.000000-4,2.000000 4.000000-4,-2.000000 0.000000-3,2.000000 1.000000-4,-2.000000 0.000000-4,2.000000-1.000000-4,0.000000-5.000000-4,4.000000-13.000000-8,2.000000-11.000000-7,4.000000-14.000000-6,6.000000-9.000000-4,9.000000-10.000000 1,9.000000-10.000000 1,10.000000-8.000000-1,7.000000-19.000000 2,6.000000-27.000000 1,6.000000-28.000000 2,6.000000-28.000000 1,1.000000-14.000000 2,-7.000000-4.000000 3,-6.000000-3.000000 2,-6.000000-3.000000 2,-6.000000 0.000000 1,-6.000000 3.000000 2,-6.000000 3.000000 2,-7.000000 4.000000 0,-5.000000 5.000000 2,-7.000000 9.000000 1,-6.000000 10.000000 0,-6.000000 9.000000 2,-4.000000 12.000000 1,-4.000000 16.000000 0,-2.000000 15.000000 0,-4.000000 15.000000 0,-1.000000 15.000000 0,-1.000000 16.000000-3,1.000000 15.000000-1,0.000000 15.000000-2,0.000000 8.000000-2,-1.000000 0.000000-5,1.000000 0.000000-3,0.000000 0.000000-4</inkml:trace>
</inkml:ink>
</file>

<file path=ppt/ink/ink458.xml><?xml version="1.0" encoding="utf-8"?>
<inkml:ink xmlns:inkml="http://www.w3.org/2003/InkML">
  <annotation type="ScanImages2ExtractSignatures">1</annotation>
  <annotation type="ScanImagesWidth">76546048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49"/>
    </inkml:context>
    <inkml:brush xml:id="br0">
      <inkml:brushProperty name="width" value="0.0274309981614351" units="cm"/>
      <inkml:brushProperty name="height" value="0.0274309981614351" units="cm"/>
      <inkml:brushProperty name="color" value="#F2395B"/>
      <inkml:brushProperty name="ignorePressure" value="0"/>
    </inkml:brush>
  </inkml:definitions>
  <inkml:trace contextRef="#ctx0" brushRef="#br0">59722.000000 28584.000000 534,'0.000000'46.000000'31,"0.000000"-6.000000"3 ,0.000000-6.000000 3,0.000000-7.000000 4,0.000000-1.000000 2,0.000000 3.000000-1,0.000000 3.000000-1,0.000000 4.000000 0,0.000000 2.000000-3,0.000000 3.000000-5,0.000000 4.000000-5,0.000000 2.000000-4,-1.000000 4.000000-6,-4.000000 2.000000-8,-2.000000 4.000000-5,-4.000000 3.000000-8,0.000000-1.000000-7,3.000000-2.000000-8,4.000000-4.000000-7,2.000000-2.000000-8,2.000000-5.000000-7,0.000000-6.000000-9,0.000000-7.000000-9,0.000000-5.000000-8</inkml:trace>
</inkml:ink>
</file>

<file path=ppt/ink/ink459.xml><?xml version="1.0" encoding="utf-8"?>
<inkml:ink xmlns:inkml="http://www.w3.org/2003/InkML">
  <annotation type="ScanImages2ExtractSignatures">1</annotation>
  <annotation type="ScanImagesWidth">262657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0"/>
    </inkml:context>
    <inkml:brush xml:id="br0">
      <inkml:brushProperty name="width" value="0.021003358066082" units="cm"/>
      <inkml:brushProperty name="height" value="0.021003358066082" units="cm"/>
      <inkml:brushProperty name="color" value="#F2395B"/>
      <inkml:brushProperty name="ignorePressure" value="0"/>
    </inkml:brush>
  </inkml:definitions>
  <inkml:trace contextRef="#ctx0" brushRef="#br0">60114.000000 27653.000000 698,'-46.000000'-23.000000'6,"7.000000"3.000000"12 ,5.000000 4.000000 13,6.000000 2.000000 12,10.000000 6.000000 4,12.000000 10.000000-2,12.000000 8.000000-4,12.000000 10.000000-2,8.000000 9.000000-12,3.000000 10.000000-22,4.000000 8.000000-23,2.000000 10.000000-21,2.000000 2.000000-10,-1.000000-2.000000-1,1.000000-3.000000 0,0.000000-4.000000 1,-4.000000-5.000000 3,-5.000000-10.000000 6,-6.000000-9.000000 7,-7.000000-9.000000 6</inkml:trace>
</inkml:ink>
</file>

<file path=ppt/ink/ink46.xml><?xml version="1.0" encoding="utf-8"?>
<inkml:ink xmlns:inkml="http://www.w3.org/2003/InkML">
  <annotation type="ScanImages2ExtractSignatures">1</annotation>
  <annotation type="ScanImagesWidth">679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46"/>
    </inkml:context>
    <inkml:brush xml:id="br0">
      <inkml:brushProperty name="width" value="0.0329234898090363" units="cm"/>
      <inkml:brushProperty name="height" value="0.0329234898090363" units="cm"/>
      <inkml:brushProperty name="color" value="#F2395B"/>
      <inkml:brushProperty name="ignorePressure" value="0"/>
    </inkml:brush>
  </inkml:definitions>
  <inkml:trace contextRef="#ctx0" brushRef="#br0">49000.000000 9050.000000 445,'-24.000000'-118.000000'22,"4.000000"17.000000"2 ,3.000000 15.000000 2,3.000000 16.000000 1,3.000000 21.000000 4,3.000000 29.000000 5,3.000000 28.000000 4,4.000000 28.000000 4,-3.000000 31.000000 0,-5.000000 34.000000-7,-7.000000 35.000000-6,-5.000000 35.000000-6,-8.000000 18.000000-6,-5.000000 3.000000-3,-7.000000 3.000000-5,-5.000000 4.000000-4,0.000000-9.000000-3,10.000000-18.000000-4,10.000000-19.000000-3,9.000000-18.000000-3,20.000000-29.000000-4,31.000000-37.000000-5,32.000000-38.000000-4,31.000000-37.000000-4,23.000000-43.000000-2,16.000000-46.000000 2,15.000000-47.000000 1,17.000000-47.000000 1,3.000000-29.000000 2,-5.000000-8.000000 1,-7.000000-10.000000 3,-5.000000-9.000000 0,-17.000000 9.000000 3,-24.000000 28.000000 3,-26.000000 28.000000 2,-24.000000 29.000000 4,-23.000000 35.000000 3,-18.000000 44.000000 7,-19.000000 44.000000 6,-18.000000 44.000000 6,-18.000000 41.000000 6,-16.000000 42.000000 5,-15.000000 40.000000 4,-15.000000 41.000000 6,-9.000000 27.000000 1,1.000000 17.000000-4,-1.000000 15.000000-4,1.000000 16.000000-3,12.000000-10.000000-5,25.000000-34.000000-6,25.000000-35.000000-6,25.000000-33.000000-5,25.000000-37.000000-7,25.000000-37.000000-4,25.000000-38.000000-5,25.000000-37.000000-5,18.000000-40.000000-10,14.000000-40.000000-14,11.000000-40.000000-15,14.000000-41.000000-14,-1.000000-21.000000-5,-12.000000 1.000000 5,-13.000000-1.000000 5,-12.000000 1.000000 4,-16.000000-1.000000 7,-19.000000 1.000000 9,-18.000000-1.000000 9,-19.000000 1.000000 8,-19.000000 13.000000 7,-19.000000 29.000000 3,-18.000000 28.000000 4,-19.000000 28.000000 5,-16.000000 28.000000 2,-12.000000 28.000000 3,-13.000000 28.000000 3,-12.000000 29.000000 2,-2.000000 18.000000 7,9.000000 9.000000 8,10.000000 10.000000 10,10.000000 10.000000 9,10.000000 0.000000 7,13.000000-5.000000 1,12.000000-7.000000 3,13.000000-5.000000 2,16.000000-9.000000-1,23.000000-9.000000-6,22.000000-10.000000-5,22.000000-8.000000-7,18.000000-14.000000-4,16.000000-15.000000-4,15.000000-15.000000-5,17.000000-16.000000-3,11.000000-15.000000-6,10.000000-11.000000-7,10.000000-14.000000-7,9.000000-11.000000-7,-7.000000-6.000000-6,-21.000000 4.000000-8,-22.000000 3.000000-8,-22.000000 3.000000-6,-19.000000 7.000000-5,-16.000000 14.000000 2,-15.000000 11.000000 0,-15.000000 14.000000 1,-18.000000 8.000000 2,-19.000000 7.000000 5,-18.000000 6.000000 4,-19.000000 7.000000 5,-13.000000 2.000000 4,-6.000000 1.000000 3,-6.000000-1.000000 3,-6.000000 1.000000 4,-2.000000-1.000000 4,3.000000 1.000000 3,3.000000-1.000000 5,4.000000 1.000000 3,2.000000 4.000000 6,4.000000 9.000000 5,3.000000 10.000000 7,3.000000 10.000000 5,3.000000 11.000000 5,3.000000 17.000000 3,3.000000 15.000000 3,4.000000 16.000000 4,-1.000000 15.000000 1,-3.000000 16.000000-2,-3.000000 15.000000-1,-2.000000 17.000000-2,-5.000000 13.000000-3,-2.000000 13.000000-6,-3.000000 12.000000-6,-3.000000 13.000000-5,4.000000-2.000000-8,13.000000-16.000000-9,12.000000-15.000000-11,13.000000-15.000000-9,18.000000-21.000000-9,26.000000-25.000000-11,24.000000-25.000000-10,26.000000-25.000000-9,4.000000-19.000000-1,-16.000000-12.000000 11,-15.000000-13.000000 9,-15.000000-12.000000 10,-9.000000-9.000000 2,1.000000-2.000000-4,-1.000000-3.000000-6,1.000000-3.000000-5</inkml:trace>
</inkml:ink>
</file>

<file path=ppt/ink/ink460.xml><?xml version="1.0" encoding="utf-8"?>
<inkml:ink xmlns:inkml="http://www.w3.org/2003/InkML">
  <annotation type="ScanImages2ExtractSignatures">1</annotation>
  <annotation type="ScanImagesWidth">909392179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0"/>
    </inkml:context>
    <inkml:brush xml:id="br0">
      <inkml:brushProperty name="width" value="0.026835422962904" units="cm"/>
      <inkml:brushProperty name="height" value="0.026835422962904" units="cm"/>
      <inkml:brushProperty name="color" value="#F2395B"/>
      <inkml:brushProperty name="ignorePressure" value="0"/>
    </inkml:brush>
  </inkml:definitions>
  <inkml:trace contextRef="#ctx0" brushRef="#br0">60506.000000 28339.000000 546,'-46.000000'2.000000'-13,"7.000000"2.000000"2 ,5.000000 4.000000 1,6.000000 3.000000 1,2.000000 2.000000 9,-3.000000 4.000000 15,-3.000000 3.000000 15,-3.000000 3.000000 15,0.000000 3.000000 6,2.000000 3.000000-4,4.000000 3.000000-4,3.000000 4.000000-3,5.000000 3.000000-4,6.000000 7.000000-2,5.000000 6.000000-3,7.000000 7.000000-3,3.000000 2.000000-3,0.000000 0.000000-4,0.000000 0.000000-4,0.000000 1.000000-3,3.000000-3.000000-3,7.000000-2.000000-5,5.000000-4.000000-3,6.000000-2.000000-5,8.000000-7.000000-4,10.000000-8.000000-6,8.000000-10.000000-5,10.000000-10.000000-6,3.000000-9.000000-4,-4.000000-14.000000 0,-2.000000-11.000000-2,-4.000000-12.000000-2,-1.000000-10.000000 1,0.000000-6.000000 1,0.000000-6.000000 1,0.000000-6.000000 2,-3.000000-4.000000 2,-6.000000 1.000000 4,-6.000000 0.000000 3,-7.000000 0.000000 4,-5.000000 1.000000 5,-7.000000 3.000000 4,-6.000000 4.000000 5,-6.000000 2.000000 5,-3.000000 4.000000 5,0.000000 2.000000 3,0.000000 4.000000 3,0.000000 3.000000 5,-3.000000 9.000000 4,-6.000000 15.000000 3,-6.000000 15.000000 5,-7.000000 16.000000 3,1.000000 12.000000 0,5.000000 9.000000-7,7.000000 10.000000-6,6.000000 9.000000-5,5.000000 4.000000-6,2.000000 0.000000-4,4.000000 0.000000-3,3.000000 1.000000-5,-1.000000 2.000000-2,-2.000000 6.000000 1,-3.000000 7.000000-1,-4.000000 6.000000 0,-5.000000 2.000000 0,-10.000000 1.000000 0,-9.000000 0.000000-1,-9.000000-1.000000 1,-3.000000-3.000000-2,2.000000-10.000000-1,4.000000-10.000000-3,3.000000-8.000000-1,9.000000-19.000000 0,16.000000-27.000000 3,15.000000-28.000000 2,15.000000-28.000000 4,14.000000-17.000000 0,12.000000-10.000000 0,12.000000-10.000000 0,13.000000-8.000000-1,7.000000-2.000000 0,3.000000 6.000000 0,4.000000 7.000000 1,2.000000 5.000000 1,-1.000000 7.000000-1,-6.000000 5.000000 0,-6.000000 7.000000-1,-7.000000 6.000000 0,-5.000000 8.000000-2,-7.000000 8.000000-5,-6.000000 10.000000-4,-6.000000 10.000000-4,-8.000000 9.000000-7,-8.000000 14.000000-8,-10.000000 11.000000-10,-9.000000 13.000000-8,-7.000000 4.000000-3,-2.000000-3.000000 2,-3.000000-3.000000 2,-4.000000-3.000000 2,-2.000000-5.000000 6,-4.000000-5.000000 8,-3.000000-7.000000 7,-2.000000-6.000000 8</inkml:trace>
</inkml:ink>
</file>

<file path=ppt/ink/ink4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1"/>
    </inkml:context>
    <inkml:brush xml:id="br0">
      <inkml:brushProperty name="width" value="0.0298088248819113" units="cm"/>
      <inkml:brushProperty name="height" value="0.0298088248819113" units="cm"/>
      <inkml:brushProperty name="color" value="#F2395B"/>
      <inkml:brushProperty name="ignorePressure" value="0"/>
    </inkml:brush>
  </inkml:definitions>
  <inkml:trace contextRef="#ctx0" brushRef="#br0">62172.000000 28388.000000 492,'-44.000000'5.000000'77,"8.000000"8.000000"1 ,10.000000 10.000000 0,10.000000 10.000000 0,2.000000 9.000000-9,-3.000000 14.000000-16,-3.000000 11.000000-17,-3.000000 13.000000-16,0.000000 10.000000-10,3.000000 9.000000-4,3.000000 10.000000-3,4.000000 9.000000-5,2.000000-3.000000-4,3.000000-16.000000-3,4.000000-14.000000-3,2.000000-17.000000-3,5.000000-12.000000-3,6.000000-14.000000-1,7.000000-11.000000-1,5.000000-13.000000-2,11.000000-19.000000 0,16.000000-28.000000-1,14.000000-28.000000 0,17.000000-27.000000 0,2.000000-12.000000 1,-9.000000 2.000000 3,-10.000000 4.000000 3,-8.000000 3.000000 3,-3.000000-2.000000 3,2.000000-6.000000 0,4.000000-6.000000 2,2.000000-6.000000 0,0.000000 4.000000 4,-7.000000 16.000000 4,-6.000000 15.000000 5,-7.000000 15.000000 5,-5.000000 20.000000 6,-6.000000 25.000000 7,-7.000000 24.000000 9,-6.000000 25.000000 7,-7.000000 20.000000 0,-9.000000 15.000000-5,-10.000000 15.000000-7,-9.000000 16.000000-6,-5.000000 5.000000-5,1.000000-2.000000-5,-1.000000-3.000000-3,1.000000-4.000000-4,2.000000-4.000000-4,7.000000-6.000000-5,6.000000-7.000000-4,6.000000-5.000000-4,7.000000-14.000000-8,10.000000-22.000000-15,9.000000-21.000000-13,9.000000-22.000000-13,2.000000-13.000000-4,-6.000000-6.000000 7,-7.000000-7.000000 5,-6.000000-6.000000 7,-2.000000-1.000000 7,-1.000000 3.000000 7,0.000000 3.000000 6,0.000000 3.000000 8</inkml:trace>
</inkml:ink>
</file>

<file path=ppt/ink/ink462.xml><?xml version="1.0" encoding="utf-8"?>
<inkml:ink xmlns:inkml="http://www.w3.org/2003/InkML">
  <annotation type="ScanImages2ExtractSignatures">1</annotation>
  <annotation type="ScanImagesWidth">458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3"/>
    </inkml:context>
    <inkml:brush xml:id="br0">
      <inkml:brushProperty name="width" value="0.0274868104606867" units="cm"/>
      <inkml:brushProperty name="height" value="0.0274868104606867" units="cm"/>
      <inkml:brushProperty name="color" value="#F2395B"/>
      <inkml:brushProperty name="ignorePressure" value="0"/>
    </inkml:brush>
  </inkml:definitions>
  <inkml:trace contextRef="#ctx0" brushRef="#br0">63691.000000 28535.000000 533,'-23.000000'-24.000000'1,"3.000000"-1.000000"4 ,3.000000 1.000000 2,3.000000-1.000000 2,1.000000 4.000000 7,-4.000000 5.000000 9,-3.000000 7.000000 9,-3.000000 6.000000 9,0.000000 12.000000 2,3.000000 19.000000-7,3.000000 18.000000-7,3.000000 18.000000-6,1.000000 14.000000-5,-4.000000 9.000000-2,-3.000000 10.000000-4,-3.000000 9.000000-2,-2.000000 2.000000-3,1.000000-2.000000-4,-1.000000-4.000000-3,1.000000-2.000000-4,2.000000-8.000000-3,7.000000-13.000000-3,6.000000-11.000000-2,6.000000-13.000000-2,11.000000-21.000000-2,15.000000-31.000000-1,15.000000-31.000000 0,15.000000-30.000000-1,10.000000-20.000000 0,3.000000-9.000000 2,3.000000-10.000000 2,3.000000-8.000000 2,0.000000-3.000000 1,-3.000000 7.000000 2,-3.000000 6.000000 0,-4.000000 7.000000 2,-2.000000 5.000000 1,-3.000000 6.000000 1,-4.000000 7.000000 2,-2.000000 6.000000 0,-5.000000 8.000000 1,-6.000000 14.000000 0,-7.000000 11.000000 1,-5.000000 13.000000-1,-7.000000 15.000000 2,-5.000000 18.000000 3,-7.000000 19.000000 3,-6.000000 18.000000 3,-6.000000 15.000000 3,-6.000000 13.000000 3,-7.000000 11.000000 2,-5.000000 14.000000 3,-4.000000 2.000000 1,1.000000-6.000000-3,-1.000000-6.000000-2,1.000000-6.000000-2,2.000000-10.000000-4,7.000000-12.000000-2,6.000000-11.000000-4,6.000000-14.000000-4,9.000000-14.000000-4,12.000000-19.000000-4,13.000000-18.000000-4,12.000000-19.000000-5,9.000000-16.000000-3,6.000000-16.000000-2,6.000000-15.000000-1,7.000000-15.000000-1,1.000000-6.000000-2,-3.000000 2.000000 1,-4.000000 4.000000 0,-2.000000 3.000000 0,-6.000000 5.000000 2,-10.000000 10.000000 3,-8.000000 10.000000 4,-10.000000 8.000000 3,-6.000000 10.000000 4,-3.000000 8.000000 4,-4.000000 10.000000 3,-2.000000 10.000000 4,-6.000000 14.000000 4,-10.000000 22.000000 5,-8.000000 21.000000 4,-10.000000 22.000000 5,-6.000000 14.000000 4,-3.000000 5.000000 1,-4.000000 7.000000 3,-2.000000 6.000000 1,0.000000 2.000000 0,3.000000-4.000000-6,3.000000-3.000000-4,3.000000-2.000000-5,4.000000-6.000000-5,7.000000-5.000000-7,6.000000-7.000000-6,6.000000-6.000000-5,7.000000-8.000000-8,10.000000-14.000000-6,9.000000-11.000000-8,9.000000-13.000000-6,9.000000-13.000000-4,10.000000-16.000000-1,9.000000-15.000000-1,9.000000-15.000000-1,4.000000-13.000000 1,1.000000-8.000000 3,-1.000000-10.000000 2,1.000000-10.000000 3,-4.000000-3.000000 5,-6.000000-1.000000 6,-5.000000 0.000000 6,-7.000000 1.000000 7,-6.000000 0.000000 3,-7.000000 4.000000 2,-5.000000 3.000000 0,-6.000000 3.000000 3,-7.000000 8.000000-1,-6.000000 12.000000 2,-6.000000 12.000000-1,-5.000000 12.000000 0,-6.000000 10.000000 5,-3.000000 5.000000 6,-2.000000 7.000000 6,-4.000000 6.000000 8,-1.000000 5.000000 4,0.000000 2.000000 4,-1.000000 4.000000 3,1.000000 3.000000 3,1.000000 2.000000 1,4.000000 4.000000-2,2.000000 3.000000-2,4.000000 3.000000-2,1.000000 2.000000-3,0.000000-1.000000-3,0.000000 1.000000-4,0.000000-1.000000-3,3.000000 1.000000-4,6.000000-1.000000-4,6.000000 1.000000-3,7.000000-1.000000-3,5.000000-2.000000-3,7.000000-7.000000 0,6.000000-6.000000-1,6.000000-6.000000 0,3.000000-4.000000-4,0.000000-4.000000-6,0.000000-3.000000-6,0.000000-2.000000-7,0.000000-7.000000-4,0.000000-9.000000 0,0.000000-10.000000-3,-1.000000-8.000000 0,-3.000000-5.000000 0,-10.000000 0.000000 4,-9.000000 0.000000 4,-9.000000 0.000000 2,-9.000000 2.000000 4,-10.000000 2.000000 4,-9.000000 4.000000 2,-9.000000 3.000000 3,-7.000000 5.000000 3,-7.000000 11.000000 1,-6.000000 8.000000 3,-5.000000 9.000000 2,-8.000000 11.000000 1,-5.000000 13.000000 3,-6.000000 11.000000 3,-6.000000 13.000000 2,-2.000000 11.000000 1,3.000000 8.000000 2,3.000000 10.000000 1,3.000000 10.000000 1,6.000000 2.000000 0,10.000000-3.000000-1,9.000000-3.000000 0,9.000000-3.000000-1,10.000000-3.000000-2,13.000000-3.000000-4,12.000000-3.000000-5,13.000000-3.000000-3,13.000000-10.000000-4,15.000000-15.000000-1,16.000000-15.000000-1,15.000000-15.000000-2,9.000000-13.000000-2,4.000000-8.000000-5,2.000000-10.000000-3,4.000000-9.000000-4,-1.000000-8.000000-3,-3.000000-6.000000-2,-2.000000-6.000000-4,-4.000000-6.000000-1,-6.000000-5.000000-1,-9.000000-3.000000 5,-9.000000-3.000000 5,-10.000000-3.000000 3,-7.000000 3.000000 4,-6.000000 9.000000 5,-6.000000 10.000000 3,-7.000000 9.000000 5,-4.000000 5.000000 2,-3.000000 4.000000 3,-3.000000 3.000000 1,-3.000000 3.000000 2,-5.000000 6.000000 4,-6.000000 10.000000 4,-6.000000 8.000000 6,-6.000000 10.000000 4,-6.000000 10.000000 4,-7.000000 13.000000 1,-5.000000 11.000000 3,-7.000000 14.000000 2,-3.000000 8.000000-1,0.000000 6.000000-2,1.000000 7.000000-3,-1.000000 6.000000-3,3.000000 1.000000-4,7.000000-3.000000-3,5.000000-3.000000-5,7.000000-3.000000-4,6.000000-6.000000-2,6.000000-9.000000-3,6.000000-10.000000-2,6.000000-9.000000-1,8.000000-8.000000-6,9.000000-10.000000-8,9.000000-10.000000-9,9.000000-8.000000-7,10.000000-17.000000-5,9.000000-25.000000-1,9.000000-24.000000 0,9.000000-25.000000-1,-1.000000-6.000000 3,-13.000000 13.000000 6,-12.000000 11.000000 6,-12.000000 13.000000 6,-5.000000 6.000000 5,3.000000 0.000000 4,4.000000 0.000000 2,2.000000 0.000000 5,-2.000000 5.000000 2,-10.000000 8.000000 1,-9.000000 10.000000 1,-9.000000 10.000000 1,-5.000000 9.000000 2,0.000000 14.000000 5,1.000000 11.000000 3,-1.000000 13.000000 3,-5.000000 11.000000 3,-8.000000 14.000000 0,-10.000000 11.000000 0,-9.000000 13.000000 0,-3.000000 5.000000-1,3.000000 1.000000-4,4.000000 0.000000-4,2.000000 0.000000-4,3.000000-4.000000-5,3.000000-5.000000-6,4.000000-7.000000-8,2.000000-6.000000-6,5.000000-8.000000-7,7.000000-14.000000-5,5.000000-11.000000-6,6.000000-13.000000-6,7.000000-14.000000-1,6.000000-20.000000 2,5.000000-17.000000 3,7.000000-20.000000 2,2.000000-12.000000 3,-4.000000-10.000000 4,-2.000000-10.000000 2,-4.000000-8.000000 4,-2.000000-3.000000 4,1.000000 2.000000 3,0.000000 4.000000 3,0.000000 3.000000 5,-5.000000 5.000000 3,-9.000000 10.000000 4,-9.000000 10.000000 4,-10.000000 8.000000 4,-4.000000 8.000000 3,0.000000 6.000000 3,0.000000 7.000000 2,0.000000 5.000000 3,3.000000 7.000000 6,6.000000 5.000000 10,7.000000 7.000000 10,5.000000 6.000000 11,10.000000 3.000000-3,12.000000 0.000000-15,12.000000 0.000000-15,12.000000 0.000000-14,8.000000 0.000000-10,3.000000 0.000000-5,3.000000 0.000000-4,4.000000 0.000000-4,0.000000-4.000000-4,1.000000-10.000000-4,0.000000-9.000000-5,0.000000-9.000000-3,-10.000000-2.000000-2,-18.000000 6.000000 1,-18.000000 7.000000 3,-18.000000 6.000000 1,-12.000000-1.000000 2,-2.000000-5.000000 2,-3.000000-7.000000 1,-4.000000-5.000000 2,-7.000000-1.000000 3,-12.000000 6.000000 4,-13.000000 7.000000 3,-12.000000 6.000000 3,-6.000000 1.000000 3,0.000000-3.000000 0,0.000000-3.000000 1,0.000000-3.000000 1,0.000000 0.000000 1,0.000000 3.000000 5,0.000000 3.000000 5,0.000000 4.000000 3,3.000000 0.000000 4,6.000000 1.000000 3,7.000000 0.000000 2,5.000000 0.000000 3,2.000000 4.000000 3,-3.000000 10.000000 3,-3.000000 8.000000 4,-3.000000 10.000000 4,1.000000 11.000000-1,6.000000 12.000000-4,7.000000 12.000000-5,6.000000 12.000000-4,1.000000 20.000000-3,-3.000000 28.000000 0,-3.000000 28.000000 0,-3.000000 27.000000 0,0.000000 9.000000-3,3.000000-9.000000-4,4.000000-10.000000-4,2.000000-8.000000-5,6.000000-13.000000-6,10.000000-15.000000-4,8.000000-15.000000-7,10.000000-16.000000-5,11.000000-14.000000-7,12.000000-17.000000-8,12.000000-14.000000-7,12.000000-16.000000-7,7.000000-15.000000-4,-1.000000-16.000000-1,1.000000-14.000000 1,-1.000000-17.000000-1,-5.000000-3.000000 4,-13.000000 5.000000 7,-13.000000 7.000000 7,-11.000000 5.000000 7,-6.000000 1.000000 5,-1.000000-6.000000 1,1.000000-7.000000 3,-1.000000-6.000000 2</inkml:trace>
</inkml:ink>
</file>

<file path=ppt/ink/ink4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3"/>
    </inkml:context>
    <inkml:brush xml:id="br0">
      <inkml:brushProperty name="width" value="0.0227754302322865" units="cm"/>
      <inkml:brushProperty name="height" value="0.0227754302322865" units="cm"/>
      <inkml:brushProperty name="color" value="#F2395B"/>
      <inkml:brushProperty name="ignorePressure" value="0"/>
    </inkml:brush>
  </inkml:definitions>
  <inkml:trace contextRef="#ctx0" brushRef="#br0">69423.000000 29123.000000 643,'-83.000000'0.000000'1,"31.000000"0.000000"22 ,31.000000 0.000000 23,30.000000 0.000000 22,29.000000-3.000000 4,28.000000-6.000000-14,28.000000-7.000000-15,27.000000-5.000000-13,13.000000-2.000000-15,1.000000 3.000000-15,0.000000 3.000000-14,-1.000000 4.000000-15,-11.000000 2.000000-13,-25.000000 3.000000-11,-25.000000 4.000000-10,-24.000000 2.000000-10</inkml:trace>
</inkml:ink>
</file>

<file path=ppt/ink/ink4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6"/>
    </inkml:context>
    <inkml:brush xml:id="br0">
      <inkml:brushProperty name="width" value="0.0207201652228832" units="cm"/>
      <inkml:brushProperty name="height" value="0.0207201652228832" units="cm"/>
      <inkml:brushProperty name="color" value="#F2395B"/>
      <inkml:brushProperty name="ignorePressure" value="0"/>
    </inkml:brush>
  </inkml:definitions>
  <inkml:trace contextRef="#ctx0" brushRef="#br0">48356.000000 31475.000000 707,'3.000000'-111.000000'4,"6.000000"26.000000"6 ,6.000000 23.000000 6,7.000000 26.000000 7,9.000000 22.000000 1,11.000000 22.000000-5,14.000000 21.000000-5,11.000000 21.000000-6,13.000000 16.000000-2,11.000000 9.000000-1,14.000000 9.000000 1,11.000000 10.000000-1,11.000000-1.000000-1,9.000000-9.000000-1,10.000000-9.000000-1,8.000000-9.000000-1,13.000000-11.000000-1,15.000000-12.000000-1,16.000000-12.000000 1,15.000000-13.000000-1,15.000000-16.000000 0,15.000000-22.000000 2,16.000000-22.000000 0,15.000000-20.000000 2,14.000000-20.000000 0,12.000000-14.000000-1,12.000000-16.000000-1,13.000000-15.000000 0,6.000000-4.000000-3,-1.000000 5.000000-2,1.000000 7.000000-3,0.000000 5.000000-2,-5.000000 10.000000-2,-9.000000 12.000000-1,-10.000000 13.000000 1,-8.000000 11.000000-1,-17.000000 15.000000 1,-25.000000 14.000000 2,-24.000000 16.000000 1,-25.000000 16.000000 3,-15.000000 19.000000 2,-6.000000 25.000000 3,-7.000000 24.000000 3,-5.000000 25.000000 3,-4.000000 19.000000 3,1.000000 16.000000 5,-1.000000 16.000000 4,1.000000 14.000000 4,7.000000 4.000000 1,15.000000-10.000000-2,16.000000-8.000000 0,15.000000-10.000000-2,26.000000-14.000000-3,37.000000-18.000000-5,37.000000-19.000000-5,36.000000-17.000000-4,34.000000-24.000000-5,31.000000-28.000000-3,30.000000-26.000000-4,31.000000-29.000000-3,12.000000-19.000000-2,-6.000000-13.000000-1,-6.000000-12.000000-1,-7.000000-12.000000-1,-8.000000-3.000000 0,-13.000000 6.000000 2,-12.000000 6.000000 1,-12.000000 6.000000 3,-23.000000 13.000000 0,-34.000000 17.000000 2,-33.000000 20.000000 1,-35.000000 17.000000 0,-28.000000 19.000000 2,-25.000000 18.000000 4,-24.000000 19.000000 4,-25.000000 18.000000 4,-16.000000 13.000000 2,-10.000000 5.000000 3,-9.000000 7.000000 3,-9.000000 5.000000 2,3.000000 5.000000 2,15.000000 4.000000 2,15.000000 2.000000 1,16.000000 4.000000 2,21.000000-4.000000-1,28.000000-9.000000 0,28.000000-9.000000-2,26.000000-9.000000 0,34.000000-6.000000-3,35.000000-4.000000-3,38.000000-2.000000-4,36.000000-3.000000-3,27.000000-9.000000-4,14.000000-11.000000-4,16.000000-13.000000-6,15.000000-11.000000-6,1.000000-14.000000-2,-16.000000-11.000000-2,-16.000000-13.000000-2,-14.000000-11.000000-1,-13.000000-9.000000 0,-9.000000-3.000000 2,-10.000000-2.000000 2,-8.000000-4.000000 2,-14.000000-3.000000 3,-19.000000-3.000000 1,-18.000000-2.000000 2,-18.000000-4.000000 2,-22.000000 1.000000 1,-24.000000 7.000000 2,-25.000000 6.000000 0,-24.000000 6.000000 1,-28.000000 13.000000 2,-31.000000 23.000000 3,-30.000000 20.000000 4,-31.000000 22.000000 2,-22.000000 17.000000 3,-16.000000 12.000000 2,-16.000000 13.000000 1,-14.000000 11.000000 3,-8.000000 8.000000-1,-1.000000 4.000000-2,1.000000 2.000000-2,0.000000 4.000000-2,-3.000000-6.000000-1,-7.000000-11.000000-1,-6.000000-13.000000-1,-5.000000-11.000000-1,-9.000000-11.000000-11,-8.000000-5.000000-21,-10.000000-6.000000-22,-9.000000-6.000000-21</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7"/>
    </inkml:context>
    <inkml:brush xml:id="br0">
      <inkml:brushProperty name="width" value="0.0281954929232597" units="cm"/>
      <inkml:brushProperty name="height" value="0.0281954929232597" units="cm"/>
      <inkml:brushProperty name="color" value="#F2395B"/>
      <inkml:brushProperty name="ignorePressure" value="0"/>
    </inkml:brush>
  </inkml:definitions>
  <inkml:trace contextRef="#ctx0" brushRef="#br0">2743.000000 30887.000000 520,'-26.000000'-23.000000'11,"-3.000000"3.000000"3 ,-3.000000 3.000000 2,-3.000000 3.000000 3,6.000000 11.000000 5,15.000000 19.000000 13,15.000000 17.000000 10,16.000000 19.000000 11,6.000000 14.000000 1,-3.000000 9.000000-10,-3.000000 9.000000-10,-3.000000 10.000000-11,-2.000000 5.000000-7,0.000000 4.000000-4,0.000000 2.000000-4,1.000000 4.000000-4,0.000000-5.000000-3,4.000000-12.000000 0,3.000000-12.000000-2,3.000000-13.000000-2,2.000000-12.000000-2,-1.000000-12.000000-7,1.000000-12.000000-5,-1.000000-13.000000-7,7.000000-19.000000-4,12.000000-29.000000-2,12.000000-26.000000-3,12.000000-28.000000-3,10.000000-20.000000 0,5.000000-13.000000 2,7.000000-11.000000 0,6.000000-13.000000 1,-2.000000 1.000000 4,-8.000000 16.000000 3,-10.000000 16.000000 4,-10.000000 14.000000 4,-11.000000 31.000000 6,-16.000000 47.000000 8,-15.000000 45.000000 7,-15.000000 46.000000 9,-11.000000 24.000000 4,-6.000000 4.000000 3,-7.000000 3.000000 3,-5.000000 2.000000 3,0.000000-4.000000 0,5.000000-12.000000-4,7.000000-12.000000-4,6.000000-13.000000-3,8.000000-12.000000-5,8.000000-12.000000-6,10.000000-12.000000-5,9.000000-13.000000-5,7.000000-18.000000-5,2.000000-24.000000-2,4.000000-25.000000-5,2.000000-25.000000-2,2.000000-13.000000-2,0.000000-3.000000-1,0.000000-4.000000-1,0.000000-2.000000 0,-5.000000-1.000000-1,-8.000000 4.000000 0,-10.000000 3.000000 1,-10.000000 2.000000 0,-5.000000 6.000000 1,-3.000000 5.000000 1,-4.000000 7.000000 1,-2.000000 5.000000 2,-4.000000 7.000000 0,-2.000000 6.000000-2,-4.000000 6.000000 0,-3.000000 6.000000-2,-1.000000 5.000000 0,0.000000 3.000000-1,0.000000 3.000000-1,-1.000000 3.000000 0,3.000000 3.000000 2,2.000000 3.000000 2,3.000000 3.000000 4,4.000000 3.000000 2,1.000000 2.000000 3,0.000000 0.000000 2,0.000000 0.000000 2,0.000000-1.000000 1</inkml:trace>
</inkml:ink>
</file>

<file path=ppt/ink/ink466.xml><?xml version="1.0" encoding="utf-8"?>
<inkml:ink xmlns:inkml="http://www.w3.org/2003/InkML">
  <annotation type="ScanImages2ExtractSignatures">1</annotation>
  <annotation type="ScanImagesWidth">726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8"/>
    </inkml:context>
    <inkml:brush xml:id="br0">
      <inkml:brushProperty name="width" value="0.0307853054255247" units="cm"/>
      <inkml:brushProperty name="height" value="0.0307853054255247" units="cm"/>
      <inkml:brushProperty name="color" value="#F2395B"/>
      <inkml:brushProperty name="ignorePressure" value="0"/>
    </inkml:brush>
  </inkml:definitions>
  <inkml:trace contextRef="#ctx0" brushRef="#br0">5046.000000 29662.000000 476,'0.000000'-38.000000'19,"0.000000"21.000000"18 ,0.000000 21.000000 20,0.000000 22.000000 18,-2.000000 22.000000 3,-2.000000 21.000000-14,-4.000000 21.000000-13,-3.000000 22.000000-15,-1.000000 17.000000-8,0.000000 11.000000-5,0.000000 13.000000-4,-1.000000 13.000000-4,1.000000 2.000000-5,0.000000-5.000000-2,0.000000-7.000000-5,-1.000000-6.000000-2,3.000000-12.000000-5,2.000000-19.000000-3,3.000000-18.000000-4,4.000000-18.000000-4,4.000000-17.000000-4,6.000000-16.000000-5,6.000000-15.000000-5,7.000000-15.000000-5,8.000000-17.000000-1,13.000000-18.000000 2,12.000000-19.000000 2,13.000000-18.000000 3,5.000000-17.000000 2,1.000000-15.000000 2,-1.000000-15.000000 3,1.000000-16.000000 1,-4.000000-2.000000 3,-6.000000 13.000000 3,-5.000000 12.000000 2,-7.000000 13.000000 2,-8.000000 11.000000 4,-9.000000 13.000000 4,-9.000000 12.000000 4,-9.000000 13.000000 3,-6.000000 13.000000 4,-3.000000 15.000000 5,-4.000000 16.000000 5,-2.000000 15.000000 4,-5.000000 17.000000 2,-7.000000 19.000000 1,-5.000000 17.000000-1,-6.000000 19.000000 0,-1.000000 6.000000-1,7.000000-6.000000-3,6.000000-6.000000-2,6.000000-6.000000-3,9.000000-8.000000-5,12.000000-9.000000-9,13.000000-9.000000-7,12.000000-9.000000-9,12.000000-15.000000-9,12.000000-17.000000-10,13.000000-19.000000-11,12.000000-18.000000-10,6.000000-16.000000-2,0.000000-12.000000 7,0.000000-12.000000 5,0.000000-12.000000 7,-3.000000-8.000000 6,-7.000000-3.000000 5,-5.000000-4.000000 6,-6.000000-2.000000 6,-9.000000 0.000000 5,-8.000000 3.000000 2,-9.000000 3.000000 4,-10.000000 3.000000 4,-10.000000 4.000000 4,-13.000000 7.000000 6,-12.000000 6.000000 7,-12.000000 6.000000 7,-8.000000 7.000000 3,-3.000000 10.000000 4,-2.000000 9.000000 2,-4.000000 9.000000 3,-7.000000 8.000000 0,-8.000000 6.000000-3,-9.000000 6.000000-1,-10.000000 6.000000-2,-3.000000 10.000000-3,4.000000 11.000000-3,2.000000 13.000000-4,4.000000 12.000000-2,4.000000 8.000000-2,6.000000 3.000000-1,6.000000 3.000000 0,7.000000 3.000000-1,5.000000 1.000000-1,7.000000 1.000000-3,6.000000-1.000000-3,6.000000 1.000000-3,12.000000-7.000000-4,18.000000-12.000000-7,19.000000-12.000000-8,19.000000-12.000000-6,7.000000-14.000000-4,-4.000000-16.000000-2,-2.000000-15.000000 0,-3.000000-15.000000-2,1.000000-15.000000 0,7.000000-16.000000 1,5.000000-15.000000 0,7.000000-15.000000 2,-2.000000-5.000000 1,-9.000000 6.000000 4,-9.000000 6.000000 3,-10.000000 7.000000 4,-10.000000 8.000000 3,-12.000000 13.000000 4,-13.000000 12.000000 3,-12.000000 13.000000 4,-7.000000 11.000000 5,-4.000000 13.000000 5,-2.000000 12.000000 6,-4.000000 13.000000 5,-4.000000 11.000000 3,-7.000000 13.000000 3,-5.000000 12.000000 3,-7.000000 13.000000 1,-1.000000 5.000000 0,3.000000 1.000000-5,3.000000-1.000000-3,3.000000 1.000000-5,4.000000-4.000000-6,7.000000-6.000000-6,6.000000-5.000000-8,6.000000-7.000000-6,6.000000-8.000000-7,6.000000-9.000000-5,6.000000-9.000000-7,7.000000-9.000000-4,4.000000-8.000000-6,3.000000-6.000000-5,3.000000-6.000000-5,3.000000-6.000000-4,2.000000-9.000000 1,-1.000000-13.000000 8,1.000000-12.000000 7,0.000000-12.000000 8,-2.000000-4.000000 6,-3.000000 2.000000 4,-3.000000 3.000000 5,-3.000000 4.000000 4,-3.000000 4.000000 3,-3.000000 6.000000 1,-3.000000 6.000000 0,-3.000000 7.000000 2,-3.000000 2.000000 2,-4.000000 1.000000 4,-2.000000-1.000000 3,-4.000000 1.000000 5,-2.000000 2.000000 5,-4.000000 7.000000 10,-2.000000 6.000000 9,-4.000000 6.000000 8,2.000000 1.000000 4,6.000000-2.000000-3,6.000000-4.000000-3,6.000000-3.000000-3,8.000000-2.000000-5,9.000000-4.000000-5,9.000000-3.000000-6,9.000000-3.000000-6,7.000000-2.000000-5,3.000000 1.000000-3,2.000000-1.000000-4,4.000000 1.000000-4,1.000000 1.000000-6,0.000000 3.000000-8,1.000000 3.000000-9,-1.000000 3.000000-8,-4.000000 4.000000-6,-10.000000 2.000000-2,-9.000000 3.000000-4,-9.000000 4.000000-3,-9.000000-2.000000 0,-9.000000-6.000000 3,-10.000000-7.000000 4,-8.000000-5.000000 4,-5.000000-4.000000 4,-1.000000 1.000000 7,1.000000-1.000000 6,0.000000 1.000000 6,-2.000000-2.000000 5,-3.000000-3.000000 0,-3.000000-3.000000 2,-3.000000-4.000000 1,0.000000 1.000000 5,3.000000 3.000000 6,4.000000 3.000000 8,2.000000 3.000000 8,2.000000 3.000000 6,-1.000000 3.000000 8,1.000000 3.000000 6,0.000000 3.000000 7,0.000000 10.000000 1,-1.000000 15.000000-4,1.000000 15.000000-4,0.000000 15.000000-5,0.000000 14.000000-4,-1.000000 12.000000-3,1.000000 13.000000-3,0.000000 12.000000-3,1.000000 7.000000-5,3.000000 4.000000-7,4.000000 3.000000-6,2.000000 2.000000-7,2.000000-1.000000-7,0.000000-5.000000-8,0.000000-8.000000-7,0.000000-5.000000-8,3.000000-9.000000-12,7.000000-13.000000-14,5.000000-12.000000-15,6.000000-12.000000-14</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9"/>
    </inkml:context>
    <inkml:brush xml:id="br0">
      <inkml:brushProperty name="width" value="0.0278217699378729" units="cm"/>
      <inkml:brushProperty name="height" value="0.0278217699378729" units="cm"/>
      <inkml:brushProperty name="color" value="#F2395B"/>
      <inkml:brushProperty name="ignorePressure" value="0"/>
    </inkml:brush>
  </inkml:definitions>
  <inkml:trace contextRef="#ctx0" brushRef="#br0">9749.000000 30593.000000 527,'-46.000000'1.000000'1,"6.000000"4.000000"3 ,7.000000 3.000000 2,5.000000 2.000000 3,5.000000 3.000000 4,3.000000-1.000000 5,3.000000 0.000000 7,4.000000 0.000000 5,10.000000 2.000000 5,18.000000 3.000000 4,19.000000 3.000000 4,18.000000 3.000000 5,12.000000-6.000000-3,6.000000-16.000000-9,7.000000-15.000000-9,6.000000-15.000000-8,2.000000-9.000000-7,1.000000-3.000000-4,0.000000-4.000000-4,0.000000-2.000000-5,-5.000000 2.000000-3,-9.000000 10.000000-2,-10.000000 9.000000-3,-8.000000 9.000000-2,-8.000000 17.000000 0,-6.000000 25.000000 3,-7.000000 24.000000 2,-5.000000 24.000000 3,-14.000000 42.000000 3,-22.000000 58.000000 4,-21.000000 58.000000 4,-21.000000 59.000000 3,-12.000000 21.000000 3,1.000000-16.000000-1,0.000000-15.000000 2,0.000000-15.000000 0,4.000000-25.000000-2,10.000000-33.000000-4,8.000000-34.000000-3,10.000000-34.000000-5,8.000000-24.000000-3,5.000000-15.000000-3,7.000000-16.000000-3,6.000000-15.000000-4,6.000000-22.000000-8,6.000000-27.000000-15,7.000000-27.000000-12,5.000000-29.000000-15,4.000000-17.000000-3,-1.000000-10.000000 6,1.000000-9.000000 7,-1.000000-9.000000 7,-1.000000 1.000000 6,-3.000000 13.000000 5,-3.000000 12.000000 5,-3.000000 12.000000 6</inkml:trace>
</inkml:ink>
</file>

<file path=ppt/ink/ink468.xml><?xml version="1.0" encoding="utf-8"?>
<inkml:ink xmlns:inkml="http://www.w3.org/2003/InkML">
  <annotation type="ScanImages2ExtractSignatures">1</annotation>
  <annotation type="ScanImagesWidth">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9"/>
    </inkml:context>
    <inkml:brush xml:id="br0">
      <inkml:brushProperty name="width" value="0.0257504712790251" units="cm"/>
      <inkml:brushProperty name="height" value="0.0257504712790251" units="cm"/>
      <inkml:brushProperty name="color" value="#F2395B"/>
      <inkml:brushProperty name="ignorePressure" value="0"/>
    </inkml:brush>
  </inkml:definitions>
  <inkml:trace contextRef="#ctx0" brushRef="#br0">10484.000000 30348.000000 569,'-12.000000'-22.000000'10,"24.000000"7.000000"19 ,25.000000 6.000000 20,24.000000 6.000000 19,14.000000 9.000000 3,3.000000 12.000000-13,3.000000 13.000000-13,4.000000 12.000000-14,0.000000 7.000000-8,1.000000 4.000000-5,0.000000 3.000000-4,-1.000000 2.000000-4,-6.000000 3.000000-6,-17.000000-1.000000-5,-14.000000 0.000000-6,-16.000000 0.000000-5,-18.000000 1.000000-7,-22.000000-1.000000-5,-21.000000 0.000000-6,-22.000000 0.000000-5,-14.000000-3.000000-3,-10.000000-6.000000 0,-10.000000-6.000000-1,-8.000000-6.000000-1,-2.000000-6.000000 2,6.000000-7.000000 3,7.000000-5.000000 2,5.000000-7.000000 4,10.000000-7.000000 2,12.000000-10.000000 3,12.000000-8.000000 2,12.000000-10.000000 2,10.000000-3.000000 3,5.000000 3.000000 3,7.000000 3.000000 5,6.000000 3.000000 3,2.000000 0.000000 3,-4.000000-2.000000 0,-3.000000-4.000000 1,-2.000000-3.000000 1</inkml:trace>
</inkml:ink>
</file>

<file path=ppt/ink/ink46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19:59"/>
    </inkml:context>
    <inkml:brush xml:id="br0">
      <inkml:brushProperty name="width" value="0.030282236635685" units="cm"/>
      <inkml:brushProperty name="height" value="0.030282236635685" units="cm"/>
      <inkml:brushProperty name="color" value="#F2395B"/>
      <inkml:brushProperty name="ignorePressure" value="0"/>
    </inkml:brush>
  </inkml:definitions>
  <inkml:trace contextRef="#ctx0" brushRef="#br0">12493.000000 29025.000000 484,'-23.000000'-23.000000'28,"3.000000"3.000000"-3 ,3.000000 3.000000-2,3.000000 4.000000-3,2.000000 13.000000 6,0.000000 24.000000 14,0.000000 25.000000 15,-1.000000 25.000000 14,-3.000000 19.000000 0,-11.000000 16.000000-13,-8.000000 15.000000-13,-9.000000 15.000000-13,-7.000000 20.000000-11,-2.000000 25.000000-9,-4.000000 24.000000-8,-3.000000 25.000000-8,4.000000-5.000000-6,8.000000-34.000000-5,10.000000-33.000000-4,9.000000-34.000000-5,15.000000-23.000000-6,22.000000-12.000000-9,21.000000-12.000000-9,21.000000-13.000000-8,19.000000-13.000000-2,15.000000-16.000000 5,16.000000-15.000000 3,15.000000-15.000000 5,-3.000000-11.000000 6,-22.000000-7.000000 8,-21.000000-5.000000 8,-22.000000-6.000000 8</inkml:trace>
</inkml:ink>
</file>

<file path=ppt/ink/ink47.xml><?xml version="1.0" encoding="utf-8"?>
<inkml:ink xmlns:inkml="http://www.w3.org/2003/InkML">
  <annotation type="ScanImages2ExtractSignatures">1</annotation>
  <annotation type="ScanImagesWidth">859060792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47"/>
    </inkml:context>
    <inkml:brush xml:id="br0">
      <inkml:brushProperty name="width" value="0.0303399227559566" units="cm"/>
      <inkml:brushProperty name="height" value="0.0303399227559566" units="cm"/>
      <inkml:brushProperty name="color" value="#F2395B"/>
      <inkml:brushProperty name="ignorePressure" value="0"/>
    </inkml:brush>
  </inkml:definitions>
  <inkml:trace contextRef="#ctx0" brushRef="#br0">55000.000000 6500.000000 483,'-11.000000'75.000000'68,"-22.000000"50.000000"-11 ,-22.000000 50.000000-10,-21.000000 50.000000-11,-20.000000 43.000000-5,-15.000000 39.000000-1,-15.000000 36.000000 1,-16.000000 39.000000 0,2.000000-1.000000-4,23.000000-37.000000-5,22.000000-38.000000-7,22.000000-37.000000-6,23.000000-43.000000-6,25.000000-46.000000-6,25.000000-47.000000-5,25.000000-47.000000-5,23.000000-35.000000-5,22.000000-21.000000-3,22.000000-22.000000-2,23.000000-22.000000-3,10.000000-26.000000-2,0.000000-27.000000 0,0.000000-28.000000 1,0.000000-28.000000-1,-2.000000-20.000000 2,-3.000000-8.000000 1,-3.000000-10.000000 2,-2.000000-9.000000 2,-9.000000 1.000000 2,-12.000000 13.000000 4,-13.000000 12.000000 4,-12.000000 13.000000 4,-13.000000 20.000000 5,-12.000000 28.000000 6,-13.000000 28.000000 6,-12.000000 29.000000 6,-15.000000 33.000000 7,-15.000000 42.000000 8,-15.000000 40.000000 6,-16.000000 41.000000 8,-10.000000 24.000000 2,-3.000000 10.000000-1,-3.000000 10.000000-2,-2.000000 9.000000-1,3.000000-4.000000-4,14.000000-15.000000-6,11.000000-15.000000-4,14.000000-16.000000-7,10.000000-19.000000-9,9.000000-22.000000-16,10.000000-22.000000-14,10.000000-21.000000-15,14.000000-28.000000-12,23.000000-30.000000-7,22.000000-32.000000-8,22.000000-30.000000-7,-1.000000-11.000000 1,-21.000000 14.000000 11,-22.000000 11.000000 12,-22.000000 14.000000 11,-11.000000 3.000000 6,0.000000-2.000000 1,0.000000-3.000000-1,0.000000-3.000000 1</inkml:trace>
</inkml:ink>
</file>

<file path=ppt/ink/ink470.xml><?xml version="1.0" encoding="utf-8"?>
<inkml:ink xmlns:inkml="http://www.w3.org/2003/InkML">
  <annotation type="ScanImages2ExtractSignatures">1</annotation>
  <annotation type="ScanImagesWidth">50529027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00"/>
    </inkml:context>
    <inkml:brush xml:id="br0">
      <inkml:brushProperty name="width" value="0.0267570894211531" units="cm"/>
      <inkml:brushProperty name="height" value="0.0267570894211531" units="cm"/>
      <inkml:brushProperty name="color" value="#F2395B"/>
      <inkml:brushProperty name="ignorePressure" value="0"/>
    </inkml:brush>
  </inkml:definitions>
  <inkml:trace contextRef="#ctx0" brushRef="#br0">13473.000000 30642.000000 548,'21.000000'-28.000000'0,"-6.000000"-5.000000"0 ,-5.000000-7.000000 0,-7.000000-6.000000 0,-6.000000-3.000000 3,-7.000000 0.000000 6,-5.000000 0.000000 6,-6.000000 0.000000 7,-5.000000 3.000000 4,-3.000000 6.000000 2,-4.000000 6.000000 3,-2.000000 7.000000 2,-3.000000 5.000000-1,-3.000000 7.000000-4,-4.000000 6.000000-3,-2.000000 6.000000-4,-4.000000 11.000000-3,-2.000000 15.000000-1,-4.000000 15.000000-1,-3.000000 15.000000-1,2.000000 9.000000-1,6.000000-1.000000-3,6.000000 0.000000-2,6.000000 0.000000-2,7.000000 4.000000-3,5.000000 5.000000-1,7.000000 7.000000-2,5.000000 5.000000-2,9.000000 3.000000-3,8.000000-4.000000-3,10.000000-3.000000-4,9.000000-3.000000-4,12.000000-11.000000-1,15.000000-18.000000-3,16.000000-18.000000-1,15.000000-19.000000-3,8.000000-17.000000 2,0.000000-15.000000 1,-1.000000-15.000000 2,1.000000-16.000000 3,0.000000-12.000000-1,0.000000-9.000000-4,-1.000000-9.000000-4,1.000000-9.000000-3,-6.000000-5.000000 1,-13.000000 0.000000 8,-12.000000 0.000000 8,-12.000000 0.000000 7,-11.000000 9.000000 7,-9.000000 19.000000 5,-9.000000 18.000000 5,-9.000000 18.000000 6,-11.000000 16.000000 2,-13.000000 11.000000 2,-12.000000 14.000000 1,-11.000000 11.000000 2,-7.000000 16.000000 1,0.000000 18.000000 1,0.000000 18.000000 3,0.000000 19.000000 1,4.000000 4.000000-1,10.000000-9.000000-4,9.000000-9.000000-5,9.000000-9.000000-4,6.000000 0.000000-4,4.000000 9.000000-6,2.000000 9.000000-5,4.000000 10.000000-4,7.000000-5.000000-11,12.000000-19.000000-15,13.000000-18.000000-15,12.000000-18.000000-14,7.000000-13.000000-6,4.000000-6.000000 7,2.000000-5.000000 6,4.000000-7.000000 7,-3.000000-6.000000 2,-10.000000-7.000000 2,-8.000000-5.000000 2,-10.000000-6.000000 0</inkml:trace>
</inkml:ink>
</file>

<file path=ppt/ink/ink471.xml><?xml version="1.0" encoding="utf-8"?>
<inkml:ink xmlns:inkml="http://www.w3.org/2003/InkML">
  <annotation type="ScanImages2ExtractSignatures">1</annotation>
  <annotation type="ScanImagesWidth">262657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00"/>
    </inkml:context>
    <inkml:brush xml:id="br0">
      <inkml:brushProperty name="width" value="0.0304311830550432" units="cm"/>
      <inkml:brushProperty name="height" value="0.0304311830550432" units="cm"/>
      <inkml:brushProperty name="color" value="#F2395B"/>
      <inkml:brushProperty name="ignorePressure" value="0"/>
    </inkml:brush>
  </inkml:definitions>
  <inkml:trace contextRef="#ctx0" brushRef="#br0">14893.000000 30201.000000 481,'-45.000000'0.000000'35,"5.000000"0.000000"-2 ,6.000000 0.000000-1,6.000000 0.000000-2,2.000000 6.000000 3,-3.000000 12.000000 8,-3.000000 13.000000 7,-3.000000 12.000000 9,1.000000 9.000000-2,7.000000 6.000000-8,5.000000 6.000000-10,7.000000 7.000000-10,4.000000 2.000000-7,4.000000 1.000000-6,2.000000-1.000000-6,4.000000 1.000000-6,2.000000-7.000000-4,4.000000-12.000000 0,2.000000-12.000000 0,4.000000-12.000000 0,7.000000-14.000000-2,13.000000-16.000000-4,12.000000-15.000000-5,12.000000-15.000000-3,9.000000-14.000000-6,7.000000-12.000000-8,5.000000-12.000000-7,7.000000-13.000000-8,1.000000-4.000000 1,-3.000000 3.000000 6,-3.000000 3.000000 8,-3.000000 3.000000 6,-4.000000 6.000000 6,-7.000000 9.000000 5,-6.000000 10.000000 4,-6.000000 8.000000 6,-7.000000 12.000000 3,-10.000000 11.000000 3,-9.000000 13.000000 3,-9.000000 12.000000 3,-8.000000 16.000000 3,-6.000000 18.000000 5,-6.000000 18.000000 5,-6.000000 18.000000 5,-6.000000 13.000000 0,-7.000000 6.000000-1,-5.000000 6.000000-2,-7.000000 6.000000-1,0.000000-4.000000-4,7.000000-16.000000-4,5.000000-15.000000-5,7.000000-15.000000-4,4.000000-10.000000-8,4.000000-2.000000-11,2.000000-4.000000-11,3.000000-3.000000-12,9.000000-9.000000-6,11.000000-15.000000-2,13.000000-15.000000-2,11.000000-16.000000-2,3.000000-8.000000 2,-10.000000 1.000000 3,-9.000000-1.000000 4,-9.000000 1.000000 3</inkml:trace>
</inkml:ink>
</file>

<file path=ppt/ink/ink47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00"/>
    </inkml:context>
    <inkml:brush xml:id="br0">
      <inkml:brushProperty name="width" value="0.0257217418402433" units="cm"/>
      <inkml:brushProperty name="height" value="0.0257217418402433" units="cm"/>
      <inkml:brushProperty name="color" value="#F2395B"/>
      <inkml:brushProperty name="ignorePressure" value="0"/>
    </inkml:brush>
  </inkml:definitions>
  <inkml:trace contextRef="#ctx0" brushRef="#br0">17539.000000 29172.000000 570,'71.000000'20.000000'57,"-7.000000"-9.000000"-4 ,-6.000000-10.000000-4,-6.000000-8.000000-5,3.000000-4.000000-3,13.000000 3.000000-5,11.000000 4.000000-4,13.000000 2.000000-5,-2.000000 5.000000-4,-15.000000 6.000000-6,-15.000000 7.000000-4,-16.000000 5.000000-6,-13.000000 14.000000-1,-12.000000 22.000000-1,-13.000000 21.000000 1,-12.000000 21.000000 1,-17.000000 15.000000-2,-22.000000 5.000000-3,-21.000000 7.000000-5,-21.000000 5.000000-4,-11.000000 1.000000-5,0.000000-6.000000-4,0.000000-7.000000-7,0.000000-6.000000-4,5.000000-10.000000-1,8.000000-16.000000 3,10.000000-15.000000 4,10.000000-15.000000 4,5.000000-10.000000-3,3.000000-2.000000-9,4.000000-4.000000-10,2.000000-3.000000-8</inkml:trace>
</inkml:ink>
</file>

<file path=ppt/ink/ink473.xml><?xml version="1.0" encoding="utf-8"?>
<inkml:ink xmlns:inkml="http://www.w3.org/2003/InkML">
  <annotation type="ScanImages2ExtractSignatures">1</annotation>
  <annotation type="ScanImagesWidth">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01"/>
    </inkml:context>
    <inkml:brush xml:id="br0">
      <inkml:brushProperty name="width" value="0.030737703666091" units="cm"/>
      <inkml:brushProperty name="height" value="0.030737703666091" units="cm"/>
      <inkml:brushProperty name="color" value="#F2395B"/>
      <inkml:brushProperty name="ignorePressure" value="0"/>
    </inkml:brush>
  </inkml:definitions>
  <inkml:trace contextRef="#ctx0" brushRef="#br0">17490.000000 30985.000000 477,'0.000000'67.000000'2,"0.000000"-12.000000"7 ,0.000000-12.000000 4,0.000000-12.000000 6,3.000000-5.000000 6,6.000000 3.000000 6,7.000000 3.000000 7,5.000000 3.000000 6,5.000000 0.000000 4,3.000000-2.000000-2,3.000000-4.000000 0,4.000000-3.000000 0,2.000000-3.000000-4,3.000000-3.000000-9,4.000000-4.000000-7,2.000000-2.000000-8,1.000000-3.000000-5,-4.000000-3.000000-3,-3.000000-4.000000-2,-2.000000-2.000000-2</inkml:trace>
</inkml:ink>
</file>

<file path=ppt/ink/ink474.xml><?xml version="1.0" encoding="utf-8"?>
<inkml:ink xmlns:inkml="http://www.w3.org/2003/InkML">
  <annotation type="ScanImages2ExtractSignatures">1</annotation>
  <annotation type="ScanImagesWidth">-1971836384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12"/>
    </inkml:context>
    <inkml:brush xml:id="br0">
      <inkml:brushProperty name="width" value="0.0314692258834839" units="cm"/>
      <inkml:brushProperty name="height" value="0.0314692258834839" units="cm"/>
      <inkml:brushProperty name="color" value="#F2395B"/>
      <inkml:brushProperty name="ignorePressure" value="0"/>
    </inkml:brush>
  </inkml:definitions>
  <inkml:trace contextRef="#ctx0" brushRef="#br0">9602.000000 34267.000000 466,'-69.000000'0.000000'36,"10.000000"0.000000"-1 ,8.000000 0.000000 1,10.000000 0.000000 0,4.000000 11.000000 1,0.000000 21.000000 1,0.000000 22.000000 2,1.000000 21.000000 1,-1.000000 21.000000 0,0.000000 22.000000-2,1.000000 21.000000 0,-1.000000 22.000000-2,5.000000 6.000000-5,9.000000-9.000000-8,9.000000-10.000000-9,9.000000-8.000000-7,13.000000-12.000000-14,15.000000-11.000000-16,15.000000-13.000000-16,16.000000-12.000000-18,4.000000-17.000000-4,-6.000000-22.000000 6,-6.000000-21.000000 8,-6.000000-21.000000 6,-3.000000-12.000000 2,-1.000000-4.000000-3,1.000000-3.000000-4,0.000000-2.000000-4</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15"/>
    </inkml:context>
    <inkml:brush xml:id="br0">
      <inkml:brushProperty name="width" value="0.0244554094970226" units="cm"/>
      <inkml:brushProperty name="height" value="0.0244554094970226" units="cm"/>
      <inkml:brushProperty name="color" value="#F2395B"/>
      <inkml:brushProperty name="ignorePressure" value="0"/>
    </inkml:brush>
  </inkml:definitions>
  <inkml:trace contextRef="#ctx0" brushRef="#br0">17049.000000 34806.000000 599,'-30.000000'-1.000000'12,"36.000000"-4.000000"22 ,37.000000-3.000000 23,36.000000-2.000000 22,21.000000-6.000000 3,2.000000-5.000000-20,4.000000-7.000000-20,3.000000-5.000000-18,1.000000-4.000000-16,0.000000 0.000000-10,0.000000 1.000000-12,1.000000-1.000000-10,-6.000000-1.000000-9,-8.000000-4.000000-6,-10.000000-2.000000-5,-9.000000-4.000000-5,-15.000000 4.000000-2,-22.000000 9.000000 3,-21.000000 9.000000 3,-22.000000 9.000000 2,-10.000000 6.000000 5,0.000000 3.000000 7,0.000000 4.000000 6,-1.000000 2.000000 8,0.000000 1.000000 4,-4.000000-4.000000 3,-3.000000-2.000000 3,-3.000000-4.000000 3</inkml:trace>
</inkml:ink>
</file>

<file path=ppt/ink/ink476.xml><?xml version="1.0" encoding="utf-8"?>
<inkml:ink xmlns:inkml="http://www.w3.org/2003/InkML">
  <annotation type="ScanImages2ExtractSignatures">1</annotation>
  <annotation type="ScanImagesWidth">448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16"/>
    </inkml:context>
    <inkml:brush xml:id="br0">
      <inkml:brushProperty name="width" value="0.0324674136936665" units="cm"/>
      <inkml:brushProperty name="height" value="0.0324674136936665" units="cm"/>
      <inkml:brushProperty name="color" value="#F2395B"/>
      <inkml:brushProperty name="ignorePressure" value="0"/>
    </inkml:brush>
  </inkml:definitions>
  <inkml:trace contextRef="#ctx0" brushRef="#br0">17735.000000 34071.000000 451,'-23.000000'-23.000000'0,"3.000000"3.000000"0 ,3.000000 4.000000 0,4.000000 2.000000 0,-1.000000 3.000000 6,-3.000000 3.000000 10,-3.000000 4.000000 11,-3.000000 2.000000 11,-1.000000 8.000000 5,-1.000000 13.000000 0,1.000000 11.000000 1,-1.000000 13.000000-1,1.000000 11.000000-2,-1.000000 9.000000-6,1.000000 9.000000-4,-1.000000 9.000000-7,1.000000 14.000000-3,-1.000000 18.000000-6,1.000000 19.000000-3,-1.000000 18.000000-5,2.000000 6.000000-2,3.000000-6.000000-2,3.000000-6.000000-2,4.000000-6.000000-2,3.000000-13.000000-3,7.000000-18.000000-8,6.000000-18.000000-6,7.000000-18.000000-7,10.000000-21.000000-5,15.000000-21.000000-3,15.000000-21.000000-3,16.000000-22.000000-4,12.000000-26.000000 1,10.000000-30.000000 3,8.000000-31.000000 4,10.000000-31.000000 3,5.000000-22.000000 3,4.000000-16.000000 4,3.000000-16.000000 3,3.000000-14.000000 4,-5.000000-10.000000 3,-12.000000-3.000000 4,-12.000000-3.000000 2,-12.000000-3.000000 4,-10.000000 3.000000 2,-5.000000 10.000000 4,-7.000000 8.000000 2,-6.000000 10.000000 3,-8.000000 23.000000 3,-8.000000 36.000000 4,-10.000000 37.000000 5,-10.000000 37.000000 3,-5.000000 27.000000 4,-3.000000 19.000000 2,-4.000000 18.000000 2,-2.000000 19.000000 2,-7.000000 21.000000 0,-8.000000 25.000000 0,-10.000000 24.000000-3,-10.000000 24.000000 0,-5.000000 19.000000-3,-3.000000 12.000000-1,-4.000000 12.000000-4,-2.000000 13.000000-1,-1.000000 6.000000-3,4.000000-1.000000-1,3.000000 1.000000-2,2.000000 0.000000-2,6.000000-5.000000-2,5.000000-9.000000-4,7.000000-9.000000-3,5.000000-10.000000-5,7.000000-16.000000-2,6.000000-25.000000-5,6.000000-24.000000-4,6.000000-25.000000-3,10.000000-21.000000-6,11.000000-19.000000-5,13.000000-18.000000-5,12.000000-18.000000-6,8.000000-19.000000-2,3.000000-18.000000 3,3.000000-18.000000 3,3.000000-19.000000 2,-2.000000-10.000000 4,-5.000000-4.000000 3,-7.000000-3.000000 3,-6.000000-2.000000 4,-8.000000 5.000000 3,-8.000000 16.000000 3,-10.000000 15.000000 2,-10.000000 15.000000 4,-3.000000 13.000000 4,-1.000000 9.000000 3,0.000000 9.000000 6,0.000000 9.000000 3,-4.000000 18.000000 5,-10.000000 28.000000 5,-8.000000 28.000000 5,-10.000000 27.000000 4,-5.000000 16.000000 2,1.000000 2.000000-3,-1.000000 4.000000-1,1.000000 3.000000-1,2.000000-2.000000-4,7.000000-6.000000-3,6.000000-6.000000-4,6.000000-6.000000-4,6.000000-10.000000-4,6.000000-11.000000-6,6.000000-13.000000-6,7.000000-12.000000-5,7.000000-17.000000-10,9.000000-22.000000-12,10.000000-21.000000-13,8.000000-21.000000-12,9.000000-20.000000-4,5.000000-19.000000 5,7.000000-18.000000 5,5.000000-18.000000 6,0.000000-8.000000 6,-11.000000 3.000000 5,-8.000000 4.000000 5,-9.000000 2.000000 6,-8.000000 5.000000 5,-6.000000 6.000000 4,-7.000000 6.000000 4,-5.000000 6.000000 4,-7.000000 12.000000 5,-5.000000 19.000000 4,-7.000000 18.000000 4,-6.000000 19.000000 4,-5.000000 12.000000 5,-2.000000 6.000000 4,-4.000000 6.000000 6,-3.000000 6.000000 5,1.000000 12.000000 2,2.000000 19.000000 0,3.000000 18.000000-1,4.000000 19.000000 1,1.000000 5.000000-2,0.000000-5.000000-4,0.000000-7.000000-3,0.000000-5.000000-4,4.000000-6.000000-2,10.000000-2.000000-3,9.000000-3.000000-2,9.000000-4.000000-3,10.000000-8.000000-3,8.000000-16.000000-6,10.000000-16.000000-6,9.000000-14.000000-4,6.000000-15.000000-6,3.000000-11.000000-2,3.000000-13.000000-5,3.000000-12.000000-2,-3.000000-8.000000-3,-9.000000-3.000000 1,-9.000000-3.000000 1,-9.000000-3.000000-1,-10.000000 0.000000 2,-9.000000 3.000000 2,-9.000000 4.000000 3,-9.000000 2.000000 2,-14.000000 5.000000 3,-18.000000 6.000000 3,-19.000000 6.000000 3,-18.000000 6.000000 3,-14.000000 9.000000 3,-9.000000 13.000000 4,-9.000000 12.000000 5,-9.000000 12.000000 3,-4.000000 15.000000 3,4.000000 19.000000 1,2.000000 18.000000 2,4.000000 19.000000 1,6.000000 12.000000 1,9.000000 6.000000 1,9.000000 6.000000 1,10.000000 6.000000 0,18.000000 0.000000-3,27.000000-6.000000-5,28.000000-6.000000-6,27.000000-6.000000-6,27.000000-14.000000-7,24.000000-22.000000-10,24.000000-21.000000-9,25.000000-21.000000-10,8.000000-14.000000-6,-10.000000-6.000000-1,-8.000000-6.000000-3,-10.000000-7.000000-2,-16.000000-1.000000 2,-20.000000 3.000000 6,-22.000000 3.000000 6,-22.000000 4.000000 5</inkml:trace>
</inkml:ink>
</file>

<file path=ppt/ink/ink47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16"/>
    </inkml:context>
    <inkml:brush xml:id="br0">
      <inkml:brushProperty name="width" value="0.0303829573094845" units="cm"/>
      <inkml:brushProperty name="height" value="0.0303829573094845" units="cm"/>
      <inkml:brushProperty name="color" value="#F2395B"/>
      <inkml:brushProperty name="ignorePressure" value="0"/>
    </inkml:brush>
  </inkml:definitions>
  <inkml:trace contextRef="#ctx0" brushRef="#br0">22585.000000 34022.000000 482,'-1.000000'-44.000000'18,"-4.000000"9.000000"0 ,-2.000000 9.000000-2,-4.000000 9.000000 0,-1.000000 15.000000 6,-1.000000 22.000000 15,1.000000 22.000000 15,0.000000 20.000000 14,0.000000 16.000000 2,-1.000000 10.000000-11,1.000000 8.000000-10,0.000000 10.000000-11,-2.000000 4.000000-8,-3.000000 0.000000-9,-3.000000 1.000000-6,-3.000000-1.000000-9,2.000000-6.000000-4,6.000000-12.000000-5,6.000000-13.000000-3,5.000000-11.000000-3,15.000000-22.000000-7,21.000000-31.000000-10,22.000000-30.000000-10,21.000000-31.000000-9,11.000000-22.000000-2,-1.000000-11.000000 8,1.000000-13.000000 8,0.000000-12.000000 7,0.000000-6.000000 5,-1.000000-1.000000 3,1.000000 1.000000 2,0.000000 0.000000 1,-3.000000 7.000000 3,-7.000000 16.000000 0,-6.000000 15.000000 2,-5.000000 15.000000 1,-12.000000 18.000000 4,-14.000000 17.000000 6,-16.000000 19.000000 8,-16.000000 18.000000 7,-8.000000 18.000000 8,-4.000000 14.000000 9,-3.000000 16.000000 11,-2.000000 15.000000 10,-5.000000 9.000000 1,-7.000000 3.000000-9,-6.000000 4.000000-7,-5.000000 2.000000-8,-1.000000-1.000000-7,7.000000-6.000000-7,5.000000-6.000000-5,7.000000-7.000000-5,4.000000-5.000000-9,3.000000-7.000000-9,4.000000-6.000000-10,2.000000-6.000000-9,8.000000-9.000000-10,13.000000-12.000000-8,11.000000-13.000000-9,13.000000-12.000000-9,2.000000-7.000000 0,-10.000000-4.000000 6,-9.000000-3.000000 8,-9.000000-2.000000 6</inkml:trace>
</inkml:ink>
</file>

<file path=ppt/ink/ink47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16"/>
    </inkml:context>
    <inkml:brush xml:id="br0">
      <inkml:brushProperty name="width" value="0.0271134208887815" units="cm"/>
      <inkml:brushProperty name="height" value="0.0271134208887815" units="cm"/>
      <inkml:brushProperty name="color" value="#F2395B"/>
      <inkml:brushProperty name="ignorePressure" value="0"/>
    </inkml:brush>
  </inkml:definitions>
  <inkml:trace contextRef="#ctx0" brushRef="#br0">24202.000000 34169.000000 540,'-18.000000'-38.000000'69,"12.000000"21.000000"-2 ,12.000000 22.000000-3,12.000000 21.000000-1,11.000000 6.000000-10,10.000000-9.000000-15,8.000000-9.000000-17,10.000000-10.000000-15,2.000000-4.000000-12,-2.000000 0.000000-6,-3.000000 0.000000-8,-4.000000 0.000000-7,-2.000000-4.000000-4,-4.000000-10.000000 0,-3.000000-9.000000 0,-2.000000-9.000000 0,-6.000000-3.000000 1,-5.000000 2.000000 3,-7.000000 4.000000 3,-5.000000 3.000000 3,-7.000000 2.000000 3,-6.000000-1.000000 6,-6.000000 1.000000 4,-6.000000-1.000000 4,-10.000000 5.000000 5,-11.000000 10.000000 4,-13.000000 8.000000 3,-12.000000 10.000000 5,-10.000000 13.000000 2,-5.000000 19.000000 3,-7.000000 18.000000 2,-5.000000 19.000000 2,1.000000 12.000000 2,9.000000 6.000000 4,9.000000 6.000000 3,9.000000 6.000000 3,10.000000 3.000000 0,9.000000 0.000000-2,9.000000 1.000000-2,9.000000-1.000000-2,12.000000-6.000000-3,16.000000-12.000000-6,15.000000-13.000000-6,15.000000-11.000000-4,14.000000-16.000000-7,13.000000-19.000000-5,11.000000-17.000000-5,13.000000-19.000000-7,8.000000-17.000000-7,2.000000-15.000000-10,4.000000-16.000000-9,3.000000-15.000000-9,-5.000000-6.000000-5,-12.000000 3.000000 0,-13.000000 4.000000 0,-11.000000 2.000000 0,-12.000000 5.000000 4,-8.000000 6.000000 10,-10.000000 6.000000 9,-9.000000 6.000000 10</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17"/>
    </inkml:context>
    <inkml:brush xml:id="br0">
      <inkml:brushProperty name="width" value="0.0332635790109634" units="cm"/>
      <inkml:brushProperty name="height" value="0.0332635790109634" units="cm"/>
      <inkml:brushProperty name="color" value="#F2395B"/>
      <inkml:brushProperty name="ignorePressure" value="0"/>
    </inkml:brush>
  </inkml:definitions>
  <inkml:trace contextRef="#ctx0" brushRef="#br0">25721.000000 33826.000000 440,'-47.000000'25.000000'14,"2.000000"-1.000000"7 ,4.000000 1.000000 6,3.000000-1.000000 8,4.000000 1.000000 3,6.000000-1.000000 0,7.000000 1.000000 0,6.000000-1.000000 0,-1.000000 5.000000-1,-5.000000 10.000000-1,-7.000000 8.000000-2,-5.000000 10.000000-2,-1.000000 10.000000-2,6.000000 13.000000-2,7.000000 12.000000-1,6.000000 12.000000-2,4.000000-2.000000-3,3.000000-14.000000-5,4.000000-16.000000-3,2.000000-16.000000-6,10.000000-11.000000-8,15.000000-10.000000-15,15.000000-9.000000-14,16.000000-9.000000-14,8.000000-17.000000-5,4.000000-25.000000 4,3.000000-24.000000 4,3.000000-24.000000 4,1.000000-15.000000 5,1.000000-2.000000 2,-1.000000-3.000000 4,1.000000-4.000000 4,-7.000000 5.000000 3,-12.000000 13.000000 3,-12.000000 11.000000 5,-12.000000 13.000000 3,-8.000000 9.000000 4,-3.000000 7.000000 4,-3.000000 5.000000 5,-4.000000 6.000000 4,-5.000000 12.000000 2,-9.000000 14.000000 3,-10.000000 16.000000 1,-9.000000 15.000000 2,-6.000000 15.000000 2,-3.000000 16.000000 0,-3.000000 15.000000 2,-4.000000 15.000000 1,4.000000 8.000000 0,9.000000 0.000000-2,10.000000 0.000000-2,8.000000 0.000000-1,5.000000-4.000000-4,0.000000-10.000000-7,0.000000-9.000000-6,0.000000-9.000000-7,6.000000-11.000000-4,12.000000-12.000000-3,13.000000-13.000000-1,12.000000-11.000000-3,9.000000-15.000000-1,6.000000-14.000000-2,6.000000-16.000000-1,7.000000-16.000000-1,2.000000-13.000000 0,1.000000-12.000000-1,-1.000000-13.000000-1,1.000000-12.000000 1,-5.000000-7.000000 0,-10.000000-4.000000 2,-8.000000-2.000000 3,-10.000000-4.000000 1,-7.000000 5.000000 2,-6.000000 12.000000 3,-7.000000 12.000000 2,-6.000000 13.000000 2,-5.000000 10.000000 3,-7.000000 10.000000 0,-6.000000 8.000000 2,-7.000000 10.000000 0,-3.000000 13.000000 2,-4.000000 14.000000-1,-3.000000 16.000000 0,-3.000000 15.000000 1,1.000000 12.000000-2,7.000000 10.000000-3,6.000000 8.000000-1,6.000000 10.000000-4,3.000000-3.000000 0,0.000000-15.000000-1,0.000000-16.000000 1,0.000000-15.000000 0,1.000000-6.000000 0,4.000000 2.000000 1,3.000000 4.000000 0,2.000000 3.000000 1</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47"/>
    </inkml:context>
    <inkml:brush xml:id="br0">
      <inkml:brushProperty name="width" value="0.0216743405908346" units="cm"/>
      <inkml:brushProperty name="height" value="0.0216743405908346" units="cm"/>
      <inkml:brushProperty name="color" value="#F2395B"/>
      <inkml:brushProperty name="ignorePressure" value="0"/>
    </inkml:brush>
  </inkml:definitions>
  <inkml:trace contextRef="#ctx0" brushRef="#br0">56500.000000 8200.000000 676,'-46.000000'50.000000'4,"10.000000"0.000000"8 ,10.000000 0.000000 8,9.000000 0.000000 8,4.000000 0.000000 7,1.000000 0.000000 7,-1.000000 0.000000 7,1.000000 0.000000 6,2.000000-2.000000-7,7.000000-3.000000-22,6.000000-3.000000-21,7.000000-2.000000-22,4.000000-6.000000-18,3.000000-6.000000-13,3.000000-6.000000-14,4.000000-6.000000-15</inkml:trace>
</inkml:ink>
</file>

<file path=ppt/ink/ink48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0:17"/>
    </inkml:context>
    <inkml:brush xml:id="br0">
      <inkml:brushProperty name="width" value="0.0268793478608131" units="cm"/>
      <inkml:brushProperty name="height" value="0.0268793478608131" units="cm"/>
      <inkml:brushProperty name="color" value="#F2395B"/>
      <inkml:brushProperty name="ignorePressure" value="0"/>
    </inkml:brush>
  </inkml:definitions>
  <inkml:trace contextRef="#ctx0" brushRef="#br0">27877.000000 34365.000000 545,'23.000000'-23.000000'0,"-3.000000"3.000000"0 ,-4.000000 4.000000 0,-2.000000 2.000000 0,0.000000-3.000000-2,3.000000-9.000000-6,3.000000-9.000000-4,3.000000-10.000000-5,0.000000-4.000000 3,-3.000000 0.000000 12,-4.000000 0.000000 11,-2.000000 0.000000 11,-5.000000 0.000000 6,-6.000000 0.000000 0,-6.000000 0.000000 0,-6.000000 0.000000 0,-8.000000 5.000000 0,-9.000000 9.000000 1,-9.000000 9.000000 0,-9.000000 9.000000 0,-8.000000 9.000000-1,-7.000000 10.000000-2,-5.000000 9.000000-2,-6.000000 8.000000-1,-4.000000 10.000000-1,1.000000 10.000000 1,-1.000000 8.000000 2,1.000000 10.000000 0,7.000000 6.000000 0,15.000000 2.000000-4,16.000000 4.000000-3,15.000000 3.000000-3,13.000000 0.000000-4,8.000000-3.000000-3,10.000000-3.000000-2,9.000000-3.000000-5,7.000000-5.000000-1,7.000000-6.000000-4,6.000000-6.000000-1,6.000000-6.000000-3,7.000000-2.000000-1,10.000000 3.000000 0,9.000000 4.000000 0,9.000000 2.000000 1,3.000000 2.000000 0,-2.000000 0.000000 3,-4.000000 0.000000 2,-3.000000 0.000000 2,-14.000000-1.000000 3,-24.000000-4.000000 5,-25.000000-3.000000 6,-24.000000-2.000000 4,-25.000000-3.000000-1,-24.000000 1.000000-7,-25.000000 0.000000-8,-24.000000 0.000000-7,-22.000000-1.000000-10,-18.000000 1.000000-14,-18.000000 0.000000-13,-19.000000 0.000000-14,5.000000-4.000000-4,27.000000-5.000000 3,28.000000-7.000000 4,27.000000-5.000000 4</inkml:trace>
</inkml:ink>
</file>

<file path=ppt/ink/ink481.xml><?xml version="1.0" encoding="utf-8"?>
<inkml:ink xmlns:inkml="http://www.w3.org/2003/InkML">
  <annotation type="ScanImages2ExtractSignatures">1</annotation>
  <annotation type="ScanImagesWidth">-625992696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05"/>
    </inkml:context>
    <inkml:brush xml:id="br0">
      <inkml:brushProperty name="width" value="0.0303511787205935" units="cm"/>
      <inkml:brushProperty name="height" value="0.0303511787205935" units="cm"/>
      <inkml:brushProperty name="color" value="#F2395B"/>
      <inkml:brushProperty name="ignorePressure" value="0"/>
    </inkml:brush>
  </inkml:definitions>
  <inkml:trace contextRef="#ctx0" brushRef="#br0">3723.000000 33728.000000 483,'-67.000000'2.000000'3,"12.000000"3.000000"5 ,12.000000 2.000000 7,12.000000 4.000000 5,16.000000 0.000000 8,18.000000-4.000000 10,18.000000-2.000000 9,19.000000-4.000000 10,11.000000 1.000000 1,2.000000 3.000000-6,4.000000 2.000000-8,2.000000 4.000000-7,4.000000 0.000000-6,3.000000-4.000000-5,3.000000-2.000000-5,3.000000-4.000000-5,-3.000000 4.000000-5,-9.000000 9.000000-6,-10.000000 9.000000-6,-9.000000 9.000000-6,-5.000000 15.000000-2,-4.000000 22.000000 1,-3.000000 22.000000 1,-3.000000 20.000000 1,-9.000000 23.000000 2,-16.000000 20.000000 0,-15.000000 22.000000 1,-15.000000 22.000000 0,-9.000000 4.000000 2,-3.000000-12.000000-1,-4.000000-13.000000 2,-2.000000-11.000000 0,1.000000-15.000000 0,6.000000-15.000000-2,6.000000-15.000000 0,7.000000-15.000000-2,1.000000-20.000000-8,-3.000000-25.000000-16,-3.000000-24.000000-15,-4.000000-25.000000-17,-2.000000-12.000000-2,-3.000000 0.000000 8,-4.000000 0.000000 10,-2.000000 0.000000 9,-3.000000 0.000000 7,-4.000000 0.000000 5,-3.000000 0.000000 6,-2.000000 0.000000 4,-3.000000 0.000000 4,1.000000 0.000000 5,0.000000 0.000000 3,0.000000 0.000000 4,4.000000-1.000000 5,9.000000-4.000000 6,10.000000-3.000000 6,9.000000-2.000000 7,15.000000-1.000000 4,22.000000 3.000000 5,21.000000 4.000000 5,22.000000 2.000000 4,14.000000 2.000000 0,10.000000 0.000000-5,10.000000 0.000000-4,8.000000 0.000000-5,5.000000 0.000000-4,0.000000 0.000000-6,0.000000 0.000000-5,0.000000 0.000000-5,0.000000-1.000000-5,0.000000-4.000000-4,0.000000-3.000000-5,0.000000-2.000000-4,-6.000000-1.000000-4,-13.000000 3.000000 0,-11.000000 4.000000-2,-13.000000 2.000000-1,-12.000000-1.000000-12,-13.000000-6.000000-21,-11.000000-6.000000-22,-13.000000-7.000000-23</inkml:trace>
</inkml:ink>
</file>

<file path=ppt/ink/ink482.xml><?xml version="1.0" encoding="utf-8"?>
<inkml:ink xmlns:inkml="http://www.w3.org/2003/InkML">
  <annotation type="ScanImages2ExtractSignatures">1</annotation>
  <annotation type="ScanImagesWidth">-1972067856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05"/>
    </inkml:context>
    <inkml:brush xml:id="br0">
      <inkml:brushProperty name="width" value="0.0289528910070658" units="cm"/>
      <inkml:brushProperty name="height" value="0.0289528910070658" units="cm"/>
      <inkml:brushProperty name="color" value="#F2395B"/>
      <inkml:brushProperty name="ignorePressure" value="0"/>
    </inkml:brush>
  </inkml:definitions>
  <inkml:trace contextRef="#ctx0" brushRef="#br0">6663.000000 34953.000000 506,'-22.000000'25.000000'12,"7.000000"-1.000000"2 ,6.000000 1.000000 5,6.000000-1.000000 3,7.000000-1.000000 4,10.000000-3.000000 3,9.000000-3.000000 4,9.000000-3.000000 4,8.000000-4.000000 0,6.000000-2.000000-4,6.000000-3.000000-4,6.000000-4.000000-3,5.000000-4.000000-3,3.000000-6.000000-6,3.000000-6.000000-3,3.000000-7.000000-5,0.000000-5.000000-4,-4.000000-7.000000-3,-2.000000-6.000000-3,-3.000000-6.000000-5,-6.000000-1.000000-1,-10.000000 2.000000 0,-9.000000 4.000000-1,-9.000000 3.000000 1,-13.000000 19.000000-1,-19.000000 38.000000 2,-19.000000 36.000000-1,-18.000000 37.000000 1,-12.000000 26.000000 4,-6.000000 15.000000 7,-6.000000 15.000000 7,-6.000000 16.000000 8,-1.000000 9.000000 3,7.000000 3.000000-1,6.000000 3.000000-2,6.000000 4.000000-2,3.000000-3.000000-2,0.000000-5.000000-2,0.000000-7.000000-4,0.000000-6.000000-2,3.000000-10.000000-5,6.000000-16.000000-4,6.000000-15.000000-6,7.000000-15.000000-6,-1.000000-16.000000-4,-6.000000-15.000000-5,-5.000000-15.000000-4,-7.000000-16.000000-5,-2.000000-11.000000-3,4.000000-11.000000-1,2.000000-8.000000-3,4.000000-9.000000-2,1.000000-14.000000-1,1.000000-19.000000 2,-1.000000-18.000000 0,0.000000-18.000000 2,5.000000-5.000000 2,9.000000 9.000000 6,9.000000 10.000000 4,10.000000 8.000000 6,2.000000 4.000000 2,-2.000000-3.000000 3,-4.000000-4.000000 1,-3.000000-2.000000 1</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05"/>
    </inkml:context>
    <inkml:brush xml:id="br0">
      <inkml:brushProperty name="width" value="0.0237975027412176" units="cm"/>
      <inkml:brushProperty name="height" value="0.0237975027412176" units="cm"/>
      <inkml:brushProperty name="color" value="#F2395B"/>
      <inkml:brushProperty name="ignorePressure" value="0"/>
    </inkml:brush>
  </inkml:definitions>
  <inkml:trace contextRef="#ctx0" brushRef="#br0">7153.000000 33140.000000 616,'-22.000000'51.000000'4,"7.000000"3.000000"10 ,6.000000 2.000000 8,6.000000 4.000000 9,7.000000-2.000000 6,10.000000-6.000000 3,9.000000-6.000000 4,9.000000-6.000000 2,8.000000-2.000000-1,6.000000 4.000000-8,6.000000 2.000000-7,6.000000 3.000000-7,2.000000 4.000000-13,-4.000000 3.000000-15,-2.000000 2.000000-17,-4.000000 4.000000-17,-4.000000-3.000000-11,-6.000000-10.000000-7,-6.000000-9.000000-7,-7.000000-9.000000-7</inkml:trace>
</inkml:ink>
</file>

<file path=ppt/ink/ink48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06"/>
    </inkml:context>
    <inkml:brush xml:id="br0">
      <inkml:brushProperty name="width" value="0.02762046828866" units="cm"/>
      <inkml:brushProperty name="height" value="0.02762046828866" units="cm"/>
      <inkml:brushProperty name="color" value="#F2395B"/>
      <inkml:brushProperty name="ignorePressure" value="0"/>
    </inkml:brush>
  </inkml:definitions>
  <inkml:trace contextRef="#ctx0" brushRef="#br0">8132.000000 34414.000000 531,'-21.000000'-23.000000'-10,"6.000000"3.000000"12 ,5.000000 4.000000 11,7.000000 2.000000 12,3.000000 9.000000 9,0.000000 16.000000 6,0.000000 15.000000 7,0.000000 15.000000 6,-1.000000 16.000000-1,-4.000000 15.000000-8,-2.000000 15.000000-8,-4.000000 16.000000-8,-4.000000 12.000000-6,-7.000000 9.000000-2,-5.000000 9.000000-2,-7.000000 9.000000-4,0.000000 1.000000-2,7.000000-10.000000-3,5.000000-9.000000-3,7.000000-9.000000-2,15.000000-28.000000-6,24.000000-46.000000-8,25.000000-45.000000-8,25.000000-47.000000-7,13.000000-32.000000-5,4.000000-18.000000 1,2.000000-18.000000 1,3.000000-19.000000-1,-4.000000-6.000000 2,-12.000000 6.000000 2,-13.000000 7.000000 2,-12.000000 5.000000 3,-10.000000 7.000000 2,-10.000000 6.000000 3,-9.000000 5.000000 3,-9.000000 7.000000 4,-11.000000 14.000000 2,-12.000000 21.000000 4,-13.000000 22.000000 3,-11.000000 21.000000 4,-8.000000 23.000000 5,-4.000000 24.000000 5,-2.000000 25.000000 6,-4.000000 25.000000 6,1.000000 16.000000 2,2.000000 10.000000-1,4.000000 8.000000-1,3.000000 10.000000-2,4.000000 3.000000-1,7.000000-3.000000-3,5.000000-3.000000-2,7.000000-3.000000-2,6.000000-8.000000-5,6.000000-12.000000-7,6.000000-13.000000-6,6.000000-11.000000-7,9.000000-12.000000-9,13.000000-8.000000-8,12.000000-10.000000-11,12.000000-9.000000-9,2.000000-9.000000-4,-10.000000-9.000000 3,-9.000000-10.000000 3,-9.000000-8.000000 2,-6.000000-7.000000 3,-3.000000-3.000000 1,-3.000000-3.000000 1,-3.000000-3.000000 2</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10"/>
    </inkml:context>
    <inkml:brush xml:id="br0">
      <inkml:brushProperty name="width" value="0.0256171356886625" units="cm"/>
      <inkml:brushProperty name="height" value="0.0256171356886625" units="cm"/>
      <inkml:brushProperty name="color" value="#F2395B"/>
      <inkml:brushProperty name="ignorePressure" value="0"/>
    </inkml:brush>
  </inkml:definitions>
  <inkml:trace contextRef="#ctx0" brushRef="#br0">9357.000000 34708.000000 572,'-4.000000'-46.000000'117,"-10.000000"7.000000"-24 ,-9.000000 5.000000-25,-9.000000 6.000000-23,-5.000000 11.000000-16,0.000000 16.000000-6,1.000000 15.000000-6,-1.000000 15.000000-6,0.000000 11.000000-4,0.000000 6.000000-3,1.000000 6.000000-2,-1.000000 6.000000-4,3.000000 3.000000 0,7.000000 0.000000-1,5.000000 0.000000 1,7.000000 1.000000-1,6.000000-1.000000 1,5.000000 0.000000-1,8.000000 0.000000 1,5.000000 1.000000-1,9.000000-3.000000 1,13.000000-2.000000 1,12.000000-3.000000 1,12.000000-4.000000 2,6.000000-2.000000 1,0.000000-4.000000 1,1.000000-3.000000 0,-1.000000-2.000000 2,-2.000000-4.000000-1,-2.000000-3.000000-1,-3.000000-3.000000 0,-4.000000-3.000000-2,-4.000000-3.000000-1,-6.000000-3.000000 0,-6.000000-3.000000-1,-7.000000-3.000000 0,-10.000000-4.000000 0,-15.000000-2.000000 0,-16.000000-3.000000-1,-15.000000-4.000000-1,-14.000000 2.000000 0,-12.000000 6.000000-1,-13.000000 7.000000 0,-11.000000 5.000000-1,-7.000000 2.000000-1,0.000000-3.000000-2,1.000000-3.000000-2,-1.000000-3.000000 0,3.000000-4.000000-2,7.000000-2.000000 1,5.000000-3.000000 1,7.000000-4.000000 0,19.000000-1.000000-5,35.000000 0.000000-13,33.000000 0.000000-12,33.000000 0.000000-13,13.000000-1.000000-1,-9.000000-4.000000 8,-10.000000-3.000000 10,-8.000000-2.000000 8,-5.000000-4.000000 4,-1.000000-3.000000-1,1.000000-3.000000-3,0.000000-3.000000-1</inkml:trace>
</inkml:ink>
</file>

<file path=ppt/ink/ink48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10"/>
    </inkml:context>
    <inkml:brush xml:id="br0">
      <inkml:brushProperty name="width" value="0.027809226885438" units="cm"/>
      <inkml:brushProperty name="height" value="0.027809226885438" units="cm"/>
      <inkml:brushProperty name="color" value="#F2395B"/>
      <inkml:brushProperty name="ignorePressure" value="0"/>
    </inkml:brush>
  </inkml:definitions>
  <inkml:trace contextRef="#ctx0" brushRef="#br0">9651.000000 35002.000000 527,'-46.000000'0.000000'4,"6.000000"0.000000"8 ,7.000000 0.000000 7,5.000000 0.000000 9,19.000000-3.000000 8,30.000000-6.000000 8,32.000000-6.000000 10,29.000000-7.000000 8,18.000000-4.000000-1,2.000000-3.000000-10,4.000000-3.000000-12,3.000000-3.000000-11,-1.000000-2.000000-10,-2.000000 0.000000-6,-3.000000 1.000000-8,-4.000000-1.000000-6,-6.000000 3.000000-8,-8.000000 7.000000-6,-10.000000 5.000000-6,-9.000000 7.000000-8,-17.000000 4.000000-9,-25.000000 3.000000-16,-24.000000 4.000000-14,-24.000000 2.000000-15</inkml:trace>
</inkml:ink>
</file>

<file path=ppt/ink/ink4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10"/>
    </inkml:context>
    <inkml:brush xml:id="br0">
      <inkml:brushProperty name="width" value="0.0343905873596668" units="cm"/>
      <inkml:brushProperty name="height" value="0.0343905873596668" units="cm"/>
      <inkml:brushProperty name="color" value="#F2395B"/>
      <inkml:brushProperty name="ignorePressure" value="0"/>
    </inkml:brush>
  </inkml:definitions>
  <inkml:trace contextRef="#ctx0" brushRef="#br0">10337.000000 33924.000000 426,'0.000000'-46.000000'9,"0.000000"7.000000"17 ,0.000000 5.000000 17,0.000000 6.000000 18,0.000000 12.000000 5,0.000000 14.000000-7,0.000000 16.000000-8,0.000000 15.000000-6,0.000000 20.000000-5,0.000000 24.000000-5,0.000000 25.000000-3,0.000000 25.000000-5,-4.000000 18.000000-3,-10.000000 12.000000-4,-9.000000 12.000000-4,-9.000000 13.000000-3,-1.000000-1.000000-7,10.000000-11.000000-8,10.000000-13.000000-8,8.000000-12.000000-10,8.000000-17.000000-6,6.000000-22.000000-5,7.000000-21.000000-5,5.000000-21.000000-4,8.000000-20.000000-3,9.000000-19.000000-1,10.000000-18.000000-2,9.000000-18.000000 0,2.000000-12.000000 0,-2.000000-7.000000 4,-3.000000-6.000000 3,-4.000000-6.000000 3,-6.000000-1.000000 3,-8.000000 2.000000 4,-10.000000 4.000000 4,-9.000000 3.000000 3</inkml:trace>
</inkml:ink>
</file>

<file path=ppt/ink/ink488.xml><?xml version="1.0" encoding="utf-8"?>
<inkml:ink xmlns:inkml="http://www.w3.org/2003/InkML">
  <annotation type="ScanImages2ExtractSignatures">1</annotation>
  <annotation type="ScanImagesWidth">842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12"/>
    </inkml:context>
    <inkml:brush xml:id="br0">
      <inkml:brushProperty name="width" value="0.0371034741401672" units="cm"/>
      <inkml:brushProperty name="height" value="0.0371034741401672" units="cm"/>
      <inkml:brushProperty name="color" value="#F2395B"/>
      <inkml:brushProperty name="ignorePressure" value="0"/>
    </inkml:brush>
  </inkml:definitions>
  <inkml:trace contextRef="#ctx0" brushRef="#br0">13375.000000 34806.000000 395,'1.000000'-47.000000'0,"4.000000"2.000000"2 ,2.000000 4.000000 0,4.000000 3.000000 2,-3.000000 0.000000 2,-10.000000-4.000000 2,-8.000000-2.000000 4,-10.000000-4.000000 2,-8.000000 1.000000 3,-6.000000 2.000000 2,-5.000000 4.000000 3,-7.000000 3.000000 2,-6.000000 3.000000 0,-7.000000 2.000000 1,-5.000000 4.000000-1,-6.000000 3.000000 0,-5.000000 8.000000-1,-3.000000 12.000000-1,-4.000000 12.000000-1,-2.000000 12.000000-2,2.000000 13.000000-2,5.000000 12.000000-3,7.000000 12.000000-1,5.000000 12.000000-3,10.000000 10.000000-2,12.000000 6.000000-1,13.000000 5.000000-2,11.000000 7.000000-1,15.000000-3.000000-2,14.000000-12.000000-3,16.000000-13.000000-3,16.000000-12.000000-2,14.000000-13.000000-4,16.000000-16.000000-2,16.000000-16.000000-4,14.000000-14.000000-4,7.000000-18.000000 0,-3.000000-18.000000-1,-4.000000-18.000000 1,-2.000000-18.000000 0,-7.000000-10.000000 2,-9.000000 0.000000 2,-9.000000 1.000000 2,-9.000000-1.000000 3,-12.000000 3.000000 3,-16.000000 7.000000 5,-15.000000 5.000000 4,-15.000000 7.000000 5,-13.000000 9.000000 3,-9.000000 12.000000 1,-9.000000 12.000000 1,-9.000000 13.000000 2,-6.000000 12.000000 2,-3.000000 12.000000 3,-4.000000 12.000000 2,-2.000000 13.000000 4,-1.000000 18.000000 1,4.000000 24.000000-1,3.000000 25.000000-1,2.000000 25.000000-1,3.000000 24.000000 0,-1.000000 24.000000-2,0.000000 25.000000-1,0.000000 25.000000 0,2.000000 22.000000-3,3.000000 22.000000-2,3.000000 21.000000-3,3.000000 22.000000-3,1.000000 0.000000-4,1.000000-22.000000-6,-1.000000-21.000000-6,1.000000-22.000000-5,-2.000000-28.000000-4,-3.000000-38.000000-1,-3.000000-36.000000 0,-4.000000-37.000000-2,-2.000000-27.000000 0,-3.000000-19.000000 0,-4.000000-18.000000 1,-2.000000-19.000000 0,-4.000000-13.000000 1,-2.000000-10.000000 0,-4.000000-8.000000-1,-3.000000-10.000000 1,1.000000-12.000000-1,2.000000-16.000000-1,3.000000-15.000000-1,4.000000-15.000000-1,9.000000-18.000000-1,15.000000-22.000000 1,15.000000-21.000000 0,15.000000-22.000000 0,21.000000-15.000000 0,24.000000-9.000000-2,24.000000-10.000000-1,25.000000-9.000000-2,16.000000-5.000000 1,5.000000-4.000000 5,7.000000-3.000000 5,5.000000-3.000000 3,7.000000 5.000000 4,6.000000 12.000000 3,6.000000 12.000000 2,6.000000 12.000000 3,-7.000000 17.000000 1,-22.000000 22.000000 0,-22.000000 21.000000 2,-20.000000 22.000000 0,-18.000000 18.000000 4,-12.000000 15.000000 7,-12.000000 15.000000 8,-12.000000 16.000000 8,-11.000000 12.000000 5,-10.000000 10.000000 5,-8.000000 8.000000 4,-10.000000 10.000000 4,-6.000000 15.000000 0,-3.000000 21.000000-3,-2.000000 22.000000-4,-4.000000 21.000000-3,0.000000 14.000000-2,3.000000 7.000000-2,3.000000 5.000000-2,3.000000 6.000000-1,3.000000 2.000000-4,4.000000-3.000000-5,2.000000-3.000000-5,4.000000-3.000000-5,7.000000-10.000000-4,12.000000-14.000000-4,13.000000-17.000000-4,12.000000-14.000000-3,12.000000-20.000000-6,12.000000-25.000000-8,13.000000-24.000000-8,12.000000-25.000000-7,2.000000-20.000000-6,-5.000000-14.000000-3,-6.000000-17.000000-3,-6.000000-14.000000-4,-13.000000-10.000000 3,-18.000000-3.000000 8,-19.000000-3.000000 9,-17.000000-3.000000 8,-18.000000 0.000000 6,-15.000000 3.000000 2,-15.000000 4.000000 3,-16.000000 2.000000 3,-12.000000 9.000000 1,-9.000000 16.000000 2,-9.000000 15.000000 0,-9.000000 15.000000 1,-1.000000 14.000000 2,10.000000 13.000000 5,9.000000 11.000000 5,9.000000 13.000000 4,8.000000 16.000000 3,6.000000 17.000000 2,6.000000 19.000000 3,6.000000 18.000000 1,8.000000 7.000000 1,9.000000-7.000000 1,9.000000-6.000000-1,10.000000-6.000000-1,13.000000-7.000000 0,18.000000-10.000000-3,19.000000-9.000000-2,19.000000-9.000000-2,14.000000-8.000000-2,13.000000-6.000000 0,12.000000-6.000000-1,13.000000-6.000000-2,7.000000-8.000000-2,3.000000-9.000000-7,3.000000-9.000000-7,3.000000-10.000000-6,-3.000000-2.000000-4,-9.000000 2.000000-4,-9.000000 4.000000-4,-10.000000 3.000000-3,-5.000000 0.000000-2,-4.000000-4.000000 1,-2.000000-2.000000 0,-4.000000-4.000000 1,-11.000000 1.000000 1,-17.000000 2.000000 1,-20.000000 4.000000 2,-17.000000 3.000000 1,-11.000000 1.000000 2,-4.000000 0.000000 0,-2.000000 1.000000 2,-4.000000-1.000000 0,-4.000000 2.000000 1,-6.000000 3.000000 1,-6.000000 2.000000 2,-7.000000 4.000000 0,-2.000000 0.000000 3,-1.000000-3.000000 2,1.000000-3.000000 2,-1.000000-3.000000 4,1.000000-2.000000 0,-1.000000 0.000000 2,1.000000 1.000000-1,-1.000000-1.000000 1,1.000000 2.000000 5,-1.000000 3.000000 8,1.000000 2.000000 8,-1.000000 4.000000 9,1.000000 3.000000 5,-1.000000 4.000000 1,1.000000 2.000000 2,-1.000000 3.000000 3,-1.000000 9.000000 1,-3.000000 16.000000 3,-3.000000 15.000000 2,-3.000000 15.000000 3,-3.000000 19.000000 0,-4.000000 21.000000-3,-2.000000 22.000000-3,-4.000000 21.000000-3,1.000000 18.000000-4,3.000000 16.000000-5,2.000000 15.000000-6,4.000000 15.000000-4,7.000000 10.000000-7,13.000000 2.000000-10,12.000000 4.000000-10,12.000000 3.000000-9,15.000000-11.000000-8,19.000000-25.000000-5,18.000000-24.000000-6,19.000000-24.000000-6,3.000000-27.000000-4,-13.000000-27.000000-2,-12.000000-28.000000-2,-12.000000-27.000000-1,-8.000000-14.000000-2,-3.000000 0.000000-1,-3.000000 0.000000 0,-3.000000 0.000000-1</inkml:trace>
</inkml:ink>
</file>

<file path=ppt/ink/ink48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12"/>
    </inkml:context>
    <inkml:brush xml:id="br0">
      <inkml:brushProperty name="width" value="0.0265807397663593" units="cm"/>
      <inkml:brushProperty name="height" value="0.0265807397663593" units="cm"/>
      <inkml:brushProperty name="color" value="#F2395B"/>
      <inkml:brushProperty name="ignorePressure" value="0"/>
    </inkml:brush>
  </inkml:definitions>
  <inkml:trace contextRef="#ctx0" brushRef="#br0">12052.000000 38040.000000 551,'-66.000000'-3.000000'3,"15.000000"-6.000000"6 ,16.000000-7.000000 5,15.000000-5.000000 6,27.000000-7.000000 5,35.000000-5.000000 4,38.000000-7.000000 3,36.000000-6.000000 5,41.000000-9.000000 0,42.000000-13.000000-2,42.000000-11.000000-1,44.000000-13.000000-3,54.000000-15.000000-1,63.000000-19.000000-3,65.000000-18.000000-2,64.000000-18.000000-3,-11.000000 4.000000-4,-90.000000 28.000000-5,-89.000000 28.000000-7,-88.000000 27.000000-5,-63.000000 21.000000-7,-37.000000 16.000000-9,-37.000000 15.000000-10,-36.000000 15.000000-8,-48.000000 16.000000-9,-58.000000 15.000000-6,-58.000000 15.000000-6,-59.000000 16.000000-6,-40.000000 10.000000 0,-26.000000 6.000000 7,-23.000000 7.000000 8,-26.000000 5.000000 7,13.000000-3.000000 7,49.000000-17.000000 7,49.000000-14.000000 7,49.000000-16.000000 7</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47"/>
    </inkml:context>
    <inkml:brush xml:id="br0">
      <inkml:brushProperty name="width" value="0.0250744726508856" units="cm"/>
      <inkml:brushProperty name="height" value="0.0250744726508856" units="cm"/>
      <inkml:brushProperty name="color" value="#F2395B"/>
      <inkml:brushProperty name="ignorePressure" value="0"/>
    </inkml:brush>
  </inkml:definitions>
  <inkml:trace contextRef="#ctx0" brushRef="#br0">56100.000000 7050.000000 584,'-41.000000'-40.000000'14,"19.000000"23.000000"26 ,19.000000 22.000000 27,19.000000 22.000000 28,12.000000 12.000000-2,6.000000 3.000000-29,7.000000 3.000000-28,6.000000 4.000000-29,4.000000 4.000000-23,4.000000 6.000000-13,3.000000 7.000000-16,3.000000 6.000000-14,-4.000000-4.000000-6,-8.000000-11.000000 3,-10.000000-14.000000 2,-9.000000-11.000000 4</inkml:trace>
</inkml:ink>
</file>

<file path=ppt/ink/ink490.xml><?xml version="1.0" encoding="utf-8"?>
<inkml:ink xmlns:inkml="http://www.w3.org/2003/InkML">
  <annotation type="ScanImages2ExtractSignatures">1</annotation>
  <annotation type="ScanImagesWidth">842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13"/>
    </inkml:context>
    <inkml:brush xml:id="br0">
      <inkml:brushProperty name="width" value="0.0252971313893795" units="cm"/>
      <inkml:brushProperty name="height" value="0.0252971313893795" units="cm"/>
      <inkml:brushProperty name="color" value="#F2395B"/>
      <inkml:brushProperty name="ignorePressure" value="0"/>
    </inkml:brush>
  </inkml:definitions>
  <inkml:trace contextRef="#ctx0" brushRef="#br0">11513.000000 38432.000000 579,'-70.000000'44.000000'3,"5.000000"-9.000000"4 ,7.000000-9.000000 4,6.000000-9.000000 6,20.000000-6.000000 2,33.000000-3.000000 0,35.000000-4.000000 0,32.000000-2.000000 0,33.000000-11.000000 2,31.000000-19.000000 3,30.000000-18.000000 2,31.000000-18.000000 2,29.000000-17.000000 2,28.000000-16.000000-2,27.000000-15.000000-1,28.000000-15.000000 0,16.000000-6.000000-3,7.000000 3.000000-3,6.000000 3.000000-4,6.000000 3.000000-3,-30.000000 14.000000-4,-63.000000 24.000000-4,-65.000000 25.000000-2,-64.000000 24.000000-5,-52.000000 17.000000-3,-40.000000 9.000000-3,-40.000000 10.000000-3,-40.000000 8.000000-4,-36.000000 15.000000-3,-34.000000 18.000000 0,-34.000000 18.000000-2,-33.000000 18.000000-2,-22.000000 12.000000 0,-9.000000 2.000000-1,-9.000000 3.000000 1,-9.000000 4.000000-2,-1.000000-1.000000 2,10.000000-2.000000 1,9.000000-4.000000 1,9.000000-3.000000 2,16.000000-4.000000 3,21.000000-6.000000 1,21.000000-7.000000 4,22.000000-6.000000 2,35.000000-12.000000 2,49.000000-18.000000 3,49.000000-19.000000 2,49.000000-18.000000 2,46.000000-18.000000 3,43.000000-19.000000 2,42.000000-18.000000 2,44.000000-19.000000 3,38.000000-13.000000 1,33.000000-10.000000 0,34.000000-8.000000-1,34.000000-10.000000 1,14.000000-5.000000-1,-7.000000 1.000000-1,-5.000000-1.000000-2,-7.000000 1.000000 0,-29.000000 7.000000-3,-52.000000 16.000000-3,-52.000000 14.000000-3,-52.000000 16.000000-3,-50.000000 16.000000-2,-50.000000 15.000000-2,-48.000000 15.000000-1,-50.000000 15.000000-1,-41.000000 16.000000-1,-33.000000 15.000000 0,-34.000000 15.000000 0,-34.000000 15.000000 0,-31.000000 13.000000 1,-27.000000 9.000000 1,-27.000000 10.000000 0,-29.000000 8.000000 2,-17.000000 5.000000 0,-10.000000 0.000000 1,-9.000000 0.000000-1,-9.000000 0.000000 1,8.000000 0.000000-1,24.000000 0.000000 2,24.000000 0.000000 0,25.000000 0.000000 0,34.000000-8.000000 3,43.000000-15.000000 2,42.000000-15.000000 3,43.000000-16.000000 4,51.000000-18.000000 2,58.000000-21.000000 3,58.000000-22.000000 4,59.000000-21.000000 2,47.000000-23.000000 2,36.000000-25.000000 1,38.000000-24.000000 1,36.000000-25.000000 1,23.000000-15.000000 0,9.000000-6.000000 0,9.000000-7.000000-1,10.000000-5.000000-1,-4.000000 4.000000-3,-14.000000 16.000000-5,-16.000000 14.000000-6,-16.000000 16.000000-6,-40.000000 27.000000-3,-69.000000 36.000000-3,-66.000000 36.000000-2,-68.000000 38.000000-1,-58.000000 29.000000-2,-49.000000 26.000000 1,-49.000000 24.000000 0,-49.000000 24.000000 0,-46.000000 18.000000 0,-42.000000 8.000000-1,-44.000000 10.000000-1,-43.000000 9.000000-1,-36.000000 10.000000 1,-31.000000 13.000000 2,-30.000000 12.000000 2,-31.000000 13.000000 2,29.000000-18.000000 1,88.000000-45.000000 1,90.000000-47.000000 1,88.000000-45.000000 0,79.000000-34.000000 0,67.000000-21.000000-3,67.000000-22.000000-2,67.000000-21.000000-2,57.000000-20.000000-4,47.000000-19.000000-7,45.000000-18.000000-8,46.000000-18.000000-6,-2.000000-2.000000-5,-48.000000 15.000000-2,-50.000000 16.000000-1,-49.000000 15.000000-2</inkml:trace>
</inkml:ink>
</file>

<file path=ppt/ink/ink491.xml><?xml version="1.0" encoding="utf-8"?>
<inkml:ink xmlns:inkml="http://www.w3.org/2003/InkML">
  <annotation type="ScanImages2ExtractSignatures">1</annotation>
  <annotation type="ScanImagesWidth">926037047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6:57"/>
    </inkml:context>
    <inkml:brush xml:id="br0">
      <inkml:brushProperty name="width" value="0.0193896554410458" units="cm"/>
      <inkml:brushProperty name="height" value="0.0193896554410458" units="cm"/>
      <inkml:brushProperty name="color" value="#F2395B"/>
      <inkml:brushProperty name="ignorePressure" value="0"/>
    </inkml:brush>
  </inkml:definitions>
  <inkml:trace contextRef="#ctx0" brushRef="#br0">11900.000000 38700.000000 756,'-69.000000'-46.000000'-2,"13.000000"10.000000"-3 ,12.000000 10.000000-4,13.000000 9.000000-3,10.000000 2.000000 1,10.000000-2.000000 4,10.000000-3.000000 6,9.000000-3.000000 3,12.000000-2.000000 4,16.000000 0.000000-1,15.000000 0.000000 0,17.000000 0.000000 1,13.000000-2.000000 0,13.000000-3.000000 0,12.000000-3.000000 1,13.000000-2.000000 0,10.000000-5.000000 1,10.000000-2.000000 0,10.000000-3.000000 1,9.000000-3.000000 0,12.000000-6.000000 0,16.000000-5.000000 0,15.000000-7.000000-1,17.000000-5.000000 0,7.000000-4.000000 0,0.000000 0.000000-1,0.000000 0.000000 0,0.000000 0.000000 0,-11.000000 4.000000-1,-22.000000 10.000000 0,-22.000000 10.000000 0,-21.000000 9.000000 0,-26.000000 9.000000-1,-28.000000 9.000000 0,-28.000000 10.000000-2,-27.000000 10.000000 1,-20.000000 8.000000-3,-9.000000 10.000000-2,-10.000000 10.000000-3,-8.000000 9.000000-3,-14.000000 6.000000-3,-15.000000 3.000000-1,-15.000000 3.000000-3,-16.000000 4.000000-1,-15.000000 1.000000-2,-11.000000 0.000000 1,-14.000000 0.000000 1,-11.000000 0.000000 0,-15.000000-2.000000 1,-16.000000-3.000000 3,-15.000000-3.000000 1,-15.000000-2.000000 2,-11.000000-1.000000 1,-2.000000 3.000000 3,-3.000000 3.000000 0,-3.000000 4.000000 3,1.000000-1.000000 1,6.000000-3.000000 1,7.000000-3.000000 1,6.000000-2.000000 1,15.000000-6.000000 2,26.000000-6.000000 1,24.000000-6.000000 2,26.000000-6.000000 1,24.000000-7.000000 1,26.000000-6.000000 0,24.000000-6.000000 0,26.000000-6.000000-1,24.000000-9.000000 0,26.000000-8.000000-1,24.000000-10.000000-1,26.000000-9.000000-1,18.000000-5.000000-1,13.000000 0.000000 2,12.000000 0.000000 0,13.000000 0.000000 0,9.000000 0.000000 1,6.000000 0.000000-1,7.000000 0.000000-1,6.000000 0.000000-1,3.000000 1.000000-1,0.000000 4.000000-1,0.000000 3.000000-1,0.000000 3.000000 0,-8.000000 3.000000-1,-16.000000 3.000000-1,-15.000000 3.000000 0,-15.000000 4.000000 0,-39.000000 7.000000-1,-58.000000 13.000000-1,-60.000000 12.000000-2,-59.000000 13.000000-1,-46.000000 9.000000-1,-31.000000 6.000000 1,-31.000000 7.000000 0,-31.000000 6.000000 0,-21.000000 6.000000 0,-9.000000 6.000000 2,-10.000000 7.000000-1,-8.000000 6.000000 2,0.000000 4.000000 0,14.000000 4.000000 1,11.000000 3.000000 2,14.000000 3.000000 0,24.000000-4.000000 3,38.000000-8.000000 2,37.000000-10.000000 2,38.000000-9.000000 2,38.000000-12.000000 3,42.000000-11.000000-1,40.000000-14.000000 1,41.000000-11.000000 1,35.000000-17.000000-1,32.000000-18.000000 1,31.000000-19.000000-1,32.000000-18.000000 0,18.000000-12.000000-1,6.000000-3.000000-3,7.000000-3.000000-2,6.000000-2.000000-2,-2.000000 0.000000-5,-9.000000 7.000000-8,-10.000000 6.000000-7,-8.000000 7.000000-9,-25.000000 10.000000-2,-36.000000 16.000000 4,-39.000000 15.000000 3,-36.000000 17.000000 4,-25.000000 7.000000-3,-8.000000 0.000000-10,-10.000000 0.000000-11,-9.000000 0.000000-10</inkml:trace>
</inkml:ink>
</file>

<file path=ppt/ink/ink492.xml><?xml version="1.0" encoding="utf-8"?>
<inkml:ink xmlns:inkml="http://www.w3.org/2003/InkML">
  <annotation type="ScanImages2ExtractSignatures">1</annotation>
  <annotation type="ScanImagesWidth">-2131904064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00"/>
    </inkml:context>
    <inkml:brush xml:id="br0">
      <inkml:brushProperty name="width" value="0.0269808527082205" units="cm"/>
      <inkml:brushProperty name="height" value="0.0269808527082205" units="cm"/>
      <inkml:brushProperty name="color" value="#F2395B"/>
      <inkml:brushProperty name="ignorePressure" value="0"/>
    </inkml:brush>
  </inkml:definitions>
  <inkml:trace contextRef="#ctx0" brushRef="#br0">14350.000000 38850.000000 543,'-24.000000'-47.000000'-8,"4.000000"6.000000"1 ,3.000000 7.000000 3,3.000000 6.000000 1,3.000000 4.000000 5,3.000000 4.000000 8,3.000000 3.000000 9,4.000000 3.000000 8,1.000000 10.000000 6,0.000000 20.000000 2,0.000000 18.000000 4,0.000000 20.000000 3,-7.000000 13.000000-2,-11.000000 9.000000-8,-14.000000 10.000000-7,-11.000000 10.000000-7,-17.000000 11.000000-6,-18.000000 17.000000-3,-19.000000 15.000000-3,-18.000000 16.000000-4,-15.000000 9.000000-2,-9.000000 3.000000-3,-10.000000 3.000000 0,-8.000000 4.000000-3,0.000000-9.000000 0,14.000000-18.000000 1,11.000000-19.000000-1,14.000000-18.000000 1,11.000000-15.000000 1,14.000000-9.000000 1,11.000000-10.000000 2,14.000000-8.000000 0,14.000000-9.000000 3,20.000000-6.000000 1,18.000000-6.000000 2,20.000000-6.000000 2,16.000000-9.000000 1,16.000000-8.000000-2,15.000000-10.000000-1,17.000000-9.000000-1,24.000000-13.000000 1,34.000000-16.000000 4,35.000000-15.000000 2,35.000000-15.000000 3,10.000000-9.000000 0,-12.000000 1.000000-3,-13.000000-1.000000-3,-12.000000 1.000000-4,1.000000-6.000000-1,16.000000-8.000000-1,15.000000-10.000000 0,17.000000-9.000000-1,-1.000000-4.000000 0,-16.000000 4.000000 0,-15.000000 3.000000 1,-15.000000 3.000000 1,-26.000000 10.000000-1,-34.000000 20.000000 0,-35.000000 18.000000-1,-33.000000 20.000000 1,-26.000000 8.000000-1,-16.000000 1.000000 2,-15.000000-1.000000 1,-15.000000 1.000000 1,-14.000000-3.000000 0,-8.000000-2.000000-1,-10.000000-3.000000-1,-9.000000-3.000000 0,-5.000000-4.000000-1,0.000000-3.000000-1,0.000000-3.000000 0,0.000000-2.000000 0,-13.000000-8.000000-2,-24.000000-8.000000-1,-26.000000-10.000000 0,-24.000000-9.000000-2,-3.000000 1.000000 0,23.000000 13.000000 0,22.000000 12.000000 1,22.000000 13.000000 0,8.000000 4.000000 1,-2.000000-3.000000 1,-3.000000-3.000000 2,-3.000000-2.000000 1,7.000000 0.000000 1,19.000000 7.000000 1,19.000000 6.000000 0,19.000000 7.000000 0,15.000000 4.000000 0,13.000000 3.000000-5,12.000000 3.000000-2,13.000000 4.000000-3,6.000000-1.000000-3,0.000000-3.000000 1,0.000000-3.000000 0,0.000000-2.000000 0,0.000000-3.000000-1,0.000000 1.000000-3,0.000000-1.000000-3,0.000000 1.000000-2,0.000000-1.000000-3,0.000000 1.000000-3,0.000000-1.000000-3,0.000000 1.000000-3,0.000000-3.000000-4,0.000000-2.000000-2,0.000000-3.000000-4,0.000000-3.000000-3,-2.000000-1.000000 0,-3.000000 4.000000 3,-3.000000 3.000000 4,-2.000000 3.000000 2</inkml:trace>
</inkml:ink>
</file>

<file path=ppt/ink/ink493.xml><?xml version="1.0" encoding="utf-8"?>
<inkml:ink xmlns:inkml="http://www.w3.org/2003/InkML">
  <annotation type="ScanImages2ExtractSignatures">1</annotation>
  <annotation type="ScanImagesWidth">900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44"/>
    </inkml:context>
    <inkml:brush xml:id="br0">
      <inkml:brushProperty name="width" value="0.0279379971325397" units="cm"/>
      <inkml:brushProperty name="height" value="0.0279379971325397" units="cm"/>
      <inkml:brushProperty name="color" value="#F2395B"/>
      <inkml:brushProperty name="ignorePressure" value="0"/>
    </inkml:brush>
  </inkml:definitions>
  <inkml:trace contextRef="#ctx0" brushRef="#br0">45050.000000 41900.000000 524,'-85.000000'20.000000'7,"32.000000"-9.000000"12 ,31.000000-10.000000 14,32.000000-8.000000 12,22.000000-11.000000 3,17.000000-8.000000-8,15.000000-10.000000-7,16.000000-9.000000-9,12.000000-10.000000-5,9.000000-9.000000-4,10.000000-10.000000-3,10.000000-8.000000-4,0.000000-8.000000-3,-5.000000-2.000000-4,-7.000000-3.000000-3,-5.000000-3.000000-3,-11.000000-1.000000-5,-11.000000 4.000000-5,-14.000000 3.000000-6,-11.000000 3.000000-5,-14.000000 7.000000-3,-11.000000 14.000000 0,-14.000000 11.000000 1,-11.000000 14.000000 0,-12.000000 7.000000 1,-9.000000 3.000000 2,-10.000000 3.000000 2,-8.000000 4.000000 2,-8.000000 4.000000 1,-2.000000 6.000000 2,-3.000000 7.000000 1,-3.000000 6.000000 2,1.000000 3.000000 4,6.000000 0.000000 4,7.000000 0.000000 7,6.000000 0.000000 5,4.000000 1.000000 4,4.000000 4.000000 6,3.000000 3.000000 4,3.000000 3.000000 5,3.000000 9.000000 5,3.000000 16.000000 7,3.000000 15.000000 6,4.000000 17.000000 7,2.000000 13.000000 0,4.000000 13.000000-6,3.000000 12.000000-6,3.000000 13.000000-6,3.000000 10.000000-4,3.000000 10.000000-4,3.000000 10.000000-3,4.000000 9.000000-3,-1.000000 2.000000-4,-3.000000-2.000000-3,-3.000000-3.000000-3,-2.000000-3.000000-3,-3.000000-9.000000-5,1.000000-11.000000-4,-1.000000-14.000000-6,1.000000-11.000000-4,-9.000000-22.000000-6,-15.000000-27.000000-9,-15.000000-28.000000-7,-16.000000-28.000000-8,-10.000000-23.000000 0,-3.000000-15.000000 10,-3.000000-15.000000 9,-2.000000-16.000000 8,-1.000000-7.000000 8,3.000000 4.000000 5,3.000000 3.000000 6,4.000000 3.000000 4,5.000000 4.000000 4,10.000000 7.000000 1,10.000000 6.000000 2,9.000000 7.000000 1,7.000000 4.000000 1,7.000000 3.000000-1,6.000000 3.000000-1,7.000000 4.000000 0,10.000000 1.000000-2,16.000000 0.000000-3,15.000000 0.000000-3,17.000000 0.000000-2,11.000000-4.000000-3,10.000000-5.000000-5,10.000000-7.000000-3,9.000000-5.000000-5,4.000000-6.000000-3,1.000000-3.000000-6,-1.000000-3.000000-4,1.000000-2.000000-4,-6.000000-6.000000-3,-8.000000-6.000000-2,-10.000000-6.000000-1,-9.000000-6.000000 0,-12.000000-1.000000 2,-11.000000 7.000000 8,-14.000000 6.000000 8,-11.000000 7.000000 7,-9.000000 0.000000 5,-3.000000-2.000000 2,-3.000000-3.000000 1,-2.000000-3.000000 2,-5.000000-2.000000 1,-2.000000 0.000000 3,-3.000000 0.000000 1,-3.000000 0.000000 2,-2.000000 1.000000 4,0.000000 4.000000 3,0.000000 3.000000 5,0.000000 3.000000 3,0.000000 4.000000 4,0.000000 7.000000 3,0.000000 6.000000 2,0.000000 7.000000 4,0.000000 19.000000 4,0.000000 35.000000 4,0.000000 35.000000 5,0.000000 34.000000 5,0.000000 21.000000-2,0.000000 10.000000-9,0.000000 10.000000-9,0.000000 9.000000-8,0.000000 9.000000-7,0.000000 9.000000-2,0.000000 10.000000-4,0.000000 10.000000-2,0.000000 11.000000-3,0.000000 17.000000-2,0.000000 15.000000 0,0.000000 16.000000-2,0.000000 1.000000-3,0.000000-12.000000-2,0.000000-13.000000-3,0.000000-12.000000-3,0.000000-23.000000-3,0.000000-30.000000-2,0.000000-32.000000-1,0.000000-30.000000-3,0.000000-34.000000-5,0.000000-34.000000-7,0.000000-35.000000-8,0.000000-33.000000-7,-4.000000-22.000000-1,-5.000000-5.000000 5,-7.000000-7.000000 7,-5.000000-5.000000 6,-9.000000-9.000000 4,-9.000000-9.000000 1,-10.000000-10.000000 1,-8.000000-8.000000 0,-8.000000-6.000000 3,-2.000000 1.000000 3,-3.000000-1.000000 4,-3.000000 1.000000 2,-1.000000 7.000000 5,4.000000 16.000000 6,3.000000 15.000000 6,3.000000 17.000000 7,4.000000 13.000000 3,7.000000 13.000000 3,6.000000 12.000000 3,7.000000 13.000000 1,13.000000 9.000000 4,22.000000 6.000000 4,22.000000 7.000000 5,23.000000 6.000000 3,13.000000 3.000000 0,6.000000 0.000000-8,7.000000 0.000000-7,6.000000 0.000000-7,1.000000-2.000000-4,-3.000000-3.000000-4,-3.000000-3.000000-2,-2.000000-2.000000-3,-5.000000-1.000000-2,-2.000000 3.000000-2,-3.000000 3.000000-2,-3.000000 4.000000-2,-10.000000 7.000000-1,-16.000000 13.000000 1,-15.000000 12.000000 1,-15.000000 13.000000 1,-15.000000 10.000000-1,-12.000000 10.000000 0,-13.000000 10.000000 0,-12.000000 9.000000 0,-5.000000 1.000000-1,3.000000-6.000000-1,3.000000-6.000000-1,4.000000-6.000000 0,2.000000-6.000000 0,4.000000-2.000000-1,3.000000-3.000000 1,3.000000-3.000000 1,17.000000-15.000000-2,31.000000-24.000000 0,32.000000-26.000000-1,31.000000-24.000000-2,13.000000-17.000000 1,-2.000000-5.000000 1,-3.000000-7.000000 1,-3.000000-5.000000 2,-7.000000 0.000000 2,-9.000000 10.000000 0,-10.000000 10.000000 2,-8.000000 9.000000 0,-22.000000 20.000000 3,-30.000000 31.000000 5,-32.000000 32.000000 5,-30.000000 31.000000 4,-14.000000 15.000000 2,7.000000 1.000000-1,6.000000-1.000000-1,7.000000 1.000000-1,8.000000-6.000000-1,14.000000-8.000000-2,11.000000-10.000000-2,14.000000-9.000000-1,11.000000-13.000000-4,14.000000-16.000000-3,11.000000-15.000000-5,14.000000-15.000000-3,13.000000-18.000000-5,16.000000-19.000000-3,15.000000-18.000000-3,17.000000-19.000000-5,3.000000-13.000000-1,-5.000000-6.000000 0,-7.000000-6.000000 0,-5.000000-6.000000 1,-6.000000-4.000000-1,-3.000000 1.000000 0,-3.000000-1.000000 1,-2.000000 1.000000 0,-6.000000-1.000000 1,-6.000000 1.000000 1,-6.000000-1.000000 3,-6.000000 1.000000 1,-7.000000 2.000000 1,-6.000000 7.000000 2,-6.000000 6.000000 1,-6.000000 7.000000 1,-6.000000 5.000000 2,-2.000000 7.000000 2,-3.000000 6.000000 2,-3.000000 7.000000 2,-2.000000 5.000000 3,0.000000 7.000000 2,0.000000 6.000000 3,0.000000 7.000000 3,0.000000 5.000000 3,0.000000 7.000000 4,0.000000 6.000000 4,0.000000 7.000000 4,-2.000000 2.000000 4,-3.000000 1.000000 5,-3.000000-1.000000 5,-2.000000 1.000000 6,-1.000000 4.000000 0,3.000000 9.000000-2,3.000000 10.000000-5,4.000000 10.000000-3,1.000000 8.000000-3,0.000000 10.000000-4,0.000000 10.000000-3,0.000000 9.000000-4,0.000000 9.000000-3,0.000000 9.000000-1,0.000000 10.000000 0,0.000000 10.000000-3,0.000000 13.000000 0,0.000000 19.000000-1,0.000000 19.000000 0,0.000000 19.000000-1,0.000000 21.000000-2,0.000000 26.000000-1,0.000000 24.000000-3,0.000000 26.000000-1,0.000000 4.000000-4,0.000000-16.000000-5,0.000000-15.000000-4,0.000000-15.000000-4,0.000000-21.000000-3,0.000000-25.000000 1,0.000000-25.000000 0,0.000000-25.000000 1,1.000000-40.000000-4,4.000000-52.000000-9,3.000000-53.000000-8,3.000000-53.000000-9,-1.000000-34.000000-2,-2.000000-11.000000 4,-3.000000-14.000000 4,-3.000000-11.000000 5,-2.000000-12.000000 3,0.000000-9.000000 4,0.000000-10.000000 5,0.000000-8.000000 4,0.000000-6.000000 1,0.000000 1.000000 1,0.000000-1.000000-1,0.000000 1.000000 0,-4.000000 4.000000 1,-5.000000 9.000000 5,-7.000000 10.000000 2,-5.000000 10.000000 4,-1.000000 14.000000 7,6.000000 23.000000 8,7.000000 22.000000 9,6.000000 22.000000 9,3.000000 15.000000 5,0.000000 9.000000 1,0.000000 10.000000 1,0.000000 10.000000 1,4.000000 7.000000-1,10.000000 6.000000-2,10.000000 7.000000-3,9.000000 6.000000-1,4.000000 4.000000-4,1.000000 4.000000-4,-1.000000 3.000000-4,1.000000 3.000000-5,-1.000000 4.000000-2,1.000000 7.000000-3,-1.000000 6.000000-1,1.000000 7.000000-1,-4.000000 5.000000-4,-6.000000 7.000000-3,-6.000000 6.000000-3,-6.000000 7.000000-3,-6.000000 5.000000-3,-2.000000 7.000000 0,-3.000000 6.000000-1,-3.000000 7.000000-1,-6.000000 2.000000 0,-5.000000 1.000000 1,-7.000000-1.000000 1,-5.000000 1.000000 1,-6.000000-3.000000 1,-3.000000-2.000000 1,-3.000000-3.000000 1,-2.000000-3.000000 0,5.000000-12.000000 2,16.000000-18.000000 3,15.000000-19.000000 1,17.000000-18.000000 3,11.000000-15.000000 0,10.000000-9.000000 0,10.000000-10.000000-1,9.000000-8.000000-1,-1.000000-4.000000 0,-8.000000 3.000000 0,-10.000000 3.000000 0,-9.000000 4.000000 0,-10.000000 8.000000 2,-9.000000 17.000000 3,-10.000000 15.000000 5,-8.000000 16.000000 4,-12.000000 12.000000 1,-12.000000 9.000000-1,-13.000000 10.000000-1,-12.000000 10.000000-1,-5.000000 2.000000-1,3.000000-3.000000-2,3.000000-3.000000-1,4.000000-2.000000-2,7.000000-6.000000 0,13.000000-6.000000-1,12.000000-6.000000-1,13.000000-6.000000 0,12.000000-10.000000-3,13.000000-12.000000-7,12.000000-13.000000-6,13.000000-12.000000-6,12.000000-12.000000-5,13.000000-8.000000-4,12.000000-10.000000-4,13.000000-9.000000-4,1.000000-5.000000-2,-9.000000 0.000000 0,-10.000000 0.000000 1,-8.000000 0.000000 0,-9.000000 3.000000 4,-6.000000 6.000000 4,-6.000000 7.000000 6,-6.000000 6.000000 6</inkml:trace>
</inkml:ink>
</file>

<file path=ppt/ink/ink494.xml><?xml version="1.0" encoding="utf-8"?>
<inkml:ink xmlns:inkml="http://www.w3.org/2003/InkML">
  <annotation type="ScanImages2ExtractSignatures">1</annotation>
  <annotation type="ScanImagesWidth">713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45"/>
    </inkml:context>
    <inkml:brush xml:id="br0">
      <inkml:brushProperty name="width" value="0.0245228949934244" units="cm"/>
      <inkml:brushProperty name="height" value="0.0245228949934244" units="cm"/>
      <inkml:brushProperty name="color" value="#F2395B"/>
      <inkml:brushProperty name="ignorePressure" value="0"/>
    </inkml:brush>
  </inkml:definitions>
  <inkml:trace contextRef="#ctx0" brushRef="#br0">49900.000000 39650.000000 598,'-49.000000'-15.000000'8,"4.000000"23.000000"19 ,3.000000 22.000000 17,3.000000 22.000000 18,3.000000 12.000000-1,3.000000 3.000000-18,3.000000 3.000000-19,4.000000 4.000000-19,1.000000 1.000000-10,0.000000 0.000000-1,0.000000 0.000000-1,0.000000 0.000000-2,3.000000-4.000000 0,6.000000-5.000000 0,7.000000-7.000000-1,6.000000-5.000000 1,7.000000-11.000000 2,10.000000-11.000000 2,10.000000-14.000000 4,9.000000-11.000000 4,7.000000-9.000000 2,7.000000-3.000000 1,6.000000-3.000000 3,7.000000-2.000000 0,0.000000-5.000000 2,-2.000000-2.000000-2,-3.000000-3.000000 0,-3.000000-3.000000 0,-18.000000 10.000000-3,-31.000000 26.000000-1,-31.000000 24.000000-3,-31.000000 26.000000-1,-16.000000 12.000000-3,0.000000 0.000000 0,0.000000 0.000000-1,0.000000 0.000000 0,3.000000-2.000000-1,6.000000-3.000000 0,7.000000-3.000000 1,6.000000-2.000000 0,9.000000-8.000000 0,13.000000-8.000000 1,12.000000-10.000000-1,13.000000-9.000000 1,15.000000-10.000000 1,19.000000-9.000000 0,19.000000-10.000000 1,19.000000-8.000000 1,10.000000-11.000000 0,4.000000-8.000000-1,3.000000-10.000000 1,3.000000-9.000000-2,-4.000000-4.000000 1,-8.000000 4.000000-2,-10.000000 3.000000-1,-9.000000 3.000000-1,-7.000000 4.000000 0,-3.000000 7.000000-3,-3.000000 6.000000 0,-2.000000 7.000000-2,-9.000000 5.000000-1,-12.000000 7.000000 2,-13.000000 6.000000 0,-12.000000 7.000000 1,-16.000000 11.000000 1,-19.000000 20.000000-1,-18.000000 18.000000 1,-19.000000 20.000000 1,-12.000000 11.000000 0,-2.000000 7.000000 2,-3.000000 6.000000 1,-3.000000 7.000000 2,-1.000000 0.000000 2,4.000000-2.000000-1,3.000000-3.000000 1,3.000000-3.000000 0,10.000000-10.000000 1,20.000000-16.000000 0,18.000000-15.000000 1,20.000000-15.000000 1,17.000000-17.000000-1,20.000000-15.000000 0,18.000000-15.000000-1,20.000000-16.000000-1,14.000000-16.000000-1,14.000000-16.000000 0,11.000000-15.000000-2,14.000000-15.000000-1,3.000000-9.000000-1,-2.000000 1.000000-2,-3.000000-1.000000-1,-3.000000 1.000000-1,-7.000000 5.000000 0,-9.000000 14.000000 0,-10.000000 11.000000 0,-8.000000 14.000000 1,-12.000000 11.000000 2,-12.000000 14.000000 1,-13.000000 11.000000 3,-12.000000 14.000000 2,-15.000000 16.000000 3,-15.000000 22.000000 1,-15.000000 22.000000 2,-16.000000 23.000000 3,-12.000000 14.000000 3,-5.000000 10.000000 8,-7.000000 10.000000 7,-5.000000 9.000000 7,2.000000-2.000000 1,13.000000-12.000000-5,12.000000-13.000000-4,13.000000-12.000000-4,16.000000-16.000000-7,23.000000-19.000000-9,22.000000-18.000000-10,22.000000-19.000000-10,19.000000-19.000000-6,20.000000-19.000000-7,18.000000-18.000000-6,20.000000-19.000000-5,8.000000-16.000000-3,1.000000-12.000000-2,-1.000000-13.000000 0,1.000000-12.000000-1,-15.000000 4.000000 4,-28.000000 22.000000 6,-28.000000 22.000000 7,-27.000000 23.000000 7,-15.000000 8.000000 3,0.000000-3.000000-3,0.000000-3.000000-2,0.000000-2.000000-3</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1:45"/>
    </inkml:context>
    <inkml:brush xml:id="br0">
      <inkml:brushProperty name="width" value="0.0180102102458477" units="cm"/>
      <inkml:brushProperty name="height" value="0.0180102102458477" units="cm"/>
      <inkml:brushProperty name="color" value="#F2395B"/>
      <inkml:brushProperty name="ignorePressure" value="0"/>
    </inkml:brush>
  </inkml:definitions>
  <inkml:trace contextRef="#ctx0" brushRef="#br0">52400.000000 42650.000000 814,'1.000000'40.000000'125,"4.000000"-18.000000"-64 ,3.000000-19.000000-66,3.000000-18.000000-66</inkml:trace>
</inkml:ink>
</file>

<file path=ppt/ink/ink496.xml><?xml version="1.0" encoding="utf-8"?>
<inkml:ink xmlns:inkml="http://www.w3.org/2003/InkML">
  <annotation type="ScanImages2ExtractSignatures">1</annotation>
  <annotation type="ScanImagesWidth">487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2"/>
    </inkml:context>
    <inkml:brush xml:id="br0">
      <inkml:brushProperty name="width" value="0.0317749008536339" units="cm"/>
      <inkml:brushProperty name="height" value="0.0317749008536339" units="cm"/>
      <inkml:brushProperty name="color" value="#F2395B"/>
      <inkml:brushProperty name="ignorePressure" value="0"/>
    </inkml:brush>
  </inkml:definitions>
  <inkml:trace contextRef="#ctx0" brushRef="#br0">5450.000000 46950.000000 461,'-2.000000'-43.000000'27,"-3.000000"17.000000"5 ,-3.000000 15.000000 3,-2.000000 16.000000 5,-6.000000 21.000000-1,-6.000000 29.000000-6,-6.000000 28.000000-5,-6.000000 28.000000-4,-7.000000 23.000000-5,-6.000000 19.000000-2,-6.000000 19.000000-2,-6.000000 19.000000-2,-4.000000 13.000000-2,1.000000 10.000000-2,-1.000000 10.000000-3,1.000000 9.000000-1,4.000000-10.000000-3,9.000000-28.000000-2,10.000000-28.000000-2,10.000000-27.000000-2,8.000000-28.000000-3,10.000000-24.000000-3,10.000000-26.000000-3,9.000000-24.000000-2,6.000000-23.000000 0,3.000000-18.000000 1,3.000000-19.000000 1,4.000000-18.000000 2,5.000000-26.000000 1,10.000000-31.000000 0,10.000000-31.000000 2,9.000000-31.000000 0,2.000000-10.000000 1,-2.000000 13.000000 2,-3.000000 12.000000 1,-3.000000 13.000000 2,-1.000000 1.000000 1,4.000000-9.000000 1,3.000000-10.000000 0,3.000000-8.000000 2,-2.000000 2.000000 2,-6.000000 16.000000 2,-6.000000 15.000000 2,-6.000000 17.000000 3,-6.000000 17.000000 2,-2.000000 23.000000-1,-3.000000 22.000000 1,-3.000000 22.000000 0,-2.000000 24.000000 0,0.000000 29.000000 0,0.000000 28.000000 0,0.000000 28.000000 0,-4.000000 23.000000-1,-5.000000 19.000000 0,-7.000000 19.000000 0,-5.000000 19.000000-1,-3.000000 7.000000-2,4.000000-3.000000-1,3.000000-3.000000-2,3.000000-2.000000-2,-1.000000-8.000000-3,-2.000000-8.000000-4,-3.000000-10.000000-5,-3.000000-9.000000-3,-2.000000-15.000000-4,0.000000-18.000000 0,0.000000-19.000000-2,0.000000-18.000000 0,-8.000000-23.000000-2,-16.000000-24.000000-2,-15.000000-26.000000-4,-15.000000-24.000000-2,-7.000000-17.000000 2,3.000000-5.000000 5,3.000000-7.000000 5,4.000000-5.000000 6,1.000000-9.000000 4,0.000000-9.000000 0,0.000000-10.000000 3,0.000000-8.000000 0,3.000000-1.000000 1,6.000000 9.000000-1,7.000000 10.000000-1,6.000000 10.000000 0,6.000000 10.000000 1,6.000000 13.000000 6,7.000000 12.000000 4,6.000000 13.000000 5,9.000000 10.000000 3,13.000000 10.000000 3,12.000000 10.000000 1,13.000000 9.000000 3,10.000000 6.000000-2,10.000000 3.000000-2,10.000000 3.000000-4,9.000000 4.000000-4,4.000000-1.000000-3,1.000000-3.000000-7,-1.000000-3.000000-5,1.000000-2.000000-5,1.000000-6.000000-4,3.000000-6.000000-1,3.000000-6.000000-2,4.000000-6.000000-1,1.000000-13.000000-2,0.000000-19.000000-5,0.000000-18.000000-4,0.000000-19.000000-4,-7.000000-12.000000-2,-11.000000-2.000000 2,-14.000000-3.000000 1,-11.000000-3.000000 1,-12.000000-1.000000 3,-9.000000 4.000000 5,-10.000000 3.000000 5,-8.000000 3.000000 5,-9.000000 7.000000 4,-6.000000 14.000000 6,-6.000000 11.000000 4,-6.000000 14.000000 6,-6.000000 10.000000 5,-2.000000 9.000000 8,-3.000000 10.000000 6,-3.000000 10.000000 8,-4.000000 7.000000 3,-3.000000 6.000000-1,-3.000000 7.000000 0,-2.000000 6.000000-1,0.000000 9.000000-1,7.000000 13.000000 0,6.000000 12.000000 0,7.000000 13.000000 0,2.000000 9.000000-4,1.000000 6.000000-4,-1.000000 7.000000-6,1.000000 6.000000-4,1.000000 6.000000-5,3.000000 6.000000-2,3.000000 7.000000-4,4.000000 6.000000-3,-1.000000 6.000000-1,-3.000000 6.000000-2,-3.000000 7.000000-1,-2.000000 6.000000 0,0.000000-5.000000-4,7.000000-16.000000-6,6.000000-15.000000-5,7.000000-15.000000-6,8.000000-21.000000-3,14.000000-25.000000-1,11.000000-25.000000-1,14.000000-25.000000-2,11.000000-38.000000 1,14.000000-49.000000 2,11.000000-51.000000 1,14.000000-49.000000 2,2.000000-29.000000 1,-6.000000-6.000000 1,-6.000000-6.000000 1,-6.000000-6.000000 1,-7.000000 4.000000 2,-6.000000 16.000000 5,-6.000000 15.000000 3,-6.000000 17.000000 4,-12.000000 24.000000 5,-15.000000 34.000000 6,-15.000000 35.000000 6,-16.000000 35.000000 5,-12.000000 32.000000 6,-5.000000 31.000000 5,-7.000000 32.000000 5,-5.000000 31.000000 6,-8.000000 29.000000 2,-5.000000 29.000000-2,-7.000000 28.000000-1,-5.000000 28.000000-2,-3.000000 14.000000-2,4.000000 0.000000-4,3.000000 0.000000-4,3.000000 0.000000-3,9.000000-10.000000-3,16.000000-18.000000-5,15.000000-19.000000-2,17.000000-18.000000-4,16.000000-25.000000-5,19.000000-27.000000-8,19.000000-28.000000-6,19.000000-28.000000-7,5.000000-21.000000-7,-5.000000-12.000000-10,-7.000000-13.000000-9,-5.000000-12.000000-8,-9.000000-7.000000-7,-9.000000 1.000000-4,-10.000000-1.000000-3,-8.000000 1.000000-5</inkml:trace>
</inkml:ink>
</file>

<file path=ppt/ink/ink497.xml><?xml version="1.0" encoding="utf-8"?>
<inkml:ink xmlns:inkml="http://www.w3.org/2003/InkML">
  <annotation type="ScanImages2ExtractSignatures">1</annotation>
  <annotation type="ScanImagesWidth">644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3"/>
    </inkml:context>
    <inkml:brush xml:id="br0">
      <inkml:brushProperty name="width" value="0.0319485366344452" units="cm"/>
      <inkml:brushProperty name="height" value="0.0319485366344452" units="cm"/>
      <inkml:brushProperty name="color" value="#F2395B"/>
      <inkml:brushProperty name="ignorePressure" value="0"/>
    </inkml:brush>
  </inkml:definitions>
  <inkml:trace contextRef="#ctx0" brushRef="#br0">10750.000000 48350.000000 459,'0.000000'-90.000000'-6,"0.000000"23.000000"1 ,0.000000 22.000000 2,0.000000 22.000000 0,0.000000 5.000000 3,0.000000-8.000000 5,0.000000-10.000000 4,0.000000-9.000000 5,0.000000-7.000000 2,0.000000-3.000000 2,0.000000-3.000000 2,0.000000-2.000000 1,-5.000000-1.000000 1,-9.000000 3.000000-1,-10.000000 3.000000 0,-8.000000 4.000000-2,-9.000000 8.000000 1,-6.000000 17.000000-1,-6.000000 15.000000 1,-6.000000 16.000000 0,-6.000000 18.000000-1,-2.000000 22.000000-1,-3.000000 22.000000-2,-3.000000 23.000000-1,2.000000 19.000000-1,10.000000 19.000000-1,10.000000 19.000000-1,9.000000 19.000000 0,7.000000 2.000000-2,7.000000-11.000000-1,6.000000-14.000000-3,7.000000-11.000000-1,10.000000-17.000000-3,16.000000-18.000000-2,15.000000-19.000000-2,17.000000-18.000000-2,13.000000-25.000000-2,13.000000-27.000000-2,12.000000-28.000000-2,13.000000-28.000000-1,7.000000-29.000000-2,4.000000-28.000000-2,3.000000-28.000000-3,3.000000-27.000000-2,-4.000000-14.000000-1,-8.000000 4.000000 4,-10.000000 3.000000 2,-9.000000 3.000000 3,-12.000000 9.000000 3,-11.000000 16.000000 1,-14.000000 15.000000 2,-11.000000 17.000000 2,-14.000000 19.000000 2,-11.000000 26.000000 4,-14.000000 24.000000 3,-11.000000 26.000000 2,-12.000000 22.000000 4,-9.000000 23.000000 1,-10.000000 22.000000 2,-8.000000 22.000000 2,-4.000000 15.000000 2,3.000000 9.000000 2,3.000000 10.000000 2,4.000000 10.000000 2,5.000000 0.000000-2,10.000000-5.000000-3,10.000000-7.000000-6,9.000000-5.000000-3,9.000000-11.000000-5,9.000000-11.000000-2,10.000000-14.000000-4,10.000000-11.000000-3,8.000000-14.000000-4,10.000000-11.000000-5,10.000000-14.000000-4,9.000000-11.000000-4,7.000000-17.000000-3,7.000000-18.000000-3,6.000000-19.000000-1,7.000000-18.000000-3,2.000000-15.000000 0,1.000000-9.000000 1,-1.000000-10.000000 2,1.000000-8.000000 1,-6.000000-4.000000 4,-8.000000 3.000000 2,-10.000000 3.000000 5,-9.000000 4.000000 3,-10.000000 10.000000 5,-9.000000 19.000000 6,-10.000000 19.000000 5,-8.000000 19.000000 6,-11.000000 19.000000 4,-8.000000 23.000000 3,-10.000000 22.000000 3,-9.000000 22.000000 2,-9.000000 21.000000 5,-5.000000 22.000000 5,-7.000000 22.000000 7,-5.000000 23.000000 5,-1.000000 8.000000 1,6.000000-3.000000-4,7.000000-3.000000-5,6.000000-2.000000-4,4.000000-9.000000-5,4.000000-12.000000-5,3.000000-13.000000-4,3.000000-12.000000-5,12.000000-30.000000-8,22.000000-47.000000-11,22.000000-47.000000-11,23.000000-46.000000-10,10.000000-29.000000-5,0.000000-9.000000 2,0.000000-10.000000 2,0.000000-8.000000 2,-4.000000-1.000000 1,-5.000000 9.000000 3,-7.000000 10.000000 1,-5.000000 10.000000 1,-4.000000 11.000000 4,0.000000 17.000000 3,0.000000 15.000000 4,0.000000 16.000000 4,0.000000 16.000000 3,0.000000 20.000000 1,0.000000 18.000000 3,0.000000 20.000000 1,1.000000 10.000000 1,4.000000 3.000000-1,3.000000 3.000000 1,3.000000 4.000000-1,1.000000-3.000000-1,1.000000-5.000000-2,-1.000000-7.000000-3,1.000000-5.000000-2,-3.000000-9.000000-2,-2.000000-9.000000-4,-3.000000-10.000000-2,-3.000000-8.000000-3,-2.000000-11.000000-1,0.000000-8.000000 2,0.000000-10.000000 3,0.000000-9.000000 1,-5.000000-5.000000 5,-9.000000 0.000000 5,-10.000000 0.000000 6,-8.000000 0.000000 6,-8.000000 1.000000 3,-2.000000 4.000000 2,-3.000000 3.000000 1,-3.000000 3.000000 1,-6.000000 4.000000 3,-5.000000 7.000000 4,-7.000000 6.000000 2,-5.000000 7.000000 5,-4.000000 7.000000 0,0.000000 9.000000 0,0.000000 10.000000 0,0.000000 10.000000-2,-2.000000 10.000000 0,-3.000000 13.000000-3,-3.000000 12.000000-3,-2.000000 13.000000-1,0.000000 6.000000-3,7.000000 0.000000-3,6.000000 0.000000-2,7.000000 0.000000-2,2.000000 0.000000-4,1.000000 0.000000-2,-1.000000 0.000000-3,1.000000 0.000000-2,1.000000-2.000000-3,3.000000-3.000000-1,3.000000-3.000000-2,4.000000-2.000000 0,5.000000-9.000000-3,10.000000-12.000000-4,10.000000-13.000000-5,9.000000-12.000000-3,9.000000-15.000000-3,9.000000-15.000000 0,10.000000-15.000000-1,10.000000-16.000000 0,4.000000-16.000000 0,0.000000-16.000000 0,0.000000-15.000000 1,0.000000-15.000000 1,-2.000000-12.000000 0,-3.000000-6.000000 3,-3.000000-6.000000 2,-2.000000-6.000000 1,-9.000000 1.000000 3,-12.000000 9.000000 2,-13.000000 10.000000 2,-12.000000 10.000000 4,-13.000000 11.000000 1,-12.000000 17.000000 4,-13.000000 15.000000 2,-12.000000 16.000000 2,-13.000000 13.000000 3,-12.000000 14.000000 1,-13.000000 11.000000 3,-12.000000 14.000000 1,-4.000000 10.000000 1,7.000000 9.000000-1,6.000000 10.000000-1,7.000000 10.000000 0,4.000000 5.000000-5,3.000000 4.000000-6,3.000000 3.000000-6,4.000000 3.000000-7,5.000000 1.000000-5,10.000000 1.000000-3,10.000000-1.000000-5,9.000000 1.000000-3,4.000000-4.000000-4,1.000000-6.000000-2,-1.000000-6.000000-1,1.000000-6.000000-3</inkml:trace>
</inkml:ink>
</file>

<file path=ppt/ink/ink498.xml><?xml version="1.0" encoding="utf-8"?>
<inkml:ink xmlns:inkml="http://www.w3.org/2003/InkML">
  <annotation type="ScanImages2ExtractSignatures">1</annotation>
  <annotation type="ScanImagesWidth">728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4"/>
    </inkml:context>
    <inkml:brush xml:id="br0">
      <inkml:brushProperty name="width" value="0.0329588912427425" units="cm"/>
      <inkml:brushProperty name="height" value="0.0329588912427425" units="cm"/>
      <inkml:brushProperty name="color" value="#F2395B"/>
      <inkml:brushProperty name="ignorePressure" value="0"/>
    </inkml:brush>
  </inkml:definitions>
  <inkml:trace contextRef="#ctx0" brushRef="#br0">15000.000000 47550.000000 444,'-22.000000'-72.000000'3,"6.000000"6.000000"5 ,7.000000 7.000000 4,6.000000 6.000000 6,1.000000 15.000000 9,-3.000000 26.000000 15,-3.000000 24.000000 15,-2.000000 26.000000 14,-3.000000 21.000000 0,1.000000 19.000000-14,-1.000000 19.000000-13,1.000000 19.000000-15,-1.000000 9.000000-9,1.000000 0.000000-3,-1.000000 0.000000-5,1.000000 0.000000-5,2.000000-7.000000-3,7.000000-11.000000-3,6.000000-14.000000-4,7.000000-11.000000-4,8.000000-17.000000-3,14.000000-18.000000-3,11.000000-19.000000-3,14.000000-18.000000-4,10.000000-23.000000-1,9.000000-24.000000 0,10.000000-26.000000-1,10.000000-24.000000 1,0.000000-18.000000 0,-5.000000-9.000000 0,-7.000000-10.000000 2,-5.000000-8.000000 0,-9.000000-1.000000 2,-9.000000 9.000000 2,-10.000000 10.000000 2,-8.000000 10.000000 2,-9.000000 13.000000 3,-6.000000 19.000000 1,-6.000000 19.000000 2,-6.000000 19.000000 3,-7.000000 19.000000 3,-6.000000 23.000000 7,-6.000000 22.000000 7,-6.000000 22.000000 7,-6.000000 18.000000 4,-2.000000 16.000000-1,-3.000000 15.000000 1,-3.000000 17.000000 1,1.000000 5.000000-2,6.000000-3.000000-2,7.000000-3.000000-2,6.000000-2.000000-3,10.000000-9.000000-4,17.000000-12.000000-5,15.000000-13.000000-4,16.000000-12.000000-5,10.000000-16.000000-6,7.000000-19.000000-7,6.000000-18.000000-7,7.000000-19.000000-6,2.000000-22.000000-5,1.000000-25.000000-2,-1.000000-25.000000-2,1.000000-25.000000-3,-1.000000-15.000000 1,1.000000-2.000000 4,-1.000000-3.000000 3,1.000000-3.000000 4,-6.000000 1.000000 4,-8.000000 6.000000 4,-10.000000 7.000000 5,-9.000000 6.000000 4,-12.000000 12.000000 3,-11.000000 19.000000 4,-14.000000 19.000000 2,-11.000000 19.000000 4,-12.000000 18.000000 5,-9.000000 19.000000 10,-10.000000 19.000000 9,-8.000000 19.000000 9,-9.000000 18.000000 6,-6.000000 19.000000 1,-6.000000 19.000000 1,-6.000000 19.000000 2,-1.000000 7.000000-2,7.000000-3.000000-5,6.000000-3.000000-6,7.000000-2.000000-6,7.000000-6.000000-4,9.000000-6.000000-4,10.000000-6.000000-5,10.000000-6.000000-3,11.000000-13.000000-6,17.000000-19.000000-5,15.000000-18.000000-8,16.000000-19.000000-5,12.000000-21.000000-7,9.000000-21.000000-3,10.000000-22.000000-6,10.000000-22.000000-4,2.000000-13.000000-3,-3.000000-3.000000-2,-3.000000-3.000000-2,-2.000000-2.000000-1,-8.000000 2.000000 1,-8.000000 9.000000 6,-10.000000 10.000000 4,-9.000000 10.000000 6,-10.000000 7.000000 5,-9.000000 6.000000 3,-10.000000 7.000000 5,-8.000000 6.000000 5,-9.000000 9.000000 4,-6.000000 13.000000 4,-6.000000 12.000000 5,-6.000000 13.000000 5,-7.000000 12.000000 3,-6.000000 13.000000 3,-6.000000 12.000000 3,-6.000000 13.000000 3,-1.000000 6.000000-1,7.000000 0.000000-5,6.000000 0.000000-5,7.000000 0.000000-5,7.000000-5.000000-5,9.000000-9.000000-7,10.000000-10.000000-6,10.000000-8.000000-6,10.000000-11.000000-5,13.000000-8.000000-1,12.000000-10.000000-2,13.000000-9.000000-3,10.000000-10.000000 0,10.000000-9.000000 0,10.000000-10.000000 0,9.000000-8.000000 0,2.000000-9.000000 2,-2.000000-6.000000 2,-3.000000-6.000000 4,-3.000000-6.000000 2,-9.000000-4.000000 3,-11.000000 1.000000 3,-14.000000-1.000000 1,-11.000000 1.000000 3,-12.000000-3.000000 2,-9.000000-2.000000 4,-10.000000-3.000000 4,-8.000000-3.000000 2,-14.000000-1.000000 4,-15.000000 4.000000 5,-15.000000 3.000000 2,-16.000000 3.000000 5,-12.000000 4.000000 2,-5.000000 7.000000-1,-7.000000 6.000000 1,-5.000000 7.000000 0,-4.000000 8.000000 1,0.000000 14.000000-1,0.000000 11.000000 1,0.000000 14.000000 0,1.000000 13.000000 1,4.000000 16.000000-1,3.000000 15.000000 0,3.000000 17.000000 0,6.000000 10.000000-1,9.000000 6.000000-2,10.000000 7.000000-2,10.000000 6.000000-2,11.000000 1.000000-3,17.000000-3.000000-5,15.000000-3.000000-4,16.000000-2.000000-5,13.000000-11.000000-2,14.000000-15.000000-3,11.000000-15.000000-1,14.000000-16.000000-2,10.000000-18.000000-4,9.000000-18.000000-7,10.000000-19.000000-7,10.000000-18.000000-6,4.000000-25.000000-5,0.000000-27.000000 1,0.000000-28.000000-1,0.000000-28.000000-1,-4.000000-26.000000 2,-5.000000-21.000000 6,-7.000000-22.000000 4,-5.000000-22.000000 5,-11.000000-8.000000 5,-11.000000 6.000000 2,-14.000000 7.000000 3,-11.000000 6.000000 3,-14.000000 17.000000 2,-11.000000 28.000000 4,-14.000000 28.000000 2,-11.000000 29.000000 3,-14.000000 29.000000 5,-11.000000 31.000000 8,-14.000000 32.000000 6,-11.000000 31.000000 7,-11.000000 31.000000 6,-5.000000 31.000000 2,-7.000000 32.000000 4,-5.000000 31.000000 3,-4.000000 26.000000 0,0.000000 22.000000-2,0.000000 22.000000-4,0.000000 23.000000-2,4.000000 14.000000-5,10.000000 10.000000-6,10.000000 10.000000-6,9.000000 9.000000-6,17.000000-1.000000-4,25.000000-8.000000-6,25.000000-10.000000-3,25.000000-9.000000-5,12.000000-26.000000-9,1.000000-40.000000-11,-1.000000-40.000000-11,1.000000-41.000000-13,-3.000000-29.000000-10,-2.000000-15.000000-7,-3.000000-15.000000-7,-3.000000-16.000000-7</inkml:trace>
</inkml:ink>
</file>

<file path=ppt/ink/ink49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5"/>
    </inkml:context>
    <inkml:brush xml:id="br0">
      <inkml:brushProperty name="width" value="0.0253406204283237" units="cm"/>
      <inkml:brushProperty name="height" value="0.0253406204283237" units="cm"/>
      <inkml:brushProperty name="color" value="#F2395B"/>
      <inkml:brushProperty name="ignorePressure" value="0"/>
    </inkml:brush>
  </inkml:definitions>
  <inkml:trace contextRef="#ctx0" brushRef="#br0">21950.000000 47300.000000 578,'-49.000000'0.000000'0,"4.000000"0.000000"0 ,3.000000 0.000000 0,3.000000 0.000000 0,9.000000 0.000000 8,16.000000 0.000000 16,15.000000 0.000000 15,17.000000 0.000000 15,21.000000 0.000000 6,28.000000 0.000000-5,28.000000 0.000000-7,29.000000 0.000000-5,8.000000-2.000000-7,-8.000000-3.000000-9,-10.000000-3.000000-10,-9.000000-2.000000-8,2.000000-6.000000-7,17.000000-6.000000-8,15.000000-6.000000-5,16.000000-6.000000-7,5.000000-10.000000-8,-2.000000-12.000000-11,-3.000000-13.000000-9,-3.000000-12.000000-10,-18.000000-2.000000-4,-31.000000 9.000000 6,-31.000000 10.000000 4,-31.000000 10.000000 5,-21.000000 7.000000 6,-9.000000 6.000000 8,-10.000000 7.000000 6,-8.000000 6.000000 8,-6.000000 3.000000 5,1.000000 0.000000 2,-1.000000 0.000000 3,1.000000 0.000000 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2"/>
    </inkml:context>
    <inkml:brush xml:id="br0">
      <inkml:brushProperty name="width" value="0.0274468697607517" units="cm"/>
      <inkml:brushProperty name="height" value="0.0274468697607517" units="cm"/>
      <inkml:brushProperty name="color" value="#F2395B"/>
      <inkml:brushProperty name="ignorePressure" value="0"/>
    </inkml:brush>
  </inkml:definitions>
  <inkml:trace contextRef="#ctx0" brushRef="#br0">41739.000000 14595.000000 534,'-51.000000'18.000000'68,"12.000000"-3.000000"-5 ,12.000000-2.000000-7,12.000000-2.000000-6,6.000000 0.000000-5,3.000000 6.000000-1,3.000000 4.000000-4,2.000000 5.000000-2,3.000000 3.000000-6,5.000000-1.000000-12,5.000000 0.000000-11,4.000000 1.000000-10,6.000000 1.000000-16,4.000000 6.000000-18,4.000000 4.000000-18,6.000000 5.000000-18,-2.000000 1.000000-4,-7.000000-3.000000 8,-7.000000-1.000000 9,-7.000000-3.000000 10,-5.000000-4.000000 7,-2.000000-4.000000 8,-2.000000-5.000000 6,-3.000000-5.000000 7</inkml:trace>
</inkml:ink>
</file>

<file path=ppt/ink/ink50.xml><?xml version="1.0" encoding="utf-8"?>
<inkml:ink xmlns:inkml="http://www.w3.org/2003/InkML">
  <annotation type="ScanImages2ExtractSignatures">1</annotation>
  <annotation type="ScanImagesWidth">529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48"/>
    </inkml:context>
    <inkml:brush xml:id="br0">
      <inkml:brushProperty name="width" value="0.0318560935556889" units="cm"/>
      <inkml:brushProperty name="height" value="0.0318560935556889" units="cm"/>
      <inkml:brushProperty name="color" value="#F2395B"/>
      <inkml:brushProperty name="ignorePressure" value="0"/>
    </inkml:brush>
  </inkml:definitions>
  <inkml:trace contextRef="#ctx0" brushRef="#br0">56850.000000 8100.000000 460,'-49.000000'23.000000'3,"4.000000"-3.000000"6 ,3.000000-3.000000 6,3.000000-2.000000 5,4.000000-3.000000 9,7.000000 1.000000 10,6.000000-1.000000 10,7.000000 1.000000 10,5.000000 4.000000 1,7.000000 9.000000-6,6.000000 10.000000-8,7.000000 10.000000-8,2.000000 8.000000-6,1.000000 10.000000-5,-1.000000 10.000000-5,1.000000 9.000000-6,-4.000000 15.000000-4,-6.000000 22.000000-5,-6.000000 22.000000-5,-6.000000 23.000000-3,-9.000000 6.000000-4,-8.000000-5.000000-3,-10.000000-7.000000-4,-9.000000-5.000000-2,-1.000000-17.000000-2,10.000000-24.000000-3,10.000000-26.000000-2,9.000000-24.000000-1,10.000000-24.000000-1,14.000000-22.000000-1,11.000000-22.000000 1,14.000000-21.000000 0,14.000000-26.000000 1,20.000000-28.000000 4,18.000000-28.000000 3,20.000000-27.000000 3,8.000000-19.000000 3,1.000000-5.000000 1,-1.000000-7.000000 1,1.000000-5.000000 1,-3.000000 3.000000 3,-2.000000 17.000000 2,-3.000000 15.000000 3,-3.000000 16.000000 2,-10.000000 16.000000 2,-16.000000 20.000000 1,-15.000000 18.000000 0,-15.000000 20.000000 0,-15.000000 30.000000 3,-12.000000 44.000000 3,-13.000000 44.000000 4,-12.000000 44.000000 3,-13.000000 27.000000 3,-12.000000 14.000000 1,-13.000000 11.000000 1,-12.000000 14.000000 1,-2.000000 2.000000-2,9.000000-6.000000-4,10.000000-6.000000-4,10.000000-6.000000-5,10.000000-18.000000-4,13.000000-28.000000-7,12.000000-28.000000-5,13.000000-27.000000-7,21.000000-33.000000-5,32.000000-33.000000-5,31.000000-35.000000-5,32.000000-34.000000-5,18.000000-34.000000-3,6.000000-30.000000-1,7.000000-32.000000 0,6.000000-30.000000-1,-2.000000-17.000000 0,-9.000000 1.000000 0,-10.000000-1.000000 2,-8.000000 1.000000 0,-15.000000 13.000000 3,-19.000000 29.000000 6,-18.000000 28.000000 5,-19.000000 28.000000 6,-18.000000 31.000000 7,-15.000000 34.000000 9,-15.000000 35.000000 9,-16.000000 35.000000 9,-13.000000 30.000000 7,-9.000000 29.000000 6,-10.000000 28.000000 6,-8.000000 28.000000 6,-3.000000 14.000000 3,7.000000 0.000000-4,6.000000 0.000000-2,7.000000 0.000000-2,10.000000-5.000000-2,16.000000-9.000000-3,15.000000-10.000000-2,17.000000-8.000000-3,19.000000-20.000000-3,26.000000-28.000000-7,24.000000-28.000000-6,26.000000-27.000000-5,15.000000-26.000000-6,6.000000-22.000000-7,7.000000-22.000000-5,6.000000-21.000000-7,-2.000000-17.000000-7,-9.000000-8.000000-8,-10.000000-10.000000-9,-8.000000-9.000000-8,-17.000000-7.000000-4,-21.000000-3.000000 1,-22.000000-3.000000 3,-22.000000-2.000000 0,-22.000000 3.000000 5,-22.000000 14.000000 7,-22.000000 11.000000 6,-21.000000 14.000000 8,-21.000000 14.000000 6,-19.000000 20.000000 8,-18.000000 18.000000 8,-19.000000 20.000000 7,-10.000000 14.000000 7,1.000000 14.000000 3,-1.000000 11.000000 5,1.000000 14.000000 4,-1.000000 8.000000 4,1.000000 7.000000 1,-1.000000 6.000000 4,1.000000 7.000000 1,2.000000 7.000000 1,7.000000 9.000000-3,6.000000 10.000000-3,7.000000 10.000000-2,5.000000 10.000000-3,7.000000 13.000000-3,6.000000 12.000000-2,7.000000 13.000000-2,11.000000 6.000000-4,20.000000 0.000000-2,18.000000 0.000000-4,20.000000 0.000000-2,19.000000-10.000000-4,22.000000-18.000000-4,22.000000-19.000000-4,23.000000-18.000000-3,16.000000-18.000000-5,13.000000-16.000000-3,12.000000-15.000000-4,13.000000-15.000000-4,7.000000-21.000000-2,4.000000-25.000000 1,3.000000-25.000000 0,3.000000-25.000000 0,3.000000-19.000000 1,3.000000-12.000000 1,3.000000-13.000000 1,4.000000-12.000000 0,-1.000000-9.000000 1,-3.000000-2.000000 1,-3.000000-3.000000 0,-2.000000-3.000000 1,-11.000000-2.000000 0,-15.000000 0.000000 1,-15.000000 0.000000 1,-16.000000 0.000000 1,-18.000000 3.000000 2,-18.000000 6.000000 4,-19.000000 7.000000 3,-18.000000 6.000000 4,-20.000000 10.000000 2,-18.000000 17.000000 1,-19.000000 15.000000 1,-18.000000 16.000000 1,-17.000000 13.000000 4,-11.000000 14.000000 8,-14.000000 11.000000 7,-11.000000 14.000000 9,-11.000000 13.000000 5,-5.000000 16.000000 2,-7.000000 15.000000 2,-5.000000 17.000000 3,0.000000 11.000000-1,10.000000 10.000000-6,10.000000 10.000000-3,9.000000 9.000000-5,12.000000 6.000000-5,16.000000 3.000000-3,15.000000 3.000000-4,17.000000 4.000000-4,19.000000-3.000000-3,26.000000-5.000000-1,24.000000-7.000000-2,26.000000-5.000000-2,27.000000-8.000000-3,32.000000-5.000000-2,31.000000-7.000000-4,32.000000-5.000000-2,10.000000-6.000000-3,-9.000000-3.000000-1,-10.000000-3.000000-2,-8.000000-2.000000-1,-17.000000-3.000000 1,-21.000000 1.000000 4,-22.000000-1.000000 3,-22.000000 1.000000 4,-22.000000 1.000000 5,-22.000000 3.000000 3,-22.000000 3.000000 6,-21.000000 4.000000 3,-23.000000 4.000000 4,-21.000000 6.000000 0,-22.000000 7.000000 2,-22.000000 6.000000 0,-18.000000 1.000000 1,-11.000000-3.000000 1,-14.000000-3.000000-1,-11.000000-2.000000 1,-11.000000-1.000000-7,-5.000000 3.000000-14,-7.000000 3.000000-14,-5.000000 4.000000-15,5.000000-4.000000-6,19.000000-9.000000 0,19.000000-10.000000 1,19.000000-8.000000 1,16.000000-9.000000-4,17.000000-6.000000-9,15.000000-6.000000-9,16.000000-6.000000-7</inkml:trace>
</inkml:ink>
</file>

<file path=ppt/ink/ink500.xml><?xml version="1.0" encoding="utf-8"?>
<inkml:ink xmlns:inkml="http://www.w3.org/2003/InkML">
  <annotation type="ScanImages2ExtractSignatures">1</annotation>
  <annotation type="ScanImagesWidth">468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6"/>
    </inkml:context>
    <inkml:brush xml:id="br0">
      <inkml:brushProperty name="width" value="0.0312361940741539" units="cm"/>
      <inkml:brushProperty name="height" value="0.0312361940741539" units="cm"/>
      <inkml:brushProperty name="color" value="#F2395B"/>
      <inkml:brushProperty name="ignorePressure" value="0"/>
    </inkml:brush>
  </inkml:definitions>
  <inkml:trace contextRef="#ctx0" brushRef="#br0">23700.000000 46000.000000 469,'-49.000000'-46.000000'-1,"4.000000"10.000000"0 ,3.000000 10.000000-2,3.000000 9.000000-1,3.000000 6.000000 6,3.000000 3.000000 13,3.000000 3.000000 13,4.000000 4.000000 13,-1.000000 10.000000 5,-3.000000 19.000000-1,-3.000000 19.000000-3,-2.000000 19.000000-1,-5.000000 21.000000-3,-2.000000 26.000000-1,-3.000000 24.000000-1,-3.000000 26.000000-3,-4.000000 16.000000-2,-3.000000 10.000000-3,-3.000000 10.000000-4,-2.000000 9.000000-2,0.000000 2.000000-5,7.000000-2.000000-7,6.000000-3.000000-7,7.000000-3.000000-6,11.000000-20.000000-5,20.000000-33.000000-6,18.000000-35.000000-5,20.000000-34.000000-5,19.000000-35.000000-5,22.000000-34.000000-4,22.000000-35.000000-6,23.000000-33.000000-4,17.000000-39.000000-1,17.000000-40.000000 5,15.000000-40.000000 3,16.000000-41.000000 5,1.000000-27.000000 1,-12.000000-12.000000 0,-13.000000-13.000000-1,-12.000000-12.000000 0,-16.000000 1.000000 4,-19.000000 16.000000 7,-18.000000 15.000000 8,-19.000000 17.000000 7,-18.000000 27.000000 8,-15.000000 41.000000 6,-15.000000 40.000000 6,-16.000000 42.000000 7,-13.000000 30.000000 3,-9.000000 22.000000 2,-10.000000 22.000000 1,-8.000000 23.000000 1,-11.000000 24.000000 2,-8.000000 28.000000 1,-10.000000 28.000000 1,-9.000000 29.000000 2,-5.000000 19.000000-1,0.000000 14.000000-2,0.000000 11.000000-3,0.000000 14.000000-1,3.000000 10.000000-3,6.000000 9.000000-3,7.000000 10.000000-4,6.000000 10.000000-2,7.000000 0.000000-4,10.000000-5.000000-4,10.000000-7.000000-4,9.000000-5.000000-3,10.000000-20.000000-5,14.000000-31.000000-2,11.000000-31.000000-4,14.000000-31.000000-3,8.000000-26.000000-2,7.000000-18.000000-3,6.000000-19.000000 0,7.000000-18.000000-3,4.000000-21.000000-3,3.000000-22.000000-6,3.000000-22.000000-6,4.000000-21.000000-7,-1.000000-18.000000 0,-3.000000-12.000000 2,-3.000000-13.000000 4,-2.000000-12.000000 3,-5.000000-9.000000 3,-2.000000-2.000000 5,-3.000000-3.000000 5,-3.000000-3.000000 4,-6.000000 5.000000 4,-5.000000 17.000000 2,-7.000000 15.000000 1,-5.000000 16.000000 3,-8.000000 20.000000 4,-5.000000 25.000000 5,-7.000000 25.000000 5,-5.000000 25.000000 6,-11.000000 26.000000 7,-11.000000 29.000000 7,-14.000000 28.000000 8,-11.000000 28.000000 8,-1.000000 14.000000 2,13.000000 0.000000-2,12.000000 0.000000-2,13.000000 0.000000-3,7.000000-8.000000-4,4.000000-16.000000-8,3.000000-15.000000-7,3.000000-15.000000-8,10.000000-15.000000-6,20.000000-12.000000-4,18.000000-13.000000-5,20.000000-12.000000-5,13.000000-24.000000-7,9.000000-34.000000-9,10.000000-35.000000-10,10.000000-33.000000-9,-6.000000-14.000000-2,-18.000000 10.000000 4,-19.000000 10.000000 4,-18.000000 9.000000 5,-15.000000 4.000000 5,-9.000000 1.000000 4,-10.000000-1.000000 4,-8.000000 1.000000 5,-9.000000 7.000000 5,-6.000000 16.000000 4,-6.000000 15.000000 6,-6.000000 17.000000 5,-9.000000 11.000000 5,-8.000000 10.000000 6,-10.000000 10.000000 6,-9.000000 9.000000 6,-2.000000 10.000000 3,6.000000 14.000000 0,7.000000 11.000000 0,6.000000 14.000000 0,4.000000 5.000000 0,4.000000 1.000000-1,3.000000-1.000000 0,3.000000 1.000000-2,6.000000-6.000000-2,9.000000-8.000000-6,10.000000-10.000000-6,10.000000-9.000000-5,8.000000-9.000000-5,10.000000-5.000000-5,10.000000-7.000000-4,9.000000-5.000000-4,4.000000-12.000000-7,1.000000-16.000000-9,-1.000000-15.000000-8,1.000000-15.000000-8,-7.000000-7.000000-3,-12.000000 3.000000 6,-13.000000 3.000000 4,-12.000000 4.000000 5,-12.000000 2.000000 5,-8.000000 4.000000 4,-10.000000 3.000000 4,-9.000000 3.000000 5,-12.000000 6.000000 5,-11.000000 9.000000 3,-14.000000 10.000000 4,-11.000000 10.000000 4,-9.000000 14.000000 4,-3.000000 23.000000 6,-3.000000 22.000000 6,-2.000000 22.000000 5,3.000000 15.000000 3,14.000000 9.000000 4,11.000000 10.000000 2,14.000000 10.000000 2,18.000000 0.000000-1,25.000000-5.000000-5,25.000000-7.000000-6,25.000000-5.000000-5,32.000000-14.000000-7,42.000000-18.000000-10,40.000000-19.000000-9,41.000000-18.000000-9,-1.000000-15.000000-13,-40.000000-9.000000-16,-40.000000-10.000000-15,-41.000000-8.000000-17</inkml:trace>
</inkml:ink>
</file>

<file path=ppt/ink/ink50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7"/>
    </inkml:context>
    <inkml:brush xml:id="br0">
      <inkml:brushProperty name="width" value="0.0276440065354109" units="cm"/>
      <inkml:brushProperty name="height" value="0.0276440065354109" units="cm"/>
      <inkml:brushProperty name="color" value="#F2395B"/>
      <inkml:brushProperty name="ignorePressure" value="0"/>
    </inkml:brush>
  </inkml:definitions>
  <inkml:trace contextRef="#ctx0" brushRef="#br0">28550.000000 47100.000000 530,'-2.000000'-47.000000'7,"-3.000000"6.000000"-1 ,-3.000000 7.000000-1,-2.000000 6.000000 0,-1.000000 3.000000 4,3.000000 0.000000 8,3.000000 0.000000 10,4.000000 0.000000 8,2.000000 12.000000 7,4.000000 26.000000 4,3.000000 24.000000 3,3.000000 26.000000 4,-1.000000 19.000000-3,-2.000000 17.000000-10,-3.000000 15.000000-9,-3.000000 16.000000-9,-2.000000 4.000000-8,0.000000-6.000000-6,0.000000-6.000000-5,0.000000-6.000000-5,1.000000-12.000000-5,4.000000-15.000000-4,3.000000-15.000000-4,3.000000-16.000000-4,4.000000-16.000000-3,7.000000-16.000000-1,6.000000-15.000000-3,7.000000-15.000000-2,5.000000-23.000000 0,7.000000-28.000000 2,6.000000-28.000000 3,7.000000-27.000000 2,2.000000-15.000000 1,1.000000 0.000000 3,-1.000000 0.000000 1,1.000000 0.000000 3,-6.000000 7.000000 0,-8.000000 17.000000 0,-10.000000 15.000000 0,-9.000000 16.000000-1,-9.000000 18.000000 8,-5.000000 22.000000 13,-7.000000 22.000000 14,-5.000000 23.000000 13,-4.000000 16.000000 5,0.000000 13.000000-3,0.000000 12.000000-4,0.000000 13.000000-4,0.000000 7.000000-3,0.000000 4.000000-5,0.000000 3.000000-4,0.000000 3.000000-4,3.000000-2.000000-3,6.000000-6.000000-1,7.000000-6.000000-2,6.000000-6.000000-1,7.000000-12.000000-2,10.000000-15.000000-3,10.000000-15.000000-4,9.000000-16.000000-2,6.000000-21.000000-5,3.000000-24.000000-3,3.000000-26.000000-6,4.000000-24.000000-4,-3.000000-15.000000-2,-5.000000-3.000000 1,-7.000000-3.000000 1,-5.000000-2.000000 1,-11.000000 0.000000 1,-11.000000 7.000000 3,-14.000000 6.000000 2,-11.000000 7.000000 2,-14.000000 8.000000 2,-11.000000 14.000000 0,-14.000000 11.000000 1,-11.000000 14.000000-1,-6.000000 11.000000 3,4.000000 14.000000 2,3.000000 11.000000 4,3.000000 14.000000 2,4.000000 11.000000 0,7.000000 14.000000-5,6.000000 11.000000-6,7.000000 14.000000-5,5.000000 3.000000-2,7.000000-2.000000-2,6.000000-3.000000 0,7.000000-3.000000-1,5.000000-7.000000 2,7.000000-9.000000 4,6.000000-10.000000 6,7.000000-8.000000 4,0.000000-4.000000 2,-2.000000 3.000000 2,-3.000000 3.000000 1,-3.000000 4.000000 0</inkml:trace>
</inkml:ink>
</file>

<file path=ppt/ink/ink50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7"/>
    </inkml:context>
    <inkml:brush xml:id="br0">
      <inkml:brushProperty name="width" value="0.0264111757278442" units="cm"/>
      <inkml:brushProperty name="height" value="0.0264111757278442" units="cm"/>
      <inkml:brushProperty name="color" value="#F2395B"/>
      <inkml:brushProperty name="ignorePressure" value="0"/>
    </inkml:brush>
  </inkml:definitions>
  <inkml:trace contextRef="#ctx0" brushRef="#br0">30750.000000 47300.000000 555,'45.000000'-2.000000'-3,"-9.000000"-3.000000"-4 ,-10.000000-3.000000-6,-8.000000-2.000000-5,-6.000000-5.000000 5,1.000000-2.000000 15,-1.000000-3.000000 15,1.000000-3.000000 16,-3.000000-4.000000 6,-2.000000-3.000000 0,-3.000000-3.000000-1,-3.000000-2.000000 0,-6.000000-1.000000-2,-5.000000 3.000000-4,-7.000000 3.000000-2,-5.000000 4.000000-4,-6.000000 5.000000-1,-3.000000 10.000000-1,-3.000000 10.000000 0,-2.000000 9.000000 1,-3.000000 15.000000-3,1.000000 22.000000-4,-1.000000 22.000000-3,1.000000 23.000000-5,4.000000 10.000000-4,9.000000 0.000000-8,10.000000 0.000000-6,10.000000 0.000000-7,7.000000-7.000000-5,6.000000-11.000000 0,7.000000-14.000000-3,6.000000-11.000000-1,7.000000-15.000000-2,10.000000-16.000000-3,10.000000-15.000000-2,9.000000-15.000000-4,1.000000-17.000000 1,-6.000000-15.000000 2,-6.000000-15.000000 3,-6.000000-16.000000 3,-7.000000-10.000000 4,-6.000000-3.000000 5,-6.000000-3.000000 4,-6.000000-2.000000 6,-7.000000-1.000000 4,-6.000000 3.000000 3,-6.000000 3.000000 3,-6.000000 4.000000 3,-6.000000 5.000000 4,-2.000000 10.000000 2,-3.000000 10.000000 2,-3.000000 9.000000 4,5.000000 12.000000 4,17.000000 16.000000 7,15.000000 15.000000 8,16.000000 17.000000 6,13.000000 7.000000-2,14.000000 0.000000-11,11.000000 0.000000-12,14.000000 0.000000-11,7.000000-2.000000-8,3.000000-3.000000-3,3.000000-3.000000-4,4.000000-2.000000-4,-3.000000-1.000000 0,-5.000000 3.000000 2,-7.000000 3.000000 2,-5.000000 4.000000 3,-14.000000 7.000000 2,-18.000000 13.000000 1,-19.000000 12.000000 2,-18.000000 13.000000 1,-18.000000 9.000000 1,-16.000000 6.000000 2,-15.000000 7.000000 2,-15.000000 6.000000 1,-11.000000 1.000000 0,-2.000000-3.000000 0,-3.000000-3.000000-1,-3.000000-2.000000 0,1.000000-9.000000 0,6.000000-12.000000-1,7.000000-13.000000-1,6.000000-12.000000 0,12.000000-15.000000-1,19.000000-15.000000-1,19.000000-15.000000-2,19.000000-16.000000-1,19.000000-16.000000-1,23.000000-16.000000-2,22.000000-15.000000-2,22.000000-15.000000-1,15.000000-9.000000-2,9.000000 1.000000-3,10.000000-1.000000-3,10.000000 1.000000-3,0.000000 4.000000-2,-5.000000 9.000000-1,-7.000000 10.000000-2,-5.000000 10.000000 0,-11.000000 7.000000-3,-11.000000 6.000000-4,-14.000000 7.000000-4,-11.000000 6.000000-3,-15.000000 4.000000 0,-16.000000 4.000000 6,-15.000000 3.000000 5,-15.000000 3.000000 5,-11.000000 1.000000 4,-2.000000 1.000000 4,-3.000000-1.000000 4,-3.000000 1.000000 3</inkml:trace>
</inkml:ink>
</file>

<file path=ppt/ink/ink503.xml><?xml version="1.0" encoding="utf-8"?>
<inkml:ink xmlns:inkml="http://www.w3.org/2003/InkML">
  <annotation type="ScanImages2ExtractSignatures">1</annotation>
  <annotation type="ScanImagesWidth">615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8"/>
    </inkml:context>
    <inkml:brush xml:id="br0">
      <inkml:brushProperty name="width" value="0.0343920104205608" units="cm"/>
      <inkml:brushProperty name="height" value="0.0343920104205608" units="cm"/>
      <inkml:brushProperty name="color" value="#F2395B"/>
      <inkml:brushProperty name="ignorePressure" value="0"/>
    </inkml:brush>
  </inkml:definitions>
  <inkml:trace contextRef="#ctx0" brushRef="#br0">33350.000000 45850.000000 426,'-2.000000'-47.000000'1,"-3.000000"6.000000"3 ,-3.000000 7.000000 2,-2.000000 6.000000 3,2.000000 4.000000 10,9.000000 4.000000 16,10.000000 3.000000 17,10.000000 3.000000 18,2.000000 10.000000 3,-3.000000 20.000000-10,-3.000000 18.000000-8,-2.000000 20.000000-10,-5.000000 16.000000-8,-2.000000 16.000000-7,-3.000000 15.000000-7,-3.000000 17.000000-6,-6.000000 13.000000-4,-5.000000 13.000000-3,-7.000000 12.000000-3,-5.000000 13.000000-3,-6.000000 6.000000-4,-3.000000 0.000000-6,-3.000000 0.000000-7,-2.000000 0.000000-6,3.000000-10.000000-9,14.000000-18.000000-11,11.000000-19.000000-12,14.000000-18.000000-10,18.000000-21.000000-4,25.000000-22.000000 5,25.000000-22.000000 3,25.000000-21.000000 5,18.000000-23.000000 5,14.000000-21.000000 7,11.000000-22.000000 5,14.000000-22.000000 7,-1.000000-15.000000 5,-12.000000-5.000000 6,-13.000000-7.000000 4,-12.000000-5.000000 6,-13.000000-3.000000 2,-12.000000 4.000000 2,-13.000000 3.000000 0,-12.000000 3.000000 2,-13.000000-1.000000 3,-12.000000-2.000000 6,-13.000000-3.000000 5,-12.000000-3.000000 6,-12.000000 1.000000 5,-8.000000 6.000000 4,-10.000000 7.000000 3,-9.000000 6.000000 5,-9.000000 9.000000 0,-5.000000 13.000000-1,-7.000000 12.000000-1,-5.000000 13.000000-2,-8.000000 12.000000-3,-5.000000 13.000000-2,-7.000000 12.000000-3,-5.000000 13.000000-2,-6.000000 16.000000-2,-3.000000 23.000000 1,-3.000000 22.000000 0,-2.000000 22.000000 0,6.000000 8.000000-2,20.000000-2.000000-3,18.000000-3.000000-4,20.000000-3.000000-4,13.000000-9.000000-4,9.000000-11.000000-3,10.000000-14.000000-4,10.000000-11.000000-3,13.000000-12.000000-4,19.000000-9.000000-2,19.000000-10.000000-4,19.000000-8.000000-4,13.000000-18.000000-1,10.000000-25.000000-2,10.000000-25.000000 0,9.000000-25.000000-1,6.000000-27.000000-2,3.000000-28.000000-1,3.000000-28.000000-2,4.000000-27.000000-1,-9.000000-11.000000 1,-18.000000 10.000000 5,-19.000000 10.000000 5,-18.000000 9.000000 5,-10.000000-4.000000 4,0.000000-15.000000 1,0.000000-15.000000 3,0.000000-16.000000 2,-8.000000 6.000000 2,-16.000000 28.000000 4,-15.000000 28.000000 3,-15.000000 29.000000 3,-15.000000 27.000000 6,-12.000000 29.000000 5,-13.000000 28.000000 6,-12.000000 28.000000 6,-12.000000 26.000000 4,-8.000000 26.000000 1,-10.000000 24.000000 2,-9.000000 26.000000 1,-5.000000 21.000000-1,0.000000 19.000000-4,0.000000 19.000000-3,0.000000 19.000000-4,1.000000 12.000000-4,4.000000 6.000000-4,3.000000 7.000000-4,3.000000 6.000000-4,6.000000 7.000000-6,9.000000 10.000000-5,10.000000 10.000000-7,10.000000 9.000000-6,14.000000-4.000000-7,23.000000-15.000000-7,22.000000-15.000000-8,22.000000-16.000000-7,13.000000-29.000000-4,7.000000-40.000000 1,6.000000-40.000000 1,7.000000-41.000000 1,-1.000000-26.000000 2,-6.000000-8.000000 1,-6.000000-10.000000 2,-6.000000-9.000000 3,-7.000000-7.000000 3,-6.000000-3.000000 5,-6.000000-3.000000 5,-6.000000-2.000000 6</inkml:trace>
</inkml:ink>
</file>

<file path=ppt/ink/ink50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18"/>
    </inkml:context>
    <inkml:brush xml:id="br0">
      <inkml:brushProperty name="width" value="0.0259886421263218" units="cm"/>
      <inkml:brushProperty name="height" value="0.0259886421263218" units="cm"/>
      <inkml:brushProperty name="color" value="#F2395B"/>
      <inkml:brushProperty name="ignorePressure" value="0"/>
    </inkml:brush>
  </inkml:definitions>
  <inkml:trace contextRef="#ctx0" brushRef="#br0">37150.000000 47100.000000 564,'-2.000000'73.000000'59,"-3.000000"-3.000000"-4 ,-3.000000-3.000000-3,-2.000000-2.000000-4,-3.000000 2.000000-3,1.000000 9.000000-2,-1.000000 10.000000-3,1.000000 10.000000-2,-1.000000-1.000000-8,1.000000-9.000000-12,-1.000000-10.000000-10,1.000000-8.000000-13,-3.000000-8.000000-8,-2.000000-2.000000-6,-3.000000-3.000000-5,-3.000000-3.000000-5,-1.000000-6.000000-10,4.000000-5.000000-12,3.000000-7.000000-13,3.000000-5.000000-14</inkml:trace>
</inkml:ink>
</file>

<file path=ppt/ink/ink50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27"/>
    </inkml:context>
    <inkml:brush xml:id="br0">
      <inkml:brushProperty name="width" value="0.0278862845152617" units="cm"/>
      <inkml:brushProperty name="height" value="0.0278862845152617" units="cm"/>
      <inkml:brushProperty name="color" value="#F2395B"/>
      <inkml:brushProperty name="ignorePressure" value="0"/>
    </inkml:brush>
  </inkml:definitions>
  <inkml:trace contextRef="#ctx0" brushRef="#br0">49900.000000 46200.000000 525,'0.000000'-47.000000'0,"0.000000"6.000000"0 ,0.000000 7.000000 0,0.000000 6.000000 0,0.000000 1.000000 2,0.000000-3.000000 1,0.000000-3.000000 2,0.000000-2.000000 3,0.000000-1.000000 4,0.000000 3.000000 9,0.000000 3.000000 7,0.000000 4.000000 7,1.000000 5.000000 5,4.000000 10.000000-1,3.000000 10.000000 0,3.000000 9.000000-1,-1.000000 13.000000-2,-2.000000 20.000000-6,-3.000000 18.000000-5,-3.000000 20.000000-5,-6.000000 17.000000-3,-5.000000 20.000000-1,-7.000000 18.000000-1,-5.000000 20.000000-1,-3.000000 6.000000-3,4.000000-2.000000-1,3.000000-3.000000-4,3.000000-3.000000-2,4.000000-13.000000-4,7.000000-22.000000-4,6.000000-22.000000-5,7.000000-21.000000-5,10.000000-23.000000-2,16.000000-21.000000-2,15.000000-22.000000 0,17.000000-22.000000 0,10.000000-26.000000-1,6.000000-27.000000 1,7.000000-28.000000 0,6.000000-28.000000 1,-1.000000-18.000000 0,-5.000000-6.000000 0,-7.000000-6.000000-1,-5.000000-6.000000 1,-12.000000 2.000000 1,-16.000000 14.000000 6,-15.000000 11.000000 4,-15.000000 14.000000 6,-15.000000 19.000000 3,-12.000000 29.000000 3,-13.000000 28.000000 2,-12.000000 28.000000 4,-2.000000 20.000000-2,9.000000 13.000000-5,10.000000 12.000000-6,10.000000 13.000000-4,8.000000 4.000000-5,10.000000-3.000000-4,10.000000-3.000000-5,9.000000-2.000000-3,9.000000-5.000000-4,9.000000-2.000000-7,10.000000-3.000000-4,10.000000-3.000000-6,-3.000000-6.000000 1,-11.000000-5.000000 8,-14.000000-7.000000 8,-11.000000-5.000000 7,-7.000000-3.000000 6,0.000000 4.000000 3,0.000000 3.000000 2,0.000000 3.000000 4</inkml:trace>
</inkml:ink>
</file>

<file path=ppt/ink/ink506.xml><?xml version="1.0" encoding="utf-8"?>
<inkml:ink xmlns:inkml="http://www.w3.org/2003/InkML">
  <annotation type="ScanImages2ExtractSignatures">1</annotation>
  <annotation type="ScanImagesWidth">909456181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27"/>
    </inkml:context>
    <inkml:brush xml:id="br0">
      <inkml:brushProperty name="width" value="0.0288599468767643" units="cm"/>
      <inkml:brushProperty name="height" value="0.0288599468767643" units="cm"/>
      <inkml:brushProperty name="color" value="#F2395B"/>
      <inkml:brushProperty name="ignorePressure" value="0"/>
    </inkml:brush>
  </inkml:definitions>
  <inkml:trace contextRef="#ctx0" brushRef="#br0">51900.000000 46200.000000 508,'-50.000000'7.000000'10,"0.000000"17.000000"23 ,0.000000 15.000000 20,0.000000 16.000000 23,1.000000 10.000000 3,4.000000 7.000000-12,3.000000 6.000000-12,3.000000 7.000000-14,3.000000 8.000000-9,3.000000 14.000000-9,3.000000 11.000000-8,4.000000 14.000000-7,4.000000-6.000000-10,6.000000-21.000000-9,7.000000-22.000000-10,6.000000-22.000000-10,6.000000-13.000000-9,6.000000-3.000000-10,7.000000-3.000000-10,6.000000-2.000000-10,1.000000-11.000000 0,-3.000000-15.000000 10,-3.000000-15.000000 9,-2.000000-16.000000 10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28"/>
    </inkml:context>
    <inkml:brush xml:id="br0">
      <inkml:brushProperty name="width" value="0.0218898933380842" units="cm"/>
      <inkml:brushProperty name="height" value="0.0218898933380842" units="cm"/>
      <inkml:brushProperty name="color" value="#F2395B"/>
      <inkml:brushProperty name="ignorePressure" value="0"/>
    </inkml:brush>
  </inkml:definitions>
  <inkml:trace contextRef="#ctx0" brushRef="#br0">51950.000000 45000.000000 670,'-24.000000'-24.000000'3,"4.000000"4.000000"6 ,3.000000 3.000000 6,3.000000 3.000000 7,3.000000 6.000000 7,3.000000 9.000000 10,3.000000 10.000000 10,4.000000 10.000000 9,7.000000 7.000000-4,13.000000 6.000000-19,12.000000 7.000000-19,13.000000 6.000000-18,2.000000 1.000000-14,-5.000000-3.000000-9,-7.000000-3.000000-10,-5.000000-2.000000-9,-6.000000-5.000000-6,-3.000000-2.000000-1,-3.000000-3.000000-1,-2.000000-3.000000-2</inkml:trace>
</inkml:ink>
</file>

<file path=ppt/ink/ink50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28"/>
    </inkml:context>
    <inkml:brush xml:id="br0">
      <inkml:brushProperty name="width" value="0.0232146438211203" units="cm"/>
      <inkml:brushProperty name="height" value="0.0232146438211203" units="cm"/>
      <inkml:brushProperty name="color" value="#F2395B"/>
      <inkml:brushProperty name="ignorePressure" value="0"/>
    </inkml:brush>
  </inkml:definitions>
  <inkml:trace contextRef="#ctx0" brushRef="#br0">52550.000000 46050.000000 631,'-46.000000'1.000000'6,"10.000000"4.000000"9 ,10.000000 3.000000 7,9.000000 3.000000 9,6.000000 3.000000 3,3.000000 3.000000-1,3.000000 3.000000-2,4.000000 4.000000-1,4.000000 5.000000-1,6.000000 10.000000-2,7.000000 10.000000-3,6.000000 9.000000-1,7.000000 4.000000-3,10.000000 1.000000-3,10.000000-1.000000-5,9.000000 1.000000-4,7.000000-7.000000-3,7.000000-12.000000-3,6.000000-13.000000-4,7.000000-12.000000-3,2.000000-16.000000-4,1.000000-19.000000-7,-1.000000-18.000000-7,1.000000-19.000000-6,-9.000000-13.000000-3,-15.000000-6.000000-1,-15.000000-6.000000 1,-16.000000-6.000000 0,-21.000000-2.000000 3,-24.000000 3.000000 7,-26.000000 3.000000 8,-24.000000 4.000000 6,-15.000000 10.000000 6,-3.000000 19.000000 2,-3.000000 19.000000 3,-2.000000 19.000000 3,-8.000000 19.000000 5,-8.000000 23.000000 6,-10.000000 22.000000 7,-9.000000 22.000000 7,5.000000 12.000000 2,23.000000 3.000000-4,22.000000 3.000000-2,22.000000 4.000000-3,16.000000 2.000000-4,14.000000 4.000000-3,11.000000 3.000000-3,14.000000 3.000000-4,24.000000-7.000000-3,38.000000-15.000000-4,37.000000-15.000000-3,38.000000-16.000000-4,21.000000-19.000000-7,7.000000-22.000000-8,6.000000-22.000000-11,7.000000-21.000000-8,-14.000000-10.000000-8,-30.000000 3.000000-5,-32.000000 3.000000-6,-30.000000 4.000000-4</inkml:trace>
</inkml:ink>
</file>

<file path=ppt/ink/ink509.xml><?xml version="1.0" encoding="utf-8"?>
<inkml:ink xmlns:inkml="http://www.w3.org/2003/InkML">
  <annotation type="ScanImages2ExtractSignatures">1</annotation>
  <annotation type="ScanImagesWidth">550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34"/>
    </inkml:context>
    <inkml:brush xml:id="br0">
      <inkml:brushProperty name="width" value="0.0291145723313093" units="cm"/>
      <inkml:brushProperty name="height" value="0.0291145723313093" units="cm"/>
      <inkml:brushProperty name="color" value="#F2395B"/>
      <inkml:brushProperty name="ignorePressure" value="0"/>
    </inkml:brush>
  </inkml:definitions>
  <inkml:trace contextRef="#ctx0" brushRef="#br0">55100.000000 45950.000000 503,'-140.000000'3.000000'4,"23.000000"6.000000"6 ,22.000000 7.000000 7,22.000000 6.000000 6,8.000000 13.000000 5,-2.000000 23.000000 0,-3.000000 22.000000 2,-3.000000 22.000000 0,2.000000 16.000000-1,10.000000 14.000000-2,10.000000 11.000000-4,9.000000 14.000000-2,12.000000-4.000000-3,16.000000-19.000000-5,15.000000-18.000000-4,17.000000-19.000000-4,21.000000-21.000000-4,28.000000-21.000000-3,28.000000-22.000000-3,29.000000-22.000000-3,18.000000-26.000000-2,9.000000-27.000000-3,10.000000-28.000000-1,10.000000-28.000000-3,-1.000000-15.000000-3,-9.000000 1.000000-4,-10.000000-1.000000-5,-8.000000 1.000000-5,-12.000000-6.000000 0,-12.000000-8.000000 3,-13.000000-10.000000 5,-12.000000-9.000000 4,-15.000000-7.000000 4,-15.000000-3.000000 4,-15.000000-3.000000 5,-16.000000-2.000000 3,-13.000000-1.000000 4,-9.000000 3.000000 0,-10.000000 3.000000 1,-8.000000 4.000000 0,-9.000000 8.000000 3,-6.000000 17.000000 3,-6.000000 15.000000 3,-6.000000 16.000000 4,-4.000000 16.000000 3,1.000000 20.000000 4,-1.000000 18.000000 2,1.000000 20.000000 4,1.000000 13.000000 3,3.000000 9.000000 0,3.000000 10.000000 2,4.000000 10.000000 1,2.000000 13.000000 1,4.000000 19.000000-3,3.000000 19.000000 0,3.000000 19.000000-3,1.000000 16.000000 0,1.000000 17.000000-1,-1.000000 15.000000-1,1.000000 16.000000-2,-4.000000 13.000000-1,-6.000000 14.000000-2,-6.000000 11.000000-3,-6.000000 14.000000-3,-4.000000 10.000000-4,1.000000 9.000000-3,-1.000000 10.000000-4,1.000000 10.000000-5,4.000000-11.000000-5,9.000000-27.000000-5,10.000000-28.000000-5,10.000000-28.000000-6,13.000000-34.000000-3,19.000000-36.000000-3,19.000000-39.000000-1,19.000000-36.000000-1,13.000000-37.000000-2,10.000000-34.000000 0,10.000000-35.000000-2,9.000000-33.000000 0,1.000000-20.000000 1,-6.000000-3.000000 3,-6.000000-3.000000 2,-6.000000-2.000000 2,-10.000000 3.000000 5,-12.000000 14.000000 3,-13.000000 11.000000 5,-12.000000 14.000000 5,-10.000000 8.000000 4,-6.000000 7.000000 2,-6.000000 6.000000 4,-6.000000 7.000000 3,-7.000000 13.000000 3,-6.000000 22.000000 3,-6.000000 22.000000 4,-6.000000 23.000000 3,-6.000000 22.000000 6,-2.000000 26.000000 7,-3.000000 24.000000 8,-3.000000 26.000000 7,1.000000 8.000000 2,6.000000-5.000000-7,7.000000-7.000000-5,6.000000-5.000000-7,6.000000-1.000000-5,6.000000 6.000000-4,7.000000 7.000000-5,6.000000 6.000000-4,6.000000-7.000000-4,6.000000-18.000000-6,7.000000-19.000000-3,6.000000-18.000000-6,9.000000-18.000000-3,13.000000-16.000000-4,12.000000-15.000000-3,13.000000-15.000000-4,7.000000-20.000000-3,4.000000-21.000000-2,3.000000-22.000000-3,3.000000-22.000000-2,-11.000000-5.000000 1,-25.000000 13.000000 5,-25.000000 12.000000 5,-25.000000 13.000000 5,-19.000000 9.000000 4,-12.000000 6.000000 4,-13.000000 7.000000 4,-12.000000 6.000000 4,-18.000000 10.000000 3,-21.000000 17.000000 6,-22.000000 15.000000 3,-22.000000 16.000000 6,-8.000000 16.000000 3,6.000000 20.000000 6,7.000000 18.000000 4,6.000000 20.000000 5,7.000000 13.000000 2,10.000000 9.000000 0,10.000000 10.000000 0,9.000000 10.000000-1,18.000000 2.000000-2,29.000000-3.000000-5,28.000000-3.000000-6,28.000000-2.000000-6,34.000000-15.000000-5,41.000000-25.000000-7,40.000000-25.000000-6,42.000000-25.000000-6,32.000000-27.000000-9,25.000000-28.000000-11,25.000000-28.000000-10,25.000000-27.000000-12,-18.000000-8.000000-6,-58.000000 17.000000 1,-60.000000 15.000000-1,-59.000000 16.000000 0</inkml:trace>
</inkml:ink>
</file>

<file path=ppt/ink/ink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49"/>
    </inkml:context>
    <inkml:brush xml:id="br0">
      <inkml:brushProperty name="width" value="0.0264803059399128" units="cm"/>
      <inkml:brushProperty name="height" value="0.0264803059399128" units="cm"/>
      <inkml:brushProperty name="color" value="#F2395B"/>
      <inkml:brushProperty name="ignorePressure" value="0"/>
    </inkml:brush>
  </inkml:definitions>
  <inkml:trace contextRef="#ctx0" brushRef="#br0">65000.000000 9200.000000 553,'-25.000000'-27.000000'0,"0.000000"-3.000000"0 ,0.000000-3.000000 0,0.000000-2.000000 0,7.000000-6.000000 5,17.000000-6.000000 10,15.000000-6.000000 8,16.000000-6.000000 11,23.000000-7.000000 6,31.000000-6.000000 2,32.000000-6.000000 2,31.000000-6.000000 4,26.000000-7.000000-2,22.000000-6.000000-4,22.000000-6.000000-5,23.000000-6.000000-5,11.000000-2.000000-8,4.000000 3.000000-11,3.000000 3.000000-11,3.000000 4.000000-12,-15.000000 7.000000-6,-30.000000 13.000000-2,-32.000000 12.000000-2,-30.000000 13.000000-1,-31.000000 7.000000-6,-28.000000 4.000000-9,-28.000000 3.000000-8,-27.000000 3.000000-10,-30.000000-2.000000-2,-27.000000-6.000000 4,-28.000000-6.000000 2,-28.000000-6.000000 5,-7.000000 1.000000 5,16.000000 9.000000 10,15.000000 10.000000 8,17.000000 10.000000 8</inkml:trace>
</inkml:ink>
</file>

<file path=ppt/ink/ink51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35"/>
    </inkml:context>
    <inkml:brush xml:id="br0">
      <inkml:brushProperty name="width" value="0.0189288761466742" units="cm"/>
      <inkml:brushProperty name="height" value="0.0189288761466742" units="cm"/>
      <inkml:brushProperty name="color" value="#F2395B"/>
      <inkml:brushProperty name="ignorePressure" value="0"/>
    </inkml:brush>
  </inkml:definitions>
  <inkml:trace contextRef="#ctx0" brushRef="#br0">60350.000000 46500.000000 774,'-82.000000'-22.000000'27,"39.000000"6.000000"5 ,36.000000 7.000000 6,39.000000 6.000000 6,21.000000 4.000000-4,6.000000 4.000000-13,7.000000 3.000000-12,6.000000 3.000000-12,3.000000 1.000000-13,0.000000 1.000000-10,0.000000-1.000000-11,0.000000 1.000000-11,-7.000000-3.000000-5,-11.000000-2.000000 1,-14.000000-3.000000 1,-11.000000-3.000000 1</inkml:trace>
</inkml:ink>
</file>

<file path=ppt/ink/ink511.xml><?xml version="1.0" encoding="utf-8"?>
<inkml:ink xmlns:inkml="http://www.w3.org/2003/InkML">
  <annotation type="ScanImages2ExtractSignatures">1</annotation>
  <annotation type="ScanImagesWidth">1816063901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35"/>
    </inkml:context>
    <inkml:brush xml:id="br0">
      <inkml:brushProperty name="width" value="0.0203368384391069" units="cm"/>
      <inkml:brushProperty name="height" value="0.0203368384391069" units="cm"/>
      <inkml:brushProperty name="color" value="#F2395B"/>
      <inkml:brushProperty name="ignorePressure" value="0"/>
    </inkml:brush>
  </inkml:definitions>
  <inkml:trace contextRef="#ctx0" brushRef="#br0">61650.000000 46400.000000 721,'-38.000000'23.000000'43,"26.000000"-3.000000"5 ,24.000000-3.000000 4,26.000000-2.000000 5,16.000000-6.000000-9,10.000000-6.000000-22,10.000000-6.000000-21,9.000000-6.000000-23,-1.000000-6.000000-9,-8.000000-2.000000 4,-10.000000-3.000000 3,-9.000000-3.000000 3,-5.000000-1.000000-4,0.000000 4.000000-12,0.000000 3.000000-13,0.000000 3.000000-11</inkml:trace>
</inkml:ink>
</file>

<file path=ppt/ink/ink512.xml><?xml version="1.0" encoding="utf-8"?>
<inkml:ink xmlns:inkml="http://www.w3.org/2003/InkML">
  <annotation type="ScanImages2ExtractSignatures">1</annotation>
  <annotation type="ScanImagesWidth">-2135113760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35"/>
    </inkml:context>
    <inkml:brush xml:id="br0">
      <inkml:brushProperty name="width" value="0.0180216506123543" units="cm"/>
      <inkml:brushProperty name="height" value="0.0180216506123543" units="cm"/>
      <inkml:brushProperty name="color" value="#F2395B"/>
      <inkml:brushProperty name="ignorePressure" value="0"/>
    </inkml:brush>
  </inkml:definitions>
  <inkml:trace contextRef="#ctx0" brushRef="#br0">63450.000000 46250.000000 813,'-68.000000'46.000000'6,"17.000000"-5.000000"13 ,15.000000-7.000000 12,16.000000-5.000000 12,15.000000-6.000000-1,16.000000-3.000000-13,15.000000-3.000000-14,17.000000-2.000000-14,3.000000-5.000000-8,-5.000000-2.000000-6,-7.000000-3.000000-5,-5.000000-3.000000-5,-4.000000-2.000000-5,0.000000 0.000000-9,0.000000 0.000000-6,0.000000 0.000000-8</inkml:trace>
</inkml:ink>
</file>

<file path=ppt/ink/ink51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36"/>
    </inkml:context>
    <inkml:brush xml:id="br0">
      <inkml:brushProperty name="width" value="0.0264131985604763" units="cm"/>
      <inkml:brushProperty name="height" value="0.0264131985604763" units="cm"/>
      <inkml:brushProperty name="color" value="#F2395B"/>
      <inkml:brushProperty name="ignorePressure" value="0"/>
    </inkml:brush>
  </inkml:definitions>
  <inkml:trace contextRef="#ctx0" brushRef="#br0">67500.000000 45850.000000 555,'-50.000000'-2.000000'0,"0.000000"-3.000000"0 ,0.000000-3.000000 0,0.000000-2.000000 0,4.000000 5.000000 5,10.000000 16.000000 11,10.000000 15.000000 12,9.000000 17.000000 10,10.000000 7.000000 2,14.000000 0.000000-4,11.000000 0.000000-7,14.000000 0.000000-4,10.000000-2.000000-5,9.000000-3.000000-1,10.000000-3.000000-3,10.000000-2.000000-2,8.000000-9.000000-3,10.000000-12.000000-1,10.000000-13.000000-3,9.000000-12.000000-2,1.000000-12.000000-3,-6.000000-8.000000-6,-6.000000-10.000000-5,-6.000000-9.000000-6,-12.000000-7.000000-2,-15.000000-3.000000 1,-15.000000-3.000000 0,-16.000000-2.000000 2,-18.000000-1.000000 1,-18.000000 3.000000 3,-19.000000 3.000000 3,-18.000000 4.000000 3,-21.000000 7.000000 2,-22.000000 13.000000 2,-22.000000 12.000000 1,-21.000000 13.000000 2,-12.000000 13.000000 2,1.000000 17.000000 3,-1.000000 15.000000 2,1.000000 16.000000 2,7.000000 16.000000 2,16.000000 20.000000 0,15.000000 18.000000 0,17.000000 20.000000 0,17.000000 10.000000 0,23.000000 3.000000 0,22.000000 3.000000 0,22.000000 4.000000 0,26.000000-10.000000 0,31.000000-22.000000-2,32.000000-22.000000-3,31.000000-21.000000 0,17.000000-23.000000-4,3.000000-21.000000-4,3.000000-22.000000-4,4.000000-22.000000-3,1.000000-21.000000-6,0.000000-18.000000-5,0.000000-19.000000-6,0.000000-18.000000-5,-5.000000-14.000000-3,-9.000000-5.000000 0,-10.000000-7.000000 1,-8.000000-5.000000 0,-15.000000-4.000000 2,-19.000000 0.000000 2,-18.000000 0.000000 4,-19.000000 0.000000 2,-15.000000 7.000000 3,-8.000000 17.000000 2,-10.000000 15.000000 4,-9.000000 16.000000 2,-10.000000 10.000000 3,-9.000000 7.000000 2,-10.000000 6.000000 4,-8.000000 7.000000 3,-8.000000 11.000000 4,-2.000000 20.000000 7,-3.000000 18.000000 6,-3.000000 20.000000 7,1.000000 11.000000 2,6.000000 7.000000-3,7.000000 6.000000-2,6.000000 7.000000-4,3.000000 11.000000 1,0.000000 20.000000 5,0.000000 18.000000 3,0.000000 20.000000 5,1.000000-1.000000-1,4.000000-19.000000-6,3.000000-18.000000-4,3.000000-19.000000-5,3.000000-8.000000-4,3.000000 3.000000-4,3.000000 3.000000-2,4.000000 4.000000-3,5.000000-4.000000-5,10.000000-9.000000-3,10.000000-10.000000-6,9.000000-8.000000-4,9.000000-15.000000-3,9.000000-19.000000-2,10.000000-18.000000-3,10.000000-19.000000-2,0.000000-15.000000 0,-5.000000-8.000000 1,-7.000000-10.000000 0,-5.000000-9.000000 0,-4.000000-7.000000 2,0.000000-3.000000 0,0.000000-3.000000 0,0.000000-2.000000 2,-4.000000 0.000000 1,-5.000000 7.000000 5,-7.000000 6.000000 4,-5.000000 7.000000 5,-6.000000 8.000000 4,-3.000000 14.000000 4,-3.000000 11.000000 4,-2.000000 14.000000 4,-3.000000 10.000000 4,1.000000 9.000000 2,-1.000000 10.000000 2,1.000000 10.000000 2,-3.000000 8.000000 0,-2.000000 10.000000 0,-3.000000 10.000000 0,-3.000000 9.000000-1,-2.000000 2.000000-3,0.000000-2.000000-4,0.000000-3.000000-4,0.000000-3.000000-4,0.000000-2.000000-6,0.000000 0.000000-9,0.000000 0.000000-8,0.000000 0.000000-9,0.000000-2.000000-7,0.000000-3.000000-6,0.000000-3.000000-7,0.000000-2.000000-5,3.000000-8.000000-1,6.000000-8.000000 2,7.000000-10.000000 4,6.000000-9.000000 4</inkml:trace>
</inkml:ink>
</file>

<file path=ppt/ink/ink514.xml><?xml version="1.0" encoding="utf-8"?>
<inkml:ink xmlns:inkml="http://www.w3.org/2003/InkML">
  <annotation type="ScanImages2ExtractSignatures">1</annotation>
  <annotation type="ScanImagesWidth">861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38"/>
    </inkml:context>
    <inkml:brush xml:id="br0">
      <inkml:brushProperty name="width" value="0.0269759353250265" units="cm"/>
      <inkml:brushProperty name="height" value="0.0269759353250265" units="cm"/>
      <inkml:brushProperty name="color" value="#F2395B"/>
      <inkml:brushProperty name="ignorePressure" value="0"/>
    </inkml:brush>
  </inkml:definitions>
  <inkml:trace contextRef="#ctx0" brushRef="#br0">71150.000000 46000.000000 543,'-24.000000'-52.000000'3,"4.000000"-3.000000"4 ,3.000000-3.000000 5,3.000000-2.000000 6,1.000000 2.000000 2,1.000000 9.000000 1,-1.000000 10.000000 2,1.000000 10.000000 1,-4.000000 7.000000 2,-6.000000 6.000000 2,-6.000000 7.000000 1,-6.000000 6.000000 3,-9.000000 9.000000-1,-8.000000 13.000000-2,-10.000000 12.000000-3,-9.000000 13.000000-3,-4.000000 13.000000-2,4.000000 17.000000-2,3.000000 15.000000-3,3.000000 16.000000-2,6.000000 5.000000-3,9.000000-2.000000-2,10.000000-3.000000-4,10.000000-3.000000-3,10.000000-6.000000-6,13.000000-5.000000-7,12.000000-7.000000-8,13.000000-5.000000-8,16.000000-15.000000-4,23.000000-22.000000-1,22.000000-22.000000-2,22.000000-21.000000-1,7.000000-17.000000 0,-6.000000-8.000000 3,-6.000000-10.000000 3,-6.000000-9.000000 2,-2.000000-9.000000 3,3.000000-5.000000 1,3.000000-7.000000 1,4.000000-5.000000 2,-4.000000-6.000000 2,-9.000000-3.000000 3,-10.000000-3.000000 1,-8.000000-2.000000 3,-14.000000 5.000000 4,-15.000000 16.000000 4,-15.000000 15.000000 6,-16.000000 17.000000 4,-15.000000 11.000000 4,-11.000000 10.000000 3,-14.000000 10.000000 3,-11.000000 9.000000 4,-9.000000 15.000000 2,-3.000000 22.000000 2,-3.000000 22.000000 3,-2.000000 23.000000 3,3.000000 5.000000-1,14.000000-9.000000-4,11.000000-10.000000-3,14.000000-8.000000-4,7.000000-4.000000-3,3.000000 3.000000-4,3.000000 3.000000-3,4.000000 4.000000-3,7.000000-7.000000-4,13.000000-16.000000-5,12.000000-15.000000-4,13.000000-15.000000-4,7.000000-17.000000-3,4.000000-15.000000-1,3.000000-15.000000-2,3.000000-16.000000-1,4.000000-13.000000-1,7.000000-9.000000 0,6.000000-10.000000-1,7.000000-8.000000 0,-4.000000-6.000000 0,-12.000000 1.000000 0,-13.000000-1.000000 1,-12.000000 1.000000 1,-12.000000-3.000000 2,-8.000000-2.000000 2,-10.000000-3.000000 2,-9.000000-3.000000 2,-13.000000 7.000000 4,-16.000000 19.000000 6,-15.000000 19.000000 5,-15.000000 19.000000 7,-7.000000 12.000000 1,3.000000 6.000000 0,3.000000 7.000000-1,4.000000 6.000000-1,4.000000 7.000000 1,6.000000 10.000000 2,7.000000 10.000000 3,6.000000 9.000000 2,6.000000 4.000000 0,6.000000 1.000000 0,7.000000-1.000000-2,6.000000 1.000000 0,15.000000-4.000000-3,26.000000-6.000000-2,24.000000-6.000000-3,26.000000-6.000000-3,8.000000-6.000000-2,-5.000000-2.000000-2,-7.000000-3.000000-2,-5.000000-3.000000-2,-1.000000-2.000000-1,6.000000 0.000000 1,7.000000 0.000000 1,6.000000 0.000000 1,-5.000000 1.000000 0,-16.000000 4.000000 2,-15.000000 3.000000 2,-15.000000 3.000000 1,-14.000000 6.000000 1,-8.000000 9.000000 1,-10.000000 10.000000 0,-9.000000 10.000000 0,-13.000000 10.000000 1,-16.000000 13.000000 1,-15.000000 12.000000 2,-15.000000 13.000000 1,-6.000000 4.000000-2,7.000000-3.000000-4,6.000000-3.000000-6,7.000000-2.000000-4,15.000000-14.000000-5,25.000000-21.000000-5,25.000000-22.000000-6,25.000000-22.000000-5,18.000000-24.000000-2,14.000000-24.000000 1,11.000000-26.000000 1,14.000000-24.000000 0,7.000000-18.000000 2,3.000000-9.000000 1,3.000000-10.000000 1,4.000000-8.000000 1,-10.000000 2.000000 2,-22.000000 16.000000 4,-22.000000 15.000000 4,-21.000000 17.000000 4,-18.000000 14.000000 4,-12.000000 17.000000 4,-13.000000 15.000000 4,-12.000000 16.000000 5,-16.000000 18.000000 3,-19.000000 22.000000 4,-18.000000 22.000000 3,-19.000000 23.000000 4,-4.000000 10.000000 1,14.000000 0.000000-1,11.000000 0.000000-1,14.000000 0.000000-2,7.000000 0.000000 1,3.000000 0.000000 1,3.000000 0.000000 0,4.000000 0.000000 1,7.000000-5.000000-3,13.000000-9.000000-5,12.000000-10.000000-6,13.000000-8.000000-5,13.000000-12.000000-6,17.000000-12.000000-5,15.000000-13.000000-5,16.000000-12.000000-5,13.000000-19.000000-6,14.000000-25.000000-8,11.000000-25.000000-6,14.000000-25.000000-8,-4.000000-7.000000-1,-19.000000 14.000000 5,-18.000000 11.000000 6,-19.000000 14.000000 6,-13.000000 5.000000 4,-6.000000 1.000000 5,-6.000000-1.000000 4,-6.000000 1.000000 4,-13.000000 16.000000 8,-19.000000 35.000000 13,-18.000000 35.000000 11,-19.000000 34.000000 13,-10.000000 17.000000 5,1.000000 0.000000-4,-1.000000 0.000000-3,1.000000 0.000000-4,1.000000 3.000000-2,3.000000 6.000000-3,3.000000 7.000000-3,4.000000 6.000000-2,2.000000-4.000000-4,4.000000-11.000000-7,3.000000-14.000000-6,3.000000-11.000000-7,7.000000-12.000000-7,14.000000-9.000000-8,11.000000-10.000000-10,14.000000-8.000000-8,10.000000-17.000000-4,9.000000-21.000000 0,10.000000-22.000000 1,10.000000-22.000000 1,5.000000-10.000000 2,4.000000 4.000000 5,3.000000 3.000000 5,3.000000 3.000000 5,-5.000000 3.000000 4,-12.000000 3.000000 5,-13.000000 3.000000 3,-12.000000 4.000000 5,-5.000000 1.000000 2,3.000000 0.000000 1,3.000000 0.000000 1,4.000000 0.000000 1,-4.000000 3.000000 1,-9.000000 6.000000 1,-10.000000 7.000000 1,-8.000000 6.000000 2,-8.000000 3.000000 2,-2.000000 0.000000 4,-3.000000 0.000000 3,-3.000000 0.000000 4,-2.000000-2.000000 1,0.000000-3.000000 0,0.000000-3.000000 0,0.000000-2.000000 0,0.000000-5.000000 0,0.000000-2.000000-2,0.000000-3.000000-1,0.000000-3.000000-2,-2.000000-1.000000 0,-3.000000 4.000000-1,-3.000000 3.000000 1,-2.000000 3.000000-1,-8.000000 7.000000 0,-8.000000 14.000000 0,-10.000000 11.000000 2,-9.000000 14.000000 0,-4.000000 10.000000 1,4.000000 9.000000-1,3.000000 10.000000 0,3.000000 10.000000 1,1.000000 11.000000-2,1.000000 17.000000-3,-1.000000 15.000000-2,1.000000 16.000000-2,5.000000-2.000000-3,14.000000-19.000000-2,11.000000-18.000000-1,14.000000-19.000000-1,16.000000-12.000000-5,22.000000-2.000000-5,22.000000-3.000000-6,23.000000-3.000000-6,11.000000-12.000000-5,4.000000-18.000000-4,3.000000-19.000000-5,3.000000-18.000000-5,-4.000000-12.000000 2,-8.000000-3.000000 5,-10.000000-3.000000 5,-9.000000-2.000000 6,-9.000000-6.000000 4,-5.000000-6.000000 6,-7.000000-6.000000 3,-5.000000-6.000000 5,-12.000000 4.000000 2,-16.000000 16.000000 1,-15.000000 15.000000 1,-15.000000 17.000000 1,-15.000000 13.000000 4,-12.000000 13.000000 8,-13.000000 12.000000 9,-12.000000 13.000000 9,-9.000000 16.000000 4,-2.000000 23.000000 1,-3.000000 22.000000 1,-3.000000 22.000000 1,1.000000 13.000000-2,6.000000 7.000000-3,7.000000 6.000000-5,6.000000 7.000000-3,1.000000 16.000000-4,-3.000000 29.000000-1,-3.000000 28.000000-4,-2.000000 28.000000-1,2.000000 10.000000-2,9.000000-5.000000-1,10.000000-7.000000-2,10.000000-5.000000 0,2.000000 2.000000-3,-3.000000 13.000000-1,-3.000000 12.000000-3,-2.000000 13.000000-2,-1.000000-15.000000-1,3.000000-40.000000-2,3.000000-40.000000-1,4.000000-41.000000-1,-6.000000-26.000000-1,-11.000000-8.000000-2,-14.000000-10.000000-1,-11.000000-9.000000-1,-4.000000-12.000000-1,6.000000-11.000000 0,7.000000-14.000000 0,6.000000-11.000000 1,1.000000-14.000000-3,-3.000000-11.000000-3,-3.000000-14.000000-5,-2.000000-11.000000-4,5.000000-25.000000-1,16.000000-33.000000 0,15.000000-35.000000 0,17.000000-34.000000 1,19.000000-27.000000 2,26.000000-19.000000 4,24.000000-18.000000 4,26.000000-19.000000 5,16.000000-16.000000 1,10.000000-12.000000 3,10.000000-13.000000 0,9.000000-12.000000 2,7.000000-2.000000 3,7.000000 9.000000 4,6.000000 10.000000 4,7.000000 10.000000 3,-4.000000 19.000000 3,-12.000000 32.000000 0,-13.000000 31.000000 1,-12.000000 32.000000-1,-7.000000 22.000000 2,1.000000 17.000000 2,-1.000000 15.000000 1,1.000000 16.000000 2,-6.000000 15.000000 2,-8.000000 16.000000-1,-10.000000 15.000000 1,-9.000000 17.000000 0,-7.000000 10.000000-1,-3.000000 6.000000-3,-3.000000 7.000000-1,-2.000000 6.000000-3,-6.000000 10.000000 0,-6.000000 17.000000 2,-6.000000 15.000000 1,-6.000000 16.000000 1,-7.000000 4.000000 0,-6.000000-6.000000-2,-6.000000-6.000000-2,-6.000000-6.000000-3,1.000000-6.000000-1,9.000000-2.000000-3,10.000000-3.000000-2,10.000000-3.000000-2,8.000000-9.000000-4,10.000000-11.000000-2,10.000000-14.000000-5,9.000000-11.000000-2,7.000000-17.000000-4,7.000000-18.000000-4,6.000000-19.000000-4,7.000000-18.000000-3,-7.000000-14.000000-2,-19.000000-5.000000 2,-18.000000-7.000000 0,-19.000000-5.000000 2,-21.000000-3.000000 2,-21.000000 4.000000 6,-22.000000 3.000000 4,-22.000000 3.000000 6,-21.000000 9.000000 3,-18.000000 16.000000 5,-19.000000 15.000000 4,-18.000000 17.000000 3,-12.000000 16.000000 4,-3.000000 19.000000 4,-3.000000 19.000000 3,-2.000000 19.000000 4,5.000000 16.000000 4,16.000000 17.000000 4,15.000000 15.000000 3,17.000000 16.000000 4,14.000000 12.000000 0,17.000000 9.000000-4,15.000000 10.000000-4,16.000000 10.000000-4,27.000000 2.000000-6,42.000000-3.000000-6,40.000000-3.000000-7,41.000000-2.000000-7,18.000000-17.000000-8,-3.000000-28.000000-9,-3.000000-28.000000-11,-2.000000-27.000000-9,-11.000000-19.000000-10,-15.000000-5.000000-11,-15.000000-7.000000-11,-16.000000-5.000000-10</inkml:trace>
</inkml:ink>
</file>

<file path=ppt/ink/ink515.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39"/>
    </inkml:context>
    <inkml:brush xml:id="br0">
      <inkml:brushProperty name="width" value="0.022093340754509" units="cm"/>
      <inkml:brushProperty name="height" value="0.022093340754509" units="cm"/>
      <inkml:brushProperty name="color" value="#F2395B"/>
      <inkml:brushProperty name="ignorePressure" value="0"/>
    </inkml:brush>
  </inkml:definitions>
  <inkml:trace contextRef="#ctx0" brushRef="#br0">81400.000000 45200.000000 663,'-91.000000'-49.000000'-1,"19.000000"4.000000"-4 ,19.000000 3.000000-4,19.000000 3.000000-3,13.000000 6.000000 6,10.000000 9.000000 17,10.000000 10.000000 15,9.000000 10.000000 16,9.000000 4.000000 5,9.000000 0.000000-7,10.000000 0.000000-6,10.000000 0.000000-8,13.000000 3.000000-3,19.000000 6.000000 0,19.000000 7.000000 0,19.000000 6.000000 0,-1.000000 6.000000-3,-18.000000 6.000000-5,-19.000000 7.000000-5,-18.000000 6.000000-5,-20.000000 7.000000-4,-18.000000 10.000000-2,-19.000000 10.000000-4,-18.000000 9.000000-2,-23.000000 12.000000-3,-24.000000 16.000000-2,-26.000000 15.000000-3,-24.000000 17.000000-1,-18.000000 8.000000-1,-9.000000 4.000000 2,-10.000000 3.000000 2,-8.000000 3.000000 2,7.000000-7.000000 3,25.000000-15.000000 1,25.000000-15.000000 2,25.000000-16.000000 1,28.000000-19.000000 3,31.000000-22.000000 1,32.000000-22.000000 2,31.000000-21.000000 2,23.000000-20.000000-1,16.000000-15.000000-3,15.000000-15.000000-1,17.000000-16.000000-3,17.000000-21.000000-5,23.000000-24.000000-7,22.000000-26.000000-8,22.000000-24.000000-8,-7.000000-4.000000-2,-34.000000 19.000000 4,-35.000000 19.000000 3,-33.000000 19.000000 4,-31.000000 5.000000 1,-24.000000-5.000000 0,-26.000000-7.000000 0,-24.000000-5.000000-1,-23.000000 3.000000 2,-18.000000 17.000000 5,-19.000000 15.000000 4,-18.000000 16.000000 5,-15.000000 9.000000 4,-9.000000 3.000000 0,-10.000000 3.000000 3,-8.000000 4.000000 2,-3.000000 5.000000 1,7.000000 10.000000 4,6.000000 10.000000 3,7.000000 9.000000 3,10.000000 7.000000 2,16.000000 7.000000 1,15.000000 6.000000 2,17.000000 7.000000 0,11.000000 0.000000 3,10.000000-2.000000 5,10.000000-3.000000 4,9.000000-3.000000 4,12.000000-2.000000 2,16.000000 0.000000-2,15.000000 0.000000-2,17.000000 0.000000-1,8.000000-2.000000-3,4.000000-3.000000-3,3.000000-3.000000-4,3.000000-2.000000-3,10.000000-3.000000-5,20.000000 1.000000-5,18.000000-1.000000-6,20.000000 1.000000-5,2.000000-1.000000-5,-12.000000 1.000000-7,-13.000000-1.000000-5,-12.000000 1.000000-6,-4.000000-3.000000-6,7.000000-2.000000-10,6.000000-3.000000-7,7.000000-3.000000-8,-10.000000-4.000000 0,-25.000000-3.000000 12,-25.000000-3.000000 10,-25.000000-2.000000 11</inkml:trace>
</inkml:ink>
</file>

<file path=ppt/ink/ink516.xml><?xml version="1.0" encoding="utf-8"?>
<inkml:ink xmlns:inkml="http://www.w3.org/2003/InkML">
  <annotation type="ScanImages2ExtractSignatures">1</annotation>
  <annotation type="ScanImagesWidth">-1540233415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40"/>
    </inkml:context>
    <inkml:brush xml:id="br0">
      <inkml:brushProperty name="width" value="0.024740394204855" units="cm"/>
      <inkml:brushProperty name="height" value="0.024740394204855" units="cm"/>
      <inkml:brushProperty name="color" value="#F2395B"/>
      <inkml:brushProperty name="ignorePressure" value="0"/>
    </inkml:brush>
  </inkml:definitions>
  <inkml:trace contextRef="#ctx0" brushRef="#br0">82550.000000 45950.000000 592,'-66.000000'46.000000'15,"19.000000"-5.000000"2 ,19.000000-7.000000 0,19.000000-5.000000 2,18.000000-6.000000 2,19.000000-3.000000 1,19.000000-3.000000 2,19.000000-2.000000 1,7.000000-9.000000-1,-3.000000-12.000000-5,-3.000000-13.000000-6,-2.000000-12.000000-5,0.000000-12.000000-7,7.000000-8.000000-8,6.000000-10.000000-7,7.000000-9.000000-7,-6.000000-1.000000-3,-15.000000 10.000000 1,-15.000000 10.000000 2,-16.000000 9.000000 2,-15.000000 2.000000 1,-11.000000-2.000000 3,-14.000000-3.000000 1,-11.000000-3.000000 3,-14.000000 2.000000 3,-11.000000 10.000000 3,-14.000000 10.000000 5,-11.000000 9.000000 3,-14.000000 12.000000 2,-11.000000 16.000000 3,-14.000000 15.000000 1,-11.000000 17.000000 2,-4.000000 16.000000 4,6.000000 19.000000 6,7.000000 19.000000 6,6.000000 19.000000 5,15.000000 5.000000 2,26.000000-5.000000-4,24.000000-7.000000-3,26.000000-5.000000-3,26.000000-11.000000-4,28.000000-11.000000-4,28.000000-14.000000-5,29.000000-11.000000-4,19.000000-14.000000-6,14.000000-11.000000-4,11.000000-14.000000-7,14.000000-11.000000-4,-1.000000-14.000000-5,-12.000000-11.000000-4,-13.000000-14.000000-2,-12.000000-11.000000-3,-5.000000-12.000000-3,3.000000-9.000000 1,3.000000-10.000000 0,4.000000-8.000000 0,-9.000000-8.000000 1,-18.000000-2.000000 2,-19.000000-3.000000 2,-18.000000-3.000000 1,-18.000000 4.000000 5,-16.000000 13.000000 5,-15.000000 12.000000 5,-15.000000 13.000000 5,-15.000000 9.000000 5,-12.000000 6.000000 4,-13.000000 7.000000 4,-12.000000 6.000000 5,-9.000000 10.000000 2,-2.000000 17.000000 2,-3.000000 15.000000 1,-3.000000 16.000000 2,-1.000000 15.000000 2,4.000000 16.000000 5,3.000000 15.000000 4,3.000000 17.000000 4,7.000000 10.000000 0,14.000000 6.000000-1,11.000000 7.000000-4,14.000000 6.000000-2,13.000000-5.000000-4,16.000000-16.000000-8,15.000000-15.000000-6,17.000000-15.000000-6,13.000000-15.000000-7,13.000000-12.000000-6,12.000000-13.000000-5,13.000000-12.000000-6,6.000000-15.000000-2,0.000000-15.000000-1,0.000000-15.000000 2,0.000000-16.000000 0,-7.000000-12.000000-1,-11.000000-5.000000-1,-14.000000-7.000000-1,-11.000000-5.000000-2,-12.000000-1.000000 1,-9.000000 6.000000 5,-10.000000 7.000000 3,-8.000000 6.000000 5,-9.000000 7.000000 3,-6.000000 10.000000 6,-6.000000 10.000000 5,-6.000000 9.000000 4,-9.000000 7.000000 4,-8.000000 7.000000 5,-10.000000 6.000000 4,-9.000000 7.000000 3,1.000000 5.000000 2,13.000000 7.000000-3,12.000000 6.000000-1,13.000000 7.000000-3,10.000000 4.000000-2,10.000000 3.000000-2,10.000000 3.000000-3,9.000000 4.000000-2,9.000000-6.000000-3,9.000000-11.000000-4,10.000000-14.000000-4,10.000000-11.000000-4,5.000000-11.000000-2,4.000000-5.000000-3,3.000000-7.000000-2,3.000000-5.000000-2,-2.000000-8.000000-1,-6.000000-5.000000 2,-6.000000-7.000000 2,-6.000000-5.000000 1,-10.000000 0.000000 1,-12.000000 10.000000 4,-13.000000 10.000000 1,-12.000000 9.000000 3,-12.000000 9.000000 3,-8.000000 9.000000 4,-10.000000 10.000000 4,-9.000000 10.000000 4,-9.000000 8.000000 3,-5.000000 10.000000 1,-7.000000 10.000000 2,-5.000000 9.000000 1,-1.000000 9.000000 0,6.000000 9.000000 0,7.000000 10.000000-1,6.000000 10.000000-1,6.000000-4.000000-1,6.000000-16.000000-4,7.000000-15.000000-3,6.000000-15.000000-3,13.000000-15.000000-4,23.000000-12.000000-7,22.000000-13.000000-5,22.000000-12.000000-6,12.000000-18.000000-4,3.000000-21.000000-3,3.000000-22.000000-1,4.000000-22.000000-2,-4.000000-11.000000-2,-9.000000 0.000000 1,-10.000000 0.000000-1,-8.000000 0.000000 0,-12.000000 0.000000 3,-12.000000 0.000000 5,-13.000000 0.000000 5,-12.000000 0.000000 5,-18.000000 6.000000 3,-21.000000 13.000000 2,-22.000000 12.000000 2,-22.000000 13.000000 1,-11.000000 10.000000 1,0.000000 10.000000 1,0.000000 10.000000 0,0.000000 9.000000 1,-5.000000 13.000000 0,-9.000000 20.000000 2,-10.000000 18.000000 1,-8.000000 20.000000 2,7.000000 8.000000-2,25.000000 1.000000-3,25.000000-1.000000-3,25.000000 1.000000-3,18.000000-4.000000-3,14.000000-6.000000-2,11.000000-6.000000-2,14.000000-6.000000-2,18.000000-9.000000-4,25.000000-8.000000-4,25.000000-10.000000-4,25.000000-9.000000-6,6.000000-5.000000 2,-12.000000 0.000000 6,-13.000000 0.000000 7,-12.000000 0.000000 6,1.000000-5.000000 5,16.000000-9.000000 2,15.000000-10.000000 2,17.000000-8.000000 3,-4.000000-6.000000 3,-22.000000 1.000000 6,-22.000000-1.000000 5,-21.000000 1.000000 6,-17.000000 2.000000 5,-8.000000 7.000000 6,-10.000000 6.000000 4,-9.000000 7.000000 5,-5.000000 0.000000 2,0.000000-2.000000-2,0.000000-3.000000-3,0.000000-3.000000-2,4.000000-2.000000-2,10.000000 0.000000-4,10.000000 0.000000-1,9.000000 0.000000-3,13.000000 0.000000-5,20.000000 0.000000-4,18.000000 0.000000-7,20.000000 0.000000-5,10.000000 1.000000-3,3.000000 4.000000-3,3.000000 3.000000 0,4.000000 3.000000-3,-7.000000 14.000000-2,-16.000000 25.000000-4,-15.000000 25.000000-3,-15.000000 25.000000-4,-18.000000 17.000000-5,-19.000000 9.000000-7,-18.000000 10.000000-7,-19.000000 10.000000-6,-10.000000-7.000000-1,1.000000-22.000000 8,-1.000000-22.000000 6,1.000000-21.000000 8,-1.000000-14.000000-1,1.000000-2.000000-6,-1.000000-3.000000-8,1.000000-3.000000-5</inkml:trace>
</inkml:ink>
</file>

<file path=ppt/ink/ink51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41"/>
    </inkml:context>
    <inkml:brush xml:id="br0">
      <inkml:brushProperty name="width" value="0.0220881626009941" units="cm"/>
      <inkml:brushProperty name="height" value="0.0220881626009941" units="cm"/>
      <inkml:brushProperty name="color" value="#F2395B"/>
      <inkml:brushProperty name="ignorePressure" value="0"/>
    </inkml:brush>
  </inkml:definitions>
  <inkml:trace contextRef="#ctx0" brushRef="#br0">91750.000000 44200.000000 664,'-158.000000'-44.000000'16,"34.000000"13.000000"1 ,35.000000 12.000000 1,35.000000 13.000000 2,18.000000 6.000000 2,3.000000 0.000000 5,3.000000 0.000000 3,4.000000 0.000000 4,4.000000 4.000000 0,6.000000 10.000000-6,7.000000 10.000000-4,6.000000 9.000000-6,9.000000 7.000000-4,13.000000 7.000000-2,12.000000 6.000000-3,13.000000 7.000000-2,7.000000 5.000000-3,4.000000 7.000000-3,3.000000 6.000000-1,3.000000 7.000000-2,-4.000000 13.000000-3,-8.000000 22.000000-2,-10.000000 22.000000-1,-9.000000 23.000000-2,-15.000000 19.000000-1,-18.000000 19.000000 2,-19.000000 19.000000 1,-18.000000 19.000000 0,-18.000000 5.000000 3,-16.000000-5.000000 3,-15.000000-7.000000 3,-15.000000-5.000000 3,-4.000000-19.000000 1,9.000000-27.000000 0,10.000000-28.000000 0,10.000000-28.000000-2,24.000000-42.000000-5,41.000000-52.000000-10,40.000000-53.000000-12,42.000000-53.000000-10,19.000000-34.000000-4,1.000000-11.000000 0,-1.000000-14.000000 2,1.000000-11.000000 2,-1.000000-14.000000 1,1.000000-11.000000 0,-1.000000-14.000000 0,1.000000-11.000000 1,-7.000000-15.000000 3,-12.000000-16.000000 7,-13.000000-15.000000 6,-12.000000-15.000000 7,-12.000000 0.000000 3,-8.000000 20.000000 1,-10.000000 18.000000 2,-9.000000 20.000000 1,-5.000000 27.000000 1,0.000000 38.000000 0,0.000000 37.000000 1,0.000000 38.000000-1,0.000000 18.000000 2,0.000000 1.000000 0,0.000000-1.000000 2,0.000000 1.000000 2,0.000000-1.000000-1,0.000000 1.000000 0,0.000000-1.000000-2,0.000000 1.000000 0,-2.000000 4.000000 0,-3.000000 9.000000 3,-3.000000 10.000000 1,-2.000000 10.000000 3,-1.000000 7.000000 3,3.000000 6.000000 7,3.000000 7.000000 5,4.000000 6.000000 6,2.000000 3.000000 1,4.000000 0.000000-3,3.000000 0.000000-4,3.000000 0.000000-4,1.000000 0.000000-2,1.000000 0.000000-2,-1.000000 0.000000-2,1.000000 0.000000 0,4.000000 6.000000-2,9.000000 13.000000 2,10.000000 12.000000 2,10.000000 13.000000 0,0.000000-1.000000 0,-5.000000-11.000000-3,-7.000000-14.000000-3,-5.000000-11.000000-2,-1.000000-3.000000-1,6.000000 10.000000-1,7.000000 10.000000 0,6.000000 9.000000 0,-2.000000-1.000000-1,-9.000000-8.000000-1,-10.000000-10.000000-1,-8.000000-9.000000-1,-1.000000 2.000000-1,9.000000 17.000000-3,10.000000 15.000000-1,10.000000 16.000000-2,-4.000000 5.000000-1,-16.000000-2.000000 0,-15.000000-3.000000 0,-15.000000-3.000000-1,-20.000000-2.000000-1,-21.000000 0.000000-3,-22.000000 0.000000-2,-22.000000 0.000000-2,-16.000000-5.000000-3,-9.000000-9.000000-1,-10.000000-10.000000-3,-8.000000-8.000000-1,0.000000-9.000000-1,14.000000-6.000000 1,11.000000-6.000000 0,14.000000-6.000000 1,18.000000-13.000000 1,25.000000-19.000000 1,25.000000-18.000000 1,25.000000-19.000000 1,17.000000-8.000000 1,9.000000 3.000000 1,10.000000 3.000000 2,10.000000 4.000000 1,2.000000 1.000000 1,-3.000000 0.000000 3,-3.000000 0.000000 2,-2.000000 0.000000 2</inkml:trace>
</inkml:ink>
</file>

<file path=ppt/ink/ink518.xml><?xml version="1.0" encoding="utf-8"?>
<inkml:ink xmlns:inkml="http://www.w3.org/2003/InkML">
  <annotation type="ScanImages2ExtractSignatures">1</annotation>
  <annotation type="ScanImagesWidth">876033843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42"/>
    </inkml:context>
    <inkml:brush xml:id="br0">
      <inkml:brushProperty name="width" value="0.0238343961536884" units="cm"/>
      <inkml:brushProperty name="height" value="0.0238343961536884" units="cm"/>
      <inkml:brushProperty name="color" value="#F2395B"/>
      <inkml:brushProperty name="ignorePressure" value="0"/>
    </inkml:brush>
  </inkml:definitions>
  <inkml:trace contextRef="#ctx0" brushRef="#br0">94100.000000 42350.000000 615,'-44.000000'-69.000000'3,"13.000000"13.000000"5 ,12.000000 12.000000 7,13.000000 13.000000 5,4.000000 21.000000 5,-3.000000 32.000000 4,-3.000000 31.000000 4,-2.000000 32.000000 5,-6.000000 24.000000-1,-6.000000 19.000000-6,-6.000000 19.000000-5,-6.000000 19.000000-7,-10.000000 21.000000-4,-12.000000 26.000000-3,-13.000000 24.000000-3,-12.000000 26.000000-3,-10.000000 13.000000-4,-6.000000 4.000000-7,-6.000000 3.000000-6,-6.000000 3.000000-6,5.000000-16.000000-4,20.000000-34.000000-2,18.000000-35.000000-2,20.000000-33.000000-2,19.000000-34.000000-2,22.000000-31.000000 0,22.000000-31.000000 0,23.000000-31.000000-2,14.000000-21.000000 2,10.000000-9.000000 1,10.000000-10.000000 2,9.000000-8.000000 1,13.000000-14.000000 3,20.000000-15.000000 2,18.000000-15.000000 1,20.000000-16.000000 3,-1.000000-10.000000 2,-19.000000-3.000000 4,-18.000000-3.000000 2,-19.000000-2.000000 4,-12.000000-5.000000 1,-2.000000-2.000000 1,-3.000000-3.000000 0,-3.000000-3.000000 1,-9.000000-1.000000 3,-11.000000 4.000000 3,-14.000000 3.000000 4,-11.000000 3.000000 4,-11.000000 3.000000 3,-5.000000 3.000000 1,-7.000000 3.000000 2,-5.000000 4.000000 1,-11.000000 7.000000 2,-11.000000 13.000000 3,-14.000000 12.000000 3,-11.000000 13.000000 2,-11.000000 10.000000 1,-5.000000 10.000000-1,-7.000000 10.000000 0,-5.000000 9.000000-1,-4.000000 13.000000-2,0.000000 20.000000-3,0.000000 18.000000-2,0.000000 20.000000-4,1.000000 8.000000-2,4.000000 1.000000-2,3.000000-1.000000-4,3.000000 1.000000-2,9.000000-4.000000-3,16.000000-6.000000-3,15.000000-6.000000-4,17.000000-6.000000-3,14.000000-10.000000-4,17.000000-12.000000-3,15.000000-13.000000-3,16.000000-12.000000-4,15.000000-15.000000-2,16.000000-15.000000-1,15.000000-15.000000-2,17.000000-16.000000-1,3.000000-10.000000-1,-5.000000-3.000000 2,-7.000000-3.000000 2,-5.000000-2.000000 1,-12.000000-1.000000 3,-16.000000 3.000000 6,-15.000000 3.000000 4,-15.000000 4.000000 6,-25.000000 16.000000 6,-30.000000 32.000000 10,-32.000000 31.000000 9,-30.000000 32.000000 8,-12.000000 16.000000 6,9.000000 4.000000-2,10.000000 3.000000 0,10.000000 3.000000-1,7.000000-4.000000-2,6.000000-8.000000-5,7.000000-10.000000-4,6.000000-9.000000-5,10.000000-10.000000-5,17.000000-9.000000-6,15.000000-10.000000-7,16.000000-8.000000-5,16.000000-11.000000-4,20.000000-8.000000-2,18.000000-10.000000-2,20.000000-9.000000-3,10.000000-13.000000-1,3.000000-16.000000-4,3.000000-15.000000-4,4.000000-15.000000-2,-1.000000-9.000000-1,-3.000000 1.000000 1,-3.000000-1.000000 3,-2.000000 1.000000 1,-14.000000 5.000000 3,-21.000000 14.000000 7,-22.000000 11.000000 5,-22.000000 14.000000 5,-22.000000 18.000000 8,-22.000000 25.000000 9,-22.000000 25.000000 8,-21.000000 25.000000 9,-10.000000 12.000000 4,3.000000 1.000000-1,3.000000-1.000000-2,4.000000 1.000000-2,5.000000-1.000000-3,10.000000 1.000000-3,10.000000-1.000000-3,9.000000 1.000000-5,6.000000-6.000000-5,3.000000-8.000000-8,3.000000-10.000000-9,4.000000-9.000000-8,7.000000-9.000000-4,13.000000-5.000000 0,12.000000-7.000000 0,13.000000-5.000000 0,9.000000-9.000000 0,6.000000-9.000000-1,7.000000-10.000000-2,6.000000-8.000000-2,1.000000-6.000000 1,-3.000000 1.000000-1,-3.000000-1.000000 1,-2.000000 1.000000 0,-8.000000 7.000000 3,-8.000000 16.000000 6,-10.000000 15.000000 7,-9.000000 17.000000 7,-10.000000 11.000000 1,-9.000000 10.000000-1,-10.000000 10.000000-3,-8.000000 9.000000-2,-4.000000 4.000000-2,3.000000 1.000000-2,3.000000-1.000000-3,4.000000 1.000000-3,13.000000-3.000000-2,26.000000-2.000000-4,24.000000-3.000000-4,26.000000-3.000000-3,5.000000-9.000000 0,-11.000000-11.000000 6,-14.000000-14.000000 4,-11.000000-11.000000 5</inkml:trace>
</inkml:ink>
</file>

<file path=ppt/ink/ink519.xml><?xml version="1.0" encoding="utf-8"?>
<inkml:ink xmlns:inkml="http://www.w3.org/2003/InkML">
  <annotation type="ScanImages2ExtractSignatures">1</annotation>
  <annotation type="ScanImagesWidth">876033843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42"/>
    </inkml:context>
    <inkml:brush xml:id="br0">
      <inkml:brushProperty name="width" value="0.0210208464413881" units="cm"/>
      <inkml:brushProperty name="height" value="0.0210208464413881" units="cm"/>
      <inkml:brushProperty name="color" value="#F2395B"/>
      <inkml:brushProperty name="ignorePressure" value="0"/>
    </inkml:brush>
  </inkml:definitions>
  <inkml:trace contextRef="#ctx0" brushRef="#br0">98300.000000 45950.000000 697,'0.000000'71.000000'57,"0.000000"-5.000000"-9 ,0.000000-7.000000-7,0.000000-5.000000-8,0.000000-8.000000-4,0.000000-5.000000-1,0.000000-7.000000 0,0.000000-5.000000 0,0.000000-4.000000-18,0.000000 0.000000-31,0.000000 0.000000-33,0.000000 0.000000-33</inkml:trace>
</inkml:ink>
</file>

<file path=ppt/ink/ink5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49"/>
    </inkml:context>
    <inkml:brush xml:id="br0">
      <inkml:brushProperty name="width" value="0.0290519166737795" units="cm"/>
      <inkml:brushProperty name="height" value="0.0290519166737795" units="cm"/>
      <inkml:brushProperty name="color" value="#F2395B"/>
      <inkml:brushProperty name="ignorePressure" value="0"/>
    </inkml:brush>
  </inkml:definitions>
  <inkml:trace contextRef="#ctx0" brushRef="#br0">67000.000000 6100.000000 504,'-38.000000'6.000000'-1,"26.000000"13.000000"19 ,24.000000 12.000000 17,26.000000 13.000000 20,10.000000 26.000000 6,-3.000000 41.000000-6,-3.000000 40.000000-5,-2.000000 42.000000-6,-12.000000 38.000000-5,-19.000000 38.000000-4,-18.000000 37.000000-4,-19.000000 38.000000-4,-18.000000 12.000000-5,-15.000000-12.000000-8,-15.000000-13.000000-5,-16.000000-12.000000-8,1.000000-35.000000-6,19.000000-56.000000-9,19.000000-56.000000-9,19.000000-56.000000-8,15.000000-45.000000-7,13.000000-30.000000-7,12.000000-32.000000-7,13.000000-30.000000-6,12.000000-34.000000-1,13.000000-34.000000 5,12.000000-35.000000 5,13.000000-33.000000 6,2.000000-20.000000 5,-5.000000-3.000000 8,-7.000000-3.000000 7,-5.000000-2.000000 7,-3.000000 2.000000 5,4.000000 9.000000 5,3.000000 10.000000 4,3.000000 10.000000 4,3.000000 22.000000 6,3.000000 39.000000 8,3.000000 36.000000 6,4.000000 39.000000 8,2.000000 33.000000 6,4.000000 32.000000 4,3.000000 31.000000 4,3.000000 32.000000 5,1.000000 15.000000 1,1.000000 0.000000-4,-1.000000 0.000000-3,1.000000 0.000000-4,-3.000000-4.000000-3,-2.000000-5.000000-5,-3.000000-7.000000-3,-3.000000-5.000000-4,-6.000000-12.000000-5,-5.000000-16.000000-6,-7.000000-15.000000-5,-5.000000-15.000000-6</inkml:trace>
</inkml:ink>
</file>

<file path=ppt/ink/ink52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44"/>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67350.000000 48100.000000 999,'157.000000'1.000000'-3,"17.000000"4.000000"-7 ,15.000000 3.000000-7,16.000000 3.000000-7,27.000000 10.000000-2,42.000000 20.000000 4,40.000000 18.000000 3,41.000000 20.000000 4,37.000000 6.000000 4,34.000000-2.000000 3,35.000000-3.000000 3,35.000000-3.000000 4,29.000000-10.000000 2,25.000000-16.000000 1,25.000000-15.000000 2,25.000000-15.000000 0,28.000000-11.000000 2,31.000000-2.000000-1,32.000000-3.000000 2,31.000000-3.000000-1,32.000000-6.000000 1,35.000000-5.000000 0,35.000000-7.000000 1,34.000000-5.000000-1,29.000000-6.000000 1,26.000000-3.000000 0,24.000000-3.000000 0,26.000000-2.000000 1,15.000000 0.000000-1,6.000000 7.000000-1,7.000000 6.000000-1,6.000000 7.000000 0,-1.000000 4.000000-2,-5.000000 3.000000-1,-7.000000 3.000000-1,-5.000000 4.000000-1,-23.000000 5.000000 0,-37.000000 10.000000-2,-38.000000 10.000000 1,-37.000000 9.000000-2,-46.000000 7.000000-1,-53.000000 7.000000-2,-53.000000 6.000000-2,-52.000000 7.000000-3,-78.000000 0.000000-2,-99.000000-2.000000-2,-101.000000-3.000000-1,-99.000000-3.000000-3,-65.000000-4.000000 0,-28.000000-3.000000-1,-28.000000-3.000000 1,-27.000000-2.000000-1</inkml:trace>
</inkml:ink>
</file>

<file path=ppt/ink/ink52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57"/>
    </inkml:context>
    <inkml:brush xml:id="br0">
      <inkml:brushProperty name="width" value="0.0230955742299557" units="cm"/>
      <inkml:brushProperty name="height" value="0.0230955742299557" units="cm"/>
      <inkml:brushProperty name="color" value="#F2395B"/>
      <inkml:brushProperty name="ignorePressure" value="0"/>
    </inkml:brush>
  </inkml:definitions>
  <inkml:trace contextRef="#ctx0" brushRef="#br0">6550.000000 52450.000000 635,'-46.000000'23.000000'0,"10.000000"-3.000000"0 ,10.000000-3.000000 0,9.000000-2.000000 0,4.000000-3.000000 4,1.000000 1.000000 8,-1.000000-1.000000 9,1.000000 1.000000 7,2.000000-6.000000 5,7.000000-8.000000-3,6.000000-10.000000-1,7.000000-9.000000-1,5.000000-4.000000-3,7.000000 4.000000-3,6.000000 3.000000-3,7.000000 3.000000-3,8.000000 3.000000-2,14.000000 3.000000 1,11.000000 3.000000-1,14.000000 4.000000 0,2.000000 10.000000-1,-6.000000 19.000000-3,-6.000000 19.000000-2,-6.000000 19.000000-3,-10.000000 13.000000-2,-12.000000 10.000000-2,-13.000000 10.000000-1,-12.000000 9.000000-2,-15.000000 6.000000-3,-15.000000 3.000000-3,-15.000000 3.000000-3,-16.000000 4.000000-3,-10.000000-7.000000-1,-3.000000-16.000000 1,-3.000000-15.000000 0,-2.000000-15.000000 1,-6.000000-14.000000 0,-6.000000-8.000000 1,-6.000000-10.000000 1,-6.000000-9.000000 0,1.000000-9.000000 3,9.000000-5.000000 1,10.000000-7.000000 4,10.000000-5.000000 2,11.000000-8.000000 4,17.000000-5.000000 4,15.000000-7.000000 4,16.000000-5.000000 4,16.000000-6.000000 2,20.000000-3.000000-4,18.000000-3.000000-1,20.000000-2.000000-3,16.000000-6.000000-3,16.000000-6.000000-2,15.000000-6.000000-2,17.000000-6.000000-3,2.000000-2.000000-3,-9.000000 3.000000-2,-10.000000 3.000000-3,-8.000000 4.000000-1,-11.000000 1.000000-2,-8.000000 0.000000 1,-10.000000 0.000000 2,-9.000000 0.000000 0,-18.000000 10.000000 3,-24.000000 23.000000 3,-26.000000 22.000000 4,-24.000000 22.000000 4,-17.000000 13.000000 3,-5.000000 7.000000 1,-7.000000 6.000000 3,-5.000000 7.000000 2,2.000000 0.000000-1,13.000000-2.000000 0,12.000000-3.000000-3,13.000000-3.000000 0,10.000000-6.000000-3,10.000000-5.000000-1,10.000000-7.000000-2,9.000000-5.000000-3,7.000000-6.000000 0,7.000000-3.000000 0,6.000000-3.000000-1,7.000000-2.000000 1,0.000000-5.000000-2,-2.000000-2.000000 1,-3.000000-3.000000-1,-3.000000-3.000000-1,1.000000-12.000000-1,6.000000-18.000000-4,7.000000-19.000000-3,6.000000-18.000000-3,-5.000000-9.000000-1,-16.000000 4.000000 2,-15.000000 3.000000 1,-15.000000 3.000000 1,-11.000000 3.000000 3,-2.000000 3.000000 2,-3.000000 3.000000 2,-3.000000 4.000000 4,-12.000000 1.000000 0,-18.000000 0.000000-1,-19.000000 0.000000 0,-18.000000 0.000000-1,-9.000000 4.000000 0,4.000000 10.000000 2,3.000000 10.000000 0,3.000000 9.000000 1,1.000000 9.000000-1,1.000000 9.000000-6,-1.000000 10.000000-3,1.000000 10.000000-6,5.000000 5.000000-4,14.000000 4.000000-5,11.000000 3.000000-6,14.000000 3.000000-4,7.000000-1.000000-1,3.000000-2.000000 4,3.000000-3.000000 4,4.000000-3.000000 5,2.000000-4.000000 1,4.000000-3.000000-1,3.000000-3.000000-1,3.000000-2.000000-1</inkml:trace>
</inkml:ink>
</file>

<file path=ppt/ink/ink52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58"/>
    </inkml:context>
    <inkml:brush xml:id="br0">
      <inkml:brushProperty name="width" value="0.0248729158192873" units="cm"/>
      <inkml:brushProperty name="height" value="0.0248729158192873" units="cm"/>
      <inkml:brushProperty name="color" value="#F2395B"/>
      <inkml:brushProperty name="ignorePressure" value="0"/>
    </inkml:brush>
  </inkml:definitions>
  <inkml:trace contextRef="#ctx0" brushRef="#br0">9450.000000 51850.000000 589,'-46.000000'-24.000000'2,"10.000000"4.000000"5 ,10.000000 3.000000 5,9.000000 3.000000 4,12.000000 7.000000 5,16.000000 14.000000 8,15.000000 11.000000 6,17.000000 14.000000 6,7.000000 5.000000 1,0.000000 1.000000-9,0.000000-1.000000-7,0.000000 1.000000-9,-5.000000 2.000000-5,-9.000000 7.000000-4,-10.000000 6.000000-3,-8.000000 7.000000-4,-8.000000 4.000000-2,-2.000000 3.000000-2,-3.000000 3.000000-1,-3.000000 4.000000-2,-7.000000-3.000000 0,-9.000000-5.000000 0,-10.000000-7.000000 0,-8.000000-5.000000 0,-11.000000-3.000000 2,-8.000000 4.000000 0,-10.000000 3.000000 2,-9.000000 3.000000 2,1.000000-5.000000 1,13.000000-12.000000 2,12.000000-13.000000 2,13.000000-12.000000 1,16.000000-9.000000 0,23.000000-2.000000-1,22.000000-3.000000-1,22.000000-3.000000-1,12.000000-2.000000-1,3.000000 0.000000-1,3.000000 0.000000 0,4.000000 0.000000 0,-4.000000 1.000000-1,-9.000000 4.000000 0,-10.000000 3.000000-1,-8.000000 3.000000 0,-8.000000 9.000000 2,-2.000000 16.000000 1,-3.000000 15.000000 3,-3.000000 17.000000 3,-12.000000 10.000000 1,-18.000000 6.000000 2,-19.000000 7.000000 0,-18.000000 6.000000 2,-12.000000 1.000000 0,-3.000000-3.000000-2,-3.000000-3.000000-2,-2.000000-2.000000-1,-3.000000-1.000000-2,1.000000 3.000000-1,-1.000000 3.000000-3,1.000000 4.000000 0,4.000000-7.000000-5,9.000000-16.000000-6,10.000000-15.000000-7,10.000000-15.000000-5,10.000000-18.000000-5,13.000000-19.000000-3,12.000000-18.000000-4,13.000000-19.000000-4,15.000000-19.000000-2,19.000000-19.000000-1,19.000000-18.000000-1,19.000000-19.000000-2,4.000000-4.000000 2,-9.000000 14.000000 5,-10.000000 11.000000 5,-8.000000 14.000000 5,-11.000000 7.000000 5,-8.000000 3.000000 4,-10.000000 3.000000 4,-9.000000 4.000000 3</inkml:trace>
</inkml:ink>
</file>

<file path=ppt/ink/ink5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58"/>
    </inkml:context>
    <inkml:brush xml:id="br0">
      <inkml:brushProperty name="width" value="0.0285810381174088" units="cm"/>
      <inkml:brushProperty name="height" value="0.0285810381174088" units="cm"/>
      <inkml:brushProperty name="color" value="#F2395B"/>
      <inkml:brushProperty name="ignorePressure" value="0"/>
    </inkml:brush>
  </inkml:definitions>
  <inkml:trace contextRef="#ctx0" brushRef="#br0">10850.000000 52350.000000 513,'21.000000'-93.000000'-16,"-5.000000"17.000000"12 ,-7.000000 15.000000 11,-5.000000 16.000000 11,-4.000000 9.000000 7,0.000000 3.000000 4,0.000000 3.000000 2,0.000000 4.000000 4,0.000000 8.000000 1,0.000000 17.000000 2,0.000000 15.000000 2,0.000000 16.000000 0,0.000000 10.000000-1,0.000000 7.000000-7,0.000000 6.000000-5,0.000000 7.000000-7,-2.000000 7.000000-4,-3.000000 9.000000-2,-3.000000 10.000000-4,-2.000000 10.000000-2,-3.000000 5.000000-2,1.000000 4.000000 0,-1.000000 3.000000-2,1.000000 3.000000 0,1.000000-4.000000-1,3.000000-8.000000-1,3.000000-10.000000-1,4.000000-9.000000 0,7.000000-5.000000-2,13.000000 0.000000-1,12.000000 0.000000 0,13.000000 0.000000-2,4.000000-8.000000 0,-3.000000-16.000000 0,-3.000000-15.000000 0,-2.000000-15.000000 0,-1.000000-11.000000 1,3.000000-2.000000-1,3.000000-3.000000 1,4.000000-3.000000 1,-6.000000 1.000000 1,-11.000000 6.000000 3,-14.000000 7.000000 2,-11.000000 6.000000 4,-14.000000 4.000000 0,-11.000000 4.000000 1,-14.000000 3.000000 0,-11.000000 3.000000-1,-11.000000 3.000000-3,-5.000000 3.000000-11,-7.000000 3.000000-8,-5.000000 4.000000-10,0.000000-6.000000-7,10.000000-11.000000-4,10.000000-14.000000-5,9.000000-11.000000-4,6.000000-11.000000-5,3.000000-5.000000-4,3.000000-7.000000-5,4.000000-5.000000-5</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58"/>
    </inkml:context>
    <inkml:brush xml:id="br0">
      <inkml:brushProperty name="width" value="0.0242485012859106" units="cm"/>
      <inkml:brushProperty name="height" value="0.0242485012859106" units="cm"/>
      <inkml:brushProperty name="color" value="#F2395B"/>
      <inkml:brushProperty name="ignorePressure" value="0"/>
    </inkml:brush>
  </inkml:definitions>
  <inkml:trace contextRef="#ctx0" brushRef="#br0">11350.000000 52500.000000 604,'-2.000000'-46.000000'2,"-3.000000"10.000000"1 ,-3.000000 10.000000 4,-2.000000 9.000000 1,3.000000 6.000000 12,14.000000 3.000000 18,11.000000 3.000000 20,14.000000 4.000000 18,8.000000 2.000000 0,7.000000 4.000000-20,6.000000 3.000000-20,7.000000 3.000000-20,5.000000-1.000000-18,7.000000-2.000000-13,6.000000-3.000000-14,7.000000-3.000000-13,-4.000000-2.000000-7,-12.000000 0.000000 1,-13.000000 0.000000 2,-12.000000 0.000000 1,-10.000000 1.000000 2,-6.000000 4.000000 2,-6.000000 3.000000 2,-6.000000 3.000000 2</inkml:trace>
</inkml:ink>
</file>

<file path=ppt/ink/ink52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2:58"/>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12600.000000 53450.000000 999,'-19.000000'21.000000'-6,"13.000000"-5.000000"-12 ,12.000000-7.000000-12,13.000000-5.000000-12</inkml:trace>
</inkml:ink>
</file>

<file path=ppt/ink/ink52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06"/>
    </inkml:context>
    <inkml:brush xml:id="br0">
      <inkml:brushProperty name="width" value="0.0287849139422178" units="cm"/>
      <inkml:brushProperty name="height" value="0.0287849139422178" units="cm"/>
      <inkml:brushProperty name="color" value="#F2395B"/>
      <inkml:brushProperty name="ignorePressure" value="0"/>
    </inkml:brush>
  </inkml:definitions>
  <inkml:trace contextRef="#ctx0" brushRef="#br0">14900.000000 51700.000000 509,'-24.000000'-24.000000'1,"4.000000"4.000000"1 ,3.000000 3.000000 2,3.000000 3.000000 1,1.000000-1.000000 3,1.000000-2.000000 6,-1.000000-3.000000 5,1.000000-3.000000 5,2.000000 15.000000 6,7.000000 34.000000 9,6.000000 35.000000 7,7.000000 35.000000 8,-4.000000 25.000000-1,-12.000000 20.000000-9,-13.000000 18.000000-9,-12.000000 20.000000-10,-12.000000 13.000000-5,-8.000000 9.000000-2,-10.000000 10.000000-2,-9.000000 10.000000-3,-2.000000-6.000000-3,6.000000-18.000000-4,7.000000-19.000000-4,6.000000-18.000000-3,13.000000-40.000000-7,23.000000-59.000000-10,22.000000-60.000000-8,22.000000-58.000000-9,15.000000-36.000000-3,9.000000-8.000000 2,10.000000-10.000000 4,10.000000-9.000000 2,2.000000-1.000000 5,-3.000000 10.000000 3,-3.000000 10.000000 4,-2.000000 9.000000 4,-5.000000 6.000000 3,-2.000000 3.000000 3,-3.000000 3.000000 3,-3.000000 4.000000 2,-6.000000 7.000000 4,-5.000000 13.000000 5,-7.000000 12.000000 5,-5.000000 13.000000 5,-8.000000 16.000000 3,-5.000000 23.000000 1,-7.000000 22.000000 2,-5.000000 22.000000 1,-6.000000 18.000000 2,-3.000000 16.000000 3,-3.000000 15.000000 2,-2.000000 17.000000 2,-1.000000-1.000000 0,3.000000-16.000000-7,3.000000-15.000000-4,4.000000-15.000000-6,1.000000-9.000000-9,0.000000 1.000000-9,0.000000-1.000000-12,0.000000 1.000000-11,9.000000-7.000000-7,19.000000-12.000000-5,19.000000-13.000000-5,19.000000-12.000000-4,15.000000-15.000000-2,13.000000-15.000000 0,12.000000-15.000000 1,13.000000-16.000000 0,12.000000-19.000000 3,13.000000-22.000000 7,12.000000-22.000000 5,13.000000-21.000000 6,-7.000000-6.000000 6,-24.000000 14.000000 4,-26.000000 11.000000 5,-24.000000 14.000000 5,-17.000000 5.000000 4,-5.000000 1.000000 3,-7.000000-1.000000 4,-5.000000 1.000000 3,-12.000000 4.000000 8,-16.000000 9.000000 14,-15.000000 10.000000 13,-15.000000 10.000000 13,-14.000000 10.000000 5,-8.000000 13.000000-6,-10.000000 12.000000-4,-9.000000 13.000000-5,-5.000000 10.000000-6,0.000000 10.000000-4,0.000000 10.000000-7,0.000000 9.000000-4,-7.000000 13.000000-5,-11.000000 20.000000-3,-14.000000 18.000000-3,-11.000000 20.000000-2,0.000000 3.000000-2,17.000000-8.000000-3,15.000000-10.000000-2,16.000000-9.000000-1,9.000000-4.000000-2,3.000000 4.000000-3,3.000000 3.000000-2,4.000000 3.000000-3,13.000000-4.000000-2,26.000000-8.000000-5,24.000000-10.000000-3,26.000000-9.000000-5,18.000000-21.000000-2,13.000000-31.000000-1,12.000000-31.000000-2,13.000000-31.000000-1,2.000000-20.000000 0,-5.000000-5.000000 1,-7.000000-7.000000 0,-5.000000-5.000000 2,-12.000000-1.000000 2,-16.000000 6.000000 3,-15.000000 7.000000 5,-15.000000 6.000000 3,-12.000000 4.000000 3,-6.000000 4.000000 4,-6.000000 3.000000 2,-6.000000 3.000000 3,-10.000000 15.000000 7,-12.000000 29.000000 11,-13.000000 28.000000 9,-12.000000 28.000000 12,-5.000000 21.000000 3,3.000000 17.000000-5,3.000000 15.000000-3,4.000000 16.000000-5,4.000000 1.000000-4,6.000000-12.000000-5,7.000000-13.000000-5,6.000000-12.000000-5,7.000000-10.000000-5,10.000000-6.000000-2,10.000000-6.000000-4,9.000000-6.000000-3,9.000000-9.000000-3,9.000000-8.000000-4,10.000000-10.000000-3,10.000000-9.000000-3,5.000000-13.000000-3,4.000000-16.000000-2,3.000000-15.000000-1,3.000000-15.000000-3,3.000000-11.000000 0,3.000000-2.000000 1,3.000000-3.000000 0,4.000000-3.000000 1,-6.000000-1.000000 2,-11.000000 4.000000 2,-14.000000 3.000000 4,-11.000000 3.000000 2,-11.000000-1.000000 4,-5.000000-2.000000 3,-7.000000-3.000000 5,-5.000000-3.000000 3,-12.000000 4.000000 5,-16.000000 13.000000 5,-15.000000 12.000000 5,-15.000000 13.000000 5,-14.000000 9.000000 2,-8.000000 6.000000 2,-10.000000 7.000000-1,-9.000000 6.000000 1,-5.000000 7.000000 0,0.000000 10.000000 0,0.000000 10.000000-2,0.000000 9.000000 1,6.000000 4.000000-2,13.000000 1.000000-2,12.000000-1.000000-2,13.000000 1.000000-2,9.000000 1.000000-3,6.000000 3.000000-1,7.000000 3.000000-3,6.000000 4.000000-3,12.000000 1.000000-3,19.000000 0.000000-4,19.000000 0.000000-4,19.000000 0.000000-5,13.000000-2.000000-3,10.000000-3.000000-3,10.000000-3.000000-2,9.000000-2.000000-3,-2.000000-3.000000 0,-12.000000 1.000000 2,-13.000000-1.000000 2,-12.000000 1.000000 2,-9.000000 1.000000 1,-2.000000 3.000000 3,-3.000000 3.000000 1,-3.000000 4.000000 3,-13.000000 4.000000 2,-22.000000 6.000000 4,-22.000000 7.000000 2,-21.000000 6.000000 5,-21.000000-2.000000 0,-19.000000-9.000000-2,-18.000000-10.000000-2,-19.000000-8.000000-1,-8.000000-9.000000-3,3.000000-6.000000-5,3.000000-6.000000-5,4.000000-6.000000-4,8.000000-9.000000-4,17.000000-8.000000-1,15.000000-10.000000-2,16.000000-9.000000-1,12.000000-5.000000 1,9.000000 0.000000 3,10.000000 0.000000 5,10.000000 0.000000 4,2.000000 0.000000-1,-3.000000 0.000000-5,-3.000000 0.000000-6,-2.000000 0.000000-5</inkml:trace>
</inkml:ink>
</file>

<file path=ppt/ink/ink527.xml><?xml version="1.0" encoding="utf-8"?>
<inkml:ink xmlns:inkml="http://www.w3.org/2003/InkML">
  <annotation type="ScanImages2ExtractSignatures">1</annotation>
  <annotation type="ScanImagesWidth">938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08"/>
    </inkml:context>
    <inkml:brush xml:id="br0">
      <inkml:brushProperty name="width" value="0.0276819411665201" units="cm"/>
      <inkml:brushProperty name="height" value="0.0276819411665201" units="cm"/>
      <inkml:brushProperty name="color" value="#F2395B"/>
      <inkml:brushProperty name="ignorePressure" value="0"/>
    </inkml:brush>
  </inkml:definitions>
  <inkml:trace contextRef="#ctx0" brushRef="#br0">22350.000000 52100.000000 529,'-2.000000'-54.000000'0,"-3.000000"-5.000000"0 ,-3.000000-7.000000 0,-2.000000-5.000000 0,-3.000000-3.000000 2,1.000000 4.000000 5,-1.000000 3.000000 5,1.000000 3.000000 4,-3.000000 7.000000 4,-2.000000 14.000000 3,-3.000000 11.000000 2,-3.000000 14.000000 3,-9.000000 13.000000 1,-11.000000 16.000000-1,-14.000000 15.000000 1,-11.000000 17.000000 0,-4.000000 11.000000-2,6.000000 10.000000-4,7.000000 10.000000-5,6.000000 9.000000-3,4.000000 7.000000-4,4.000000 7.000000-2,3.000000 6.000000-1,3.000000 7.000000-2,7.000000 0.000000-1,14.000000-2.000000-4,11.000000-3.000000-1,14.000000-3.000000-2,14.000000-12.000000-3,20.000000-18.000000-1,18.000000-19.000000-3,20.000000-18.000000-1,13.000000-12.000000-2,9.000000-3.000000 2,10.000000-3.000000-1,10.000000-2.000000 1,-4.000000-5.000000 2,-16.000000-2.000000 0,-15.000000-3.000000 2,-15.000000-3.000000 2,-12.000000-4.000000 0,-6.000000-3.000000 1,-6.000000-3.000000 1,-6.000000-2.000000 0,-18.000000 6.000000 1,-28.000000 20.000000 3,-28.000000 18.000000 2,-27.000000 20.000000 2,-19.000000 6.000000 0,-5.000000-2.000000-2,-7.000000-3.000000-3,-5.000000-3.000000-2,-9.000000-2.000000-2,-9.000000 0.000000-3,-10.000000 0.000000 0,-8.000000 0.000000-3,7.000000-7.000000 0,25.000000-11.000000 2,25.000000-14.000000 2,25.000000-11.000000 1,18.000000-18.000000 1,14.000000-22.000000 0,11.000000-22.000000-1,14.000000-21.000000 1,16.000000-20.000000-1,22.000000-15.000000 2,22.000000-15.000000 1,23.000000-16.000000 1,6.000000-1.000000 2,-5.000000 17.000000 2,-7.000000 15.000000 2,-5.000000 16.000000 2,-1.000000 10.000000 1,6.000000 7.000000 0,7.000000 6.000000 1,6.000000 7.000000 0,7.000000 4.000000 0,10.000000 3.000000 1,10.000000 3.000000 0,9.000000 4.000000 2,1.000000 4.000000-3,-6.000000 6.000000-4,-6.000000 7.000000-5,-6.000000 6.000000-3,-10.000000 3.000000-4,-12.000000 0.000000 0,-13.000000 0.000000 0,-12.000000 0.000000-2,-9.000000 0.000000 0,-2.000000 0.000000-3,-3.000000 0.000000-1,-3.000000 0.000000-1,-12.000000 0.000000-2,-18.000000 0.000000-2,-19.000000 0.000000-1,-18.000000 0.000000-1,-12.000000 1.000000 0,-3.000000 4.000000 3,-3.000000 3.000000 2,-2.000000 3.000000 4,-1.000000 3.000000 4,3.000000 3.000000 3,3.000000 3.000000 5,4.000000 4.000000 4,2.000000 7.000000 3,4.000000 13.000000 4,3.000000 12.000000 2,3.000000 13.000000 4,-1.000000 10.000000 3,-2.000000 10.000000 1,-3.000000 10.000000 2,-3.000000 9.000000 2,-2.000000 4.000000-2,0.000000 1.000000-3,0.000000-1.000000-6,0.000000 1.000000-3,0.000000 1.000000-3,0.000000 3.000000-1,0.000000 3.000000-1,0.000000 4.000000-1,3.000000-6.000000-1,6.000000-11.000000-1,7.000000-14.000000-2,6.000000-11.000000-1,9.000000-12.000000-1,13.000000-9.000000-2,12.000000-10.000000-2,13.000000-8.000000-1,9.000000-14.000000-2,6.000000-15.000000-2,7.000000-15.000000-2,6.000000-16.000000-2,4.000000-13.000000-2,4.000000-9.000000-2,3.000000-10.000000-1,3.000000-8.000000-2,-5.000000-3.000000 1,-12.000000 7.000000 3,-13.000000 6.000000 3,-12.000000 7.000000 4,-10.000000 7.000000 2,-6.000000 9.000000 3,-6.000000 10.000000 4,-6.000000 10.000000 3,-7.000000 16.000000 4,-6.000000 26.000000 3,-6.000000 24.000000 4,-6.000000 26.000000 3,-4.000000 12.000000 1,1.000000 0.000000-3,-1.000000 0.000000 0,1.000000 0.000000-3,4.000000-4.000000-3,9.000000-5.000000-2,10.000000-7.000000-4,10.000000-5.000000-3,7.000000-11.000000-4,6.000000-11.000000-2,7.000000-14.000000-5,6.000000-11.000000-3,6.000000-17.000000-3,6.000000-18.000000-3,7.000000-19.000000-3,6.000000-18.000000-2,1.000000-15.000000-3,-3.000000-9.000000 2,-3.000000-10.000000 0,-2.000000-8.000000 0,-11.000000 0.000000 2,-15.000000 14.000000 3,-15.000000 11.000000 3,-16.000000 14.000000 3,-15.000000 7.000000 3,-11.000000 3.000000 2,-14.000000 3.000000 3,-11.000000 4.000000 2,-14.000000 5.000000 5,-11.000000 10.000000 4,-14.000000 10.000000 5,-11.000000 9.000000 6,-3.000000 9.000000 1,10.000000 9.000000 0,10.000000 10.000000 0,9.000000 10.000000-1,7.000000 4.000000 0,7.000000 0.000000-1,6.000000 0.000000-1,7.000000 0.000000 0,10.000000-2.000000-1,16.000000-3.000000-3,15.000000-3.000000-1,17.000000-2.000000-2,16.000000-5.000000-2,19.000000-2.000000-2,19.000000-3.000000-1,19.000000-3.000000-2,10.000000-7.000000-3,4.000000-9.000000-2,3.000000-10.000000-3,3.000000-8.000000-2,-2.000000-6.000000-2,-6.000000 1.000000 3,-6.000000-1.000000 1,-6.000000 1.000000 1,-2.000000-3.000000 2,3.000000-2.000000 0,3.000000-3.000000 0,4.000000-3.000000 0,-9.000000 1.000000 1,-18.000000 6.000000 0,-19.000000 7.000000 0,-18.000000 6.000000 1,-14.000000 9.000000 3,-5.000000 13.000000 6,-7.000000 12.000000 7,-5.000000 13.000000 7,-8.000000 15.000000 3,-5.000000 19.000000-1,-7.000000 19.000000 0,-5.000000 19.000000-1,-9.000000 26.000000 1,-9.000000 34.000000 1,-10.000000 35.000000 3,-8.000000 35.000000 2,-1.000000 13.000000-2,9.000000-6.000000-6,10.000000-6.000000-6,10.000000-6.000000-6,7.000000-13.000000-6,6.000000-19.000000-3,7.000000-18.000000-6,6.000000-19.000000-4,3.000000-18.000000-5,0.000000-15.000000-3,0.000000-15.000000-4,0.000000-16.000000-4,0.000000-15.000000-2,0.000000-11.000000-2,0.000000-14.000000-1,0.000000-11.000000-1,4.000000-22.000000 0,10.000000-27.000000 0,10.000000-28.000000 1,9.000000-28.000000 0,6.000000-18.000000 3,3.000000-6.000000 3,3.000000-6.000000 4,4.000000-6.000000 3,4.000000-12.000000 1,6.000000-15.000000-1,7.000000-15.000000-1,6.000000-16.000000-1,-4.000000 7.000000 2,-11.000000 32.000000 3,-14.000000 31.000000 5,-11.000000 32.000000 5,-9.000000 15.000000 2,-3.000000 0.000000 1,-3.000000 0.000000 1,-2.000000 0.000000 0</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08"/>
    </inkml:context>
    <inkml:brush xml:id="br0">
      <inkml:brushProperty name="width" value="0.025242704898119" units="cm"/>
      <inkml:brushProperty name="height" value="0.025242704898119" units="cm"/>
      <inkml:brushProperty name="color" value="#F2395B"/>
      <inkml:brushProperty name="ignorePressure" value="0"/>
    </inkml:brush>
  </inkml:definitions>
  <inkml:trace contextRef="#ctx0" brushRef="#br0">26200.000000 51600.000000 581,'-91.000000'-25.000000'1,"19.000000"0.000000"5 ,19.000000 0.000000 4,19.000000 0.000000 3,18.000000 1.000000 7,19.000000 4.000000 12,19.000000 3.000000 10,19.000000 3.000000 12,10.000000 6.000000 0,4.000000 9.000000-9,3.000000 10.000000-9,3.000000 10.000000-9,3.000000 13.000000-7,3.000000 19.000000-3,3.000000 19.000000-5,4.000000 19.000000-4,-7.000000 10.000000-2,-16.000000 4.000000-1,-15.000000 3.000000 0,-15.000000 3.000000-2,-20.000000 3.000000 0,-21.000000 3.000000-4,-22.000000 3.000000-2,-22.000000 4.000000-2,-16.000000-1.000000-3,-9.000000-3.000000-5,-10.000000-3.000000-4,-8.000000-2.000000-5,-4.000000-14.000000-3,3.000000-21.000000-4,3.000000-22.000000-4,4.000000-22.000000-3,13.000000-21.000000-2,26.000000-18.000000 0,24.000000-19.000000 1,26.000000-18.000000-1,15.000000-9.000000 2,6.000000 4.000000 1,7.000000 3.000000 4,6.000000 3.000000 1</inkml:trace>
</inkml:ink>
</file>

<file path=ppt/ink/ink52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09"/>
    </inkml:context>
    <inkml:brush xml:id="br0">
      <inkml:brushProperty name="width" value="0.0258734691888094" units="cm"/>
      <inkml:brushProperty name="height" value="0.0258734691888094" units="cm"/>
      <inkml:brushProperty name="color" value="#F2395B"/>
      <inkml:brushProperty name="ignorePressure" value="0"/>
    </inkml:brush>
  </inkml:definitions>
  <inkml:trace contextRef="#ctx0" brushRef="#br0">27200.000000 51750.000000 566,'-116.000000'25.000000'-17,"19.000000"0.000000"5 ,19.000000 0.000000 6,19.000000 0.000000 5,12.000000 1.000000 7,6.000000 4.000000 6,7.000000 3.000000 8,6.000000 3.000000 6,12.000000-1.000000 5,19.000000-2.000000 4,19.000000-3.000000 3,19.000000-3.000000 4,12.000000-9.000000-1,6.000000-11.000000-6,7.000000-14.000000-5,6.000000-11.000000-7,4.000000-12.000000-4,4.000000-9.000000-4,3.000000-10.000000-4,3.000000-8.000000-4,-4.000000-3.000000-3,-8.000000 7.000000-3,-10.000000 6.000000-1,-9.000000 7.000000-3,-9.000000 4.000000-2,-5.000000 3.000000 0,-7.000000 3.000000 0,-5.000000 4.000000-1,-12.000000 15.000000 0,-16.000000 28.000000 1,-15.000000 28.000000 2,-15.000000 29.000000 1,-15.000000 27.000000 2,-12.000000 29.000000 2,-13.000000 28.000000 3,-12.000000 28.000000 2,-2.000000 20.000000 2,9.000000 13.000000 3,10.000000 12.000000 1,10.000000 13.000000 4,8.000000-5.000000-1,10.000000-22.000000-3,10.000000-22.000000-4,9.000000-21.000000-2,9.000000-21.000000-3,9.000000-19.000000-5,10.000000-18.000000-4,10.000000-19.000000-4,4.000000-21.000000-3,0.000000-21.000000-1,0.000000-22.000000-2,0.000000-22.000000-2,1.000000-18.000000-3,4.000000-11.000000-7,3.000000-14.000000-6,3.000000-11.000000-6,1.000000-18.000000-4,1.000000-22.000000 0,-1.000000-22.000000-1,1.000000-21.000000-1,-4.000000-12.000000 3,-6.000000 1.000000 5,-6.000000-1.000000 6,-6.000000 1.000000 5,-4.000000 10.000000 5,1.000000 22.000000 5,-1.000000 22.000000 5,1.000000 23.000000 4,-3.000000 10.000000 3,-2.000000 0.000000 0,-3.000000 0.000000 2,-3.000000 0.000000 1</inkml:trace>
</inkml:ink>
</file>

<file path=ppt/ink/ink53.xml><?xml version="1.0" encoding="utf-8"?>
<inkml:ink xmlns:inkml="http://www.w3.org/2003/InkML">
  <annotation type="ScanImages2ExtractSignatures">1</annotation>
  <annotation type="ScanImagesWidth">829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50"/>
    </inkml:context>
    <inkml:brush xml:id="br0">
      <inkml:brushProperty name="width" value="0.0347203239798546" units="cm"/>
      <inkml:brushProperty name="height" value="0.0347203239798546" units="cm"/>
      <inkml:brushProperty name="color" value="#F2395B"/>
      <inkml:brushProperty name="ignorePressure" value="0"/>
    </inkml:brush>
  </inkml:definitions>
  <inkml:trace contextRef="#ctx0" brushRef="#br0">70800.000000 7150.000000 422,'-71.000000'0.000000'4,"10.000000"0.000000"10 ,10.000000 0.000000 9,9.000000 0.000000 8,-1.000000 0.000000 7,-8.000000 0.000000 2,-10.000000 0.000000 2,-9.000000 0.000000 3,-7.000000 6.000000 0,-3.000000 13.000000-3,-3.000000 12.000000-3,-2.000000 13.000000-3,0.000000 10.000000-6,7.000000 10.000000-12,6.000000 10.000000-12,7.000000 9.000000-10,7.000000 6.000000-14,9.000000 3.000000-14,10.000000 3.000000-16,10.000000 4.000000-14,8.000000-6.000000-5,10.000000-11.000000 6,10.000000-14.000000 4,9.000000-11.000000 6,10.000000-11.000000 6,14.000000-5.000000 10,11.000000-7.000000 10,14.000000-5.000000 9,2.000000-3.000000 6,-6.000000 4.000000 5,-6.000000 3.000000 3,-6.000000 3.000000 3,-7.000000 4.000000 7,-6.000000 7.000000 7,-6.000000 6.000000 9,-6.000000 7.000000 6,-6.000000 5.000000 8,-2.000000 7.000000 4,-3.000000 6.000000 7,-3.000000 7.000000 4,-7.000000 4.000000 1,-9.000000 3.000000-4,-10.000000 3.000000-4,-8.000000 4.000000-3,-4.000000 1.000000-6,3.000000 0.000000-6,3.000000 0.000000-5,4.000000 0.000000-6,16.000000-22.000000-10,32.000000-44.000000-17,31.000000-43.000000-17,32.000000-44.000000-15,18.000000-35.000000-8,6.000000-24.000000 0,7.000000-26.000000 1,6.000000-24.000000 1,1.000000-15.000000 4,-3.000000-3.000000 5,-3.000000-3.000000 6,-2.000000-2.000000 6,-8.000000 2.000000 5,-8.000000 9.000000 4,-10.000000 10.000000 3,-9.000000 10.000000 5,-12.000000 19.000000 3,-11.000000 32.000000 6,-14.000000 31.000000 4,-11.000000 32.000000 5,-12.000000 30.000000 7,-9.000000 32.000000 8,-10.000000 31.000000 10,-8.000000 32.000000 9,-11.000000 25.000000 2,-8.000000 23.000000-3,-10.000000 22.000000-3,-9.000000 22.000000-4,-5.000000 10.000000-4,0.000000 1.000000-6,0.000000-1.000000-7,0.000000 1.000000-5,6.000000-9.000000-6,13.000000-15.000000-6,12.000000-15.000000-4,13.000000-16.000000-6,10.000000-21.000000-5,10.000000-24.000000-3,10.000000-26.000000-5,9.000000-24.000000-3,7.000000-32.000000-4,7.000000-37.000000-2,6.000000-38.000000-4,7.000000-37.000000-2,2.000000-29.000000 0,1.000000-18.000000 4,-1.000000-19.000000 4,1.000000-18.000000 4,-6.000000-14.000000 4,-8.000000-5.000000 1,-10.000000-7.000000 4,-9.000000-5.000000 1,-9.000000-1.000000 3,-5.000000 6.000000 0,-7.000000 7.000000 0,-5.000000 6.000000 2,-3.000000 18.000000 1,4.000000 32.000000 4,3.000000 31.000000 3,3.000000 32.000000 4,4.000000 21.000000 4,7.000000 13.000000 6,6.000000 12.000000 5,7.000000 13.000000 7,8.000000 6.000000 2,14.000000 0.000000 1,11.000000 0.000000 1,14.000000 0.000000 0,10.000000 1.000000 0,9.000000 4.000000-3,10.000000 3.000000-2,10.000000 3.000000-3,5.000000 9.000000-1,4.000000 16.000000-1,3.000000 15.000000-2,3.000000 17.000000-1,-2.000000 14.000000 0,-6.000000 17.000000-1,-6.000000 15.000000 0,-6.000000 16.000000 0,-12.000000 15.000000-1,-15.000000 16.000000 0,-15.000000 15.000000 0,-16.000000 17.000000-1,-13.000000 19.000000 0,-9.000000 26.000000-3,-10.000000 24.000000-1,-8.000000 26.000000-2,-15.000000 19.000000-5,-19.000000 17.000000-5,-18.000000 15.000000-7,-19.000000 16.000000-7,-7.000000-15.000000-2,7.000000-43.000000-1,6.000000-44.000000 0,7.000000-43.000000 0,5.000000-54.000000-2,7.000000-62.000000-3,6.000000-63.000000-2,7.000000-62.000000-4,5.000000-43.000000 0,7.000000-21.000000 2,6.000000-22.000000 2,7.000000-22.000000 1,0.000000-22.000000 0,-2.000000-22.000000-3,-3.000000-22.000000-2,-3.000000-21.000000-2,-1.000000-15.000000 0,4.000000-6.000000 3,3.000000-6.000000 2,3.000000-6.000000 3,-5.000000 18.000000 5,-12.000000 44.000000 5,-13.000000 44.000000 5,-12.000000 44.000000 6,-10.000000 40.000000 7,-6.000000 38.000000 6,-6.000000 37.000000 7,-6.000000 38.000000 7,-10.000000 35.000000 6,-12.000000 35.000000 5,-13.000000 35.000000 5,-12.000000 34.000000 5,-9.000000 15.000000 0,-2.000000-3.000000-4,-3.000000-3.000000-5,-3.000000-2.000000-5,2.000000-6.000000-6,10.000000-6.000000-7,10.000000-6.000000-7,9.000000-6.000000-6,9.000000-13.000000-6,9.000000-19.000000-1,10.000000-18.000000-4,10.000000-19.000000-1,10.000000-22.000000-13,13.000000-25.000000-22,12.000000-25.000000-21,13.000000-25.000000-22</inkml:trace>
</inkml:ink>
</file>

<file path=ppt/ink/ink530.xml><?xml version="1.0" encoding="utf-8"?>
<inkml:ink xmlns:inkml="http://www.w3.org/2003/InkML">
  <annotation type="ScanImages2ExtractSignatures">1</annotation>
  <annotation type="ScanImagesWidth">2032394870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09"/>
    </inkml:context>
    <inkml:brush xml:id="br0">
      <inkml:brushProperty name="width" value="0.0244330447167158" units="cm"/>
      <inkml:brushProperty name="height" value="0.0244330447167158" units="cm"/>
      <inkml:brushProperty name="color" value="#F2395B"/>
      <inkml:brushProperty name="ignorePressure" value="0"/>
    </inkml:brush>
  </inkml:definitions>
  <inkml:trace contextRef="#ctx0" brushRef="#br0">27600.000000 51750.000000 600,'-24.000000'-121.000000'-1,"4.000000"10.000000"0 ,3.000000 10.000000 0,3.000000 9.000000-2,3.000000 10.000000 4,3.000000 14.000000 9,3.000000 11.000000 8,4.000000 14.000000 9,4.000000 10.000000 4,6.000000 9.000000 1,7.000000 10.000000 2,6.000000 10.000000 1,7.000000 7.000000-2,10.000000 6.000000-5,10.000000 7.000000-5,9.000000 6.000000-4,9.000000 6.000000-3,9.000000 6.000000-3,10.000000 7.000000-1,10.000000 6.000000-2,-1.000000 9.000000-2,-9.000000 13.000000-2,-10.000000 12.000000-3,-8.000000 13.000000-2,-12.000000 9.000000-3,-12.000000 6.000000-4,-13.000000 7.000000-4,-12.000000 6.000000-4,-15.000000 1.000000-2,-15.000000-3.000000 0,-15.000000-3.000000 1,-16.000000-2.000000-1,-15.000000-5.000000 1,-11.000000-2.000000 1,-14.000000-3.000000-1,-11.000000-3.000000 1,-7.000000-9.000000 0,0.000000-11.000000 0,0.000000-14.000000-1,0.000000-11.000000 0,9.000000-15.000000 0,19.000000-16.000000 1,19.000000-15.000000-1,19.000000-15.000000 0,16.000000-17.000000-1,17.000000-15.000000-3,15.000000-15.000000-3,16.000000-16.000000-2,15.000000-10.000000-2,16.000000-3.000000 3,15.000000-3.000000 1,17.000000-2.000000 2,7.000000-3.000000 3,0.000000 1.000000 3,0.000000-1.000000 5,0.000000 1.000000 3,-4.000000 1.000000 2,-5.000000 3.000000 2,-7.000000 3.000000 0,-5.000000 4.000000 1,-11.000000 5.000000 2,-11.000000 10.000000 4,-14.000000 10.000000 4,-11.000000 9.000000 4,-9.000000 9.000000 5,-3.000000 9.000000 5,-3.000000 10.000000 5,-2.000000 10.000000 5,-6.000000 7.000000 3,-6.000000 6.000000 2,-6.000000 7.000000 2,-6.000000 6.000000 0,-1.000000 7.000000 0,7.000000 10.000000-3,6.000000 10.000000-3,7.000000 9.000000-2,5.000000-1.000000-4,7.000000-8.000000-4,6.000000-10.000000-4,7.000000-9.000000-4,5.000000-7.000000-4,7.000000-3.000000-3,6.000000-3.000000-4,7.000000-2.000000-3,5.000000-9.000000-5,7.000000-12.000000-6,6.000000-13.000000-6,7.000000-12.000000-5,-4.000000-9.000000-4,-12.000000-2.000000 0,-13.000000-3.000000-2,-12.000000-3.000000-1,-12.000000-1.000000 2,-8.000000 4.000000 3,-10.000000 3.000000 3,-9.000000 3.000000 4,-16.000000 1.000000 2,-22.000000 1.000000 4,-22.000000-1.000000 2,-21.000000 1.000000 2,-10.000000 4.000000 3,3.000000 9.000000 2,3.000000 10.000000 1,4.000000 10.000000 3,-4.000000 14.000000 2,-9.000000 23.000000 5,-10.000000 22.000000 4,-8.000000 22.000000 5,5.000000 13.000000 2,22.000000 7.000000-1,22.000000 6.000000-1,23.000000 7.000000-1,14.000000-4.000000-2,10.000000-12.000000-6,10.000000-13.000000-4,9.000000-12.000000-6,23.000000-12.000000-4,38.000000-8.000000-4,37.000000-10.000000-5,38.000000-9.000000-3,16.000000-12.000000-7,-2.000000-11.000000-5,-3.000000-14.000000-8,-3.000000-11.000000-6,-7.000000-9.000000-3,-9.000000-3.000000 1,-10.000000-3.000000 1,-8.000000-2.000000 0,-17.000000 0.000000 5,-21.000000 7.000000 9,-22.000000 6.000000 7,-22.000000 7.000000 9,-11.000000 2.000000 4,0.000000 1.000000 3,0.000000-1.000000 1,0.000000 1.000000 1</inkml:trace>
</inkml:ink>
</file>

<file path=ppt/ink/ink53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10"/>
    </inkml:context>
    <inkml:brush xml:id="br0">
      <inkml:brushProperty name="width" value="0.024622468277812" units="cm"/>
      <inkml:brushProperty name="height" value="0.024622468277812" units="cm"/>
      <inkml:brushProperty name="color" value="#F2395B"/>
      <inkml:brushProperty name="ignorePressure" value="0"/>
    </inkml:brush>
  </inkml:definitions>
  <inkml:trace contextRef="#ctx0" brushRef="#br0">30650.000000 52000.000000 595,'-2.000000'-49.000000'0,"-3.000000"4.000000"-1 ,-3.000000 3.000000-1,-2.000000 3.000000-1,-3.000000 1.000000 4,1.000000 1.000000 7,-1.000000-1.000000 7,1.000000 1.000000 7,-3.000000 1.000000 5,-2.000000 3.000000 2,-3.000000 3.000000 1,-3.000000 4.000000 2,-6.000000 4.000000 0,-5.000000 6.000000-2,-7.000000 7.000000-1,-5.000000 6.000000-3,-3.000000 9.000000-2,4.000000 13.000000-2,3.000000 12.000000-2,3.000000 13.000000-1,-2.000000 16.000000-3,-6.000000 23.000000-4,-6.000000 22.000000-3,-6.000000 22.000000-3,4.000000 2.000000-5,16.000000-15.000000-3,15.000000-15.000000-6,17.000000-16.000000-3,16.000000-15.000000-4,19.000000-11.000000-1,19.000000-14.000000-2,19.000000-11.000000-1,13.000000-15.000000-1,10.000000-16.000000 0,10.000000-15.000000 0,9.000000-15.000000-1,4.000000-18.000000 1,1.000000-19.000000 1,-1.000000-18.000000 1,1.000000-19.000000 0,-4.000000-10.000000 1,-6.000000 1.000000 1,-6.000000-1.000000 0,-6.000000 1.000000 1,1.000000-18.000000 2,9.000000-34.000000 0,10.000000-35.000000 3,10.000000-33.000000 0,-4.000000-9.000000 4,-16.000000 19.000000 2,-15.000000 19.000000 4,-15.000000 19.000000 3,-17.000000 24.000000 2,-15.000000 32.000000 2,-15.000000 31.000000 1,-16.000000 32.000000 1,-13.000000 24.000000 3,-9.000000 19.000000 1,-10.000000 19.000000 3,-8.000000 19.000000 2,-12.000000 27.000000 1,-12.000000 39.000000-1,-13.000000 36.000000 0,-12.000000 39.000000-1,-5.000000 19.000000 2,3.000000 4.000000 4,3.000000 3.000000 4,4.000000 3.000000 5,5.000000 3.000000-2,10.000000 3.000000-7,10.000000 3.000000-8,9.000000 4.000000-8,12.000000-4.000000-5,16.000000-9.000000-7,15.000000-10.000000-4,17.000000-8.000000-6,17.000000-22.000000-4,23.000000-30.000000-4,22.000000-32.000000-3,22.000000-30.000000-3,18.000000-29.000000-3,16.000000-25.000000-5,15.000000-25.000000-5,17.000000-25.000000-3,-9.000000-11.000000-1,-31.000000 3.000000 6,-31.000000 3.000000 3,-31.000000 4.000000 6</inkml:trace>
</inkml:ink>
</file>

<file path=ppt/ink/ink532.xml><?xml version="1.0" encoding="utf-8"?>
<inkml:ink xmlns:inkml="http://www.w3.org/2003/InkML">
  <annotation type="ScanImages2ExtractSignatures">1</annotation>
  <annotation type="ScanImagesWidth">-1680867328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11"/>
    </inkml:context>
    <inkml:brush xml:id="br0">
      <inkml:brushProperty name="width" value="0.0260469764471054" units="cm"/>
      <inkml:brushProperty name="height" value="0.0260469764471054" units="cm"/>
      <inkml:brushProperty name="color" value="#F2395B"/>
      <inkml:brushProperty name="ignorePressure" value="0"/>
    </inkml:brush>
  </inkml:definitions>
  <inkml:trace contextRef="#ctx0" brushRef="#br0">35850.000000 50650.000000 563,'70.000000'-113.000000'2,"-9.000000"26.000000"5 ,-10.000000 24.000000 7,-8.000000 26.000000 5,-9.000000 18.000000 5,-6.000000 13.000000 2,-6.000000 12.000000 3,-6.000000 13.000000 2,-10.000000 20.000000 2,-12.000000 28.000000-2,-13.000000 28.000000-1,-12.000000 29.000000-1,-16.000000 19.000000-2,-19.000000 14.000000-3,-18.000000 11.000000-2,-19.000000 14.000000-3,-10.000000 5.000000-2,1.000000 1.000000-1,-1.000000-1.000000-2,1.000000 1.000000-2,2.000000-9.000000-4,7.000000-15.000000-6,6.000000-15.000000-5,7.000000-16.000000-7,18.000000-30.000000-4,31.000000-44.000000-4,32.000000-43.000000-3,31.000000-44.000000-3,32.000000-38.000000-3,35.000000-31.000000-2,35.000000-31.000000-2,34.000000-31.000000-1,9.000000-10.000000 0,-16.000000 13.000000 5,-15.000000 12.000000 4,-15.000000 13.000000 4,-14.000000 16.000000 5,-8.000000 23.000000 4,-10.000000 22.000000 4,-9.000000 22.000000 5,-13.000000 21.000000 3,-16.000000 22.000000 4,-15.000000 22.000000 4,-15.000000 23.000000 4,-17.000000 17.000000 1,-15.000000 17.000000 0,-15.000000 15.000000 1,-16.000000 16.000000-1,-12.000000 5.000000 1,-5.000000-2.000000 1,-7.000000-3.000000 3,-5.000000-3.000000 1,-4.000000-6.000000-2,0.000000-5.000000-7,0.000000-7.000000-6,0.000000-5.000000-7,6.000000-12.000000-4,13.000000-16.000000-4,12.000000-15.000000-2,13.000000-15.000000-4,13.000000-20.000000-5,17.000000-21.000000-5,15.000000-22.000000-7,16.000000-22.000000-6,13.000000-11.000000 1,14.000000 0.000000 4,11.000000 0.000000 6,14.000000 0.000000 5,8.000000 0.000000 6,7.000000 0.000000 3,6.000000 0.000000 4,7.000000 0.000000 5,2.000000 1.000000 3,1.000000 4.000000 2,-1.000000 3.000000 2,1.000000 3.000000 3,-7.000000 3.000000 3,-12.000000 3.000000 2,-13.000000 3.000000 2,-12.000000 4.000000 2,-13.000000 4.000000 2,-12.000000 6.000000 1,-13.000000 7.000000 0,-12.000000 6.000000 2,-12.000000 10.000000 4,-8.000000 17.000000 4,-10.000000 15.000000 6,-9.000000 16.000000 6,-7.000000 10.000000-1,-3.000000 7.000000-7,-3.000000 6.000000-6,-2.000000 7.000000-7,0.000000 2.000000-5,7.000000 1.000000-6,6.000000-1.000000-5,7.000000 1.000000-6,4.000000-3.000000-3,3.000000-2.000000-1,3.000000-3.000000-2,4.000000-3.000000-1,5.000000-7.000000 0,10.000000-9.000000-1,10.000000-10.000000-1,9.000000-8.000000 1,7.000000-9.000000-1,7.000000-6.000000 1,6.000000-6.000000 0,7.000000-6.000000 0,5.000000-12.000000-1,7.000000-15.000000 0,6.000000-15.000000 0,7.000000-16.000000-1,-3.000000-7.000000 1,-8.000000 4.000000 1,-10.000000 3.000000 1,-9.000000 3.000000 2,-12.000000 6.000000 2,-11.000000 9.000000 5,-14.000000 10.000000 5,-11.000000 10.000000 3,-12.000000 8.000000 4,-9.000000 10.000000 1,-10.000000 10.000000 3,-8.000000 9.000000 0,-9.000000 10.000000 2,-6.000000 14.000000-3,-6.000000 11.000000 0,-6.000000 14.000000-2,-9.000000 13.000000-1,-8.000000 16.000000 0,-10.000000 15.000000 0,-9.000000 17.000000 0,2.000000 2.000000-1,17.000000-9.000000-2,15.000000-10.000000-2,16.000000-8.000000-1,12.000000-12.000000-3,9.000000-12.000000-1,10.000000-13.000000-2,10.000000-12.000000-2,14.000000-12.000000-1,23.000000-8.000000-2,22.000000-10.000000-1,22.000000-9.000000-2,10.000000-12.000000-1,1.000000-11.000000 1,-1.000000-14.000000-1,1.000000-11.000000 0,7.000000-18.000000 0,16.000000-22.000000-2,15.000000-22.000000-1,17.000000-21.000000-1,-3.000000-6.000000 0,-18.000000 14.000000 1,-19.000000 11.000000 3,-18.000000 14.000000 1,-15.000000 8.000000 1,-9.000000 7.000000 1,-10.000000 6.000000 0,-8.000000 7.000000 1,-12.000000 7.000000-1,-12.000000 9.000000-2,-13.000000 10.000000-2,-12.000000 10.000000-3,-10.000000 8.000000 2,-6.000000 10.000000 7,-6.000000 10.000000 6,-6.000000 9.000000 7,-6.000000 9.000000 4,-2.000000 9.000000 2,-3.000000 10.000000 1,-3.000000 10.000000 1,1.000000 5.000000 0,6.000000 4.000000-1,7.000000 3.000000-2,6.000000 3.000000 0,1.000000 6.000000 0,-3.000000 9.000000 1,-3.000000 10.000000 1,-2.000000 10.000000 1,0.000000 7.000000-1,7.000000 6.000000-1,6.000000 7.000000-2,7.000000 6.000000-2,0.000000 6.000000-2,-2.000000 6.000000 0,-3.000000 7.000000-2,-3.000000 6.000000-1,-6.000000 1.000000-1,-5.000000-3.000000-2,-7.000000-3.000000-1,-5.000000-2.000000-2,-4.000000-5.000000-1,0.000000-2.000000 0,0.000000-3.000000-1,0.000000-3.000000 0,0.000000-10.000000 0,0.000000-16.000000-1,0.000000-15.000000 0,0.000000-15.000000-1,-5.000000-11.000000 1,-9.000000-2.000000-1,-10.000000-3.000000 1,-8.000000-3.000000 0,-6.000000-6.000000 0,1.000000-5.000000 1,-1.000000-7.000000 1,1.000000-5.000000 1,-13.000000-8.000000 1,-25.000000-5.000000 0,-25.000000-7.000000 0,-25.000000-5.000000 1,-8.000000-14.000000-2,9.000000-18.000000-2,10.000000-19.000000-1,10.000000-18.000000-2,10.000000-12.000000-4,13.000000-3.000000-4,12.000000-3.000000-5,13.000000-2.000000-5,12.000000-1.000000-2,13.000000 3.000000-1,12.000000 3.000000-2,13.000000 4.000000 0,12.000000 5.000000-1,13.000000 10.000000 1,12.000000 10.000000 1,13.000000 9.000000 1,6.000000 6.000000 1,0.000000 3.000000 2,0.000000 3.000000 2,0.000000 4.000000 2,1.000000 2.000000 3,4.000000 4.000000 4,3.000000 3.000000 3,3.000000 3.000000 4</inkml:trace>
</inkml:ink>
</file>

<file path=ppt/ink/ink533.xml><?xml version="1.0" encoding="utf-8"?>
<inkml:ink xmlns:inkml="http://www.w3.org/2003/InkML">
  <annotation type="ScanImages2ExtractSignatures">1</annotation>
  <annotation type="ScanImagesWidth">659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21"/>
    </inkml:context>
    <inkml:brush xml:id="br0">
      <inkml:brushProperty name="width" value="0.0323721095919609" units="cm"/>
      <inkml:brushProperty name="height" value="0.0323721095919609" units="cm"/>
      <inkml:brushProperty name="color" value="#F2395B"/>
      <inkml:brushProperty name="ignorePressure" value="0"/>
    </inkml:brush>
  </inkml:definitions>
  <inkml:trace contextRef="#ctx0" brushRef="#br0">40800.000000 47100.000000 453,'-57.000000'18.000000'5,"39.000000"-11.000000"12 ,36.000000-14.000000 12,39.000000-11.000000 10,22.000000-9.000000 4,10.000000-3.000000-5,10.000000-3.000000-4,9.000000-2.000000-5,7.000000-3.000000-5,7.000000 1.000000-4,6.000000-1.000000-6,7.000000 1.000000-3,0.000000-3.000000-5,-2.000000-2.000000-3,-3.000000-3.000000-4,-3.000000-3.000000-3,-9.000000 1.000000-4,-11.000000 6.000000-5,-14.000000 7.000000-5,-11.000000 6.000000-6,-15.000000 3.000000-4,-16.000000 0.000000-3,-15.000000 0.000000-2,-15.000000 0.000000-4,-15.000000-2.000000 0,-12.000000-3.000000 3,-13.000000-3.000000 2,-12.000000-2.000000 3,-10.000000-3.000000 4,-6.000000 1.000000 4,-6.000000-1.000000 6,-6.000000 1.000000 5,-1.000000-1.000000 3,7.000000 1.000000 2,6.000000-1.000000 1,7.000000 1.000000 2,4.000000 1.000000 1,3.000000 3.000000 0,3.000000 3.000000 0,4.000000 4.000000 1,2.000000 2.000000 2,4.000000 4.000000 5,3.000000 3.000000 4,3.000000 3.000000 6,1.000000 9.000000 8,1.000000 16.000000 15,-1.000000 15.000000 14,1.000000 17.000000 13,-4.000000 14.000000 2,-6.000000 17.000000-12,-6.000000 15.000000-10,-6.000000 16.000000-12,-7.000000 12.000000-7,-6.000000 9.000000-3,-6.000000 10.000000-5,-6.000000 10.000000-3,-1.000000 4.000000-3,7.000000 0.000000-3,6.000000 0.000000-2,7.000000 0.000000-3,8.000000-13.000000-4,14.000000-24.000000-4,11.000000-26.000000-5,14.000000-24.000000-4,16.000000-28.000000-3,22.000000-27.000000-3,22.000000-28.000000-1,23.000000-28.000000-2,14.000000-27.000000-1,10.000000-25.000000 0,10.000000-25.000000 1,9.000000-25.000000 0,2.000000-16.000000-1,-2.000000-6.000000 0,-3.000000-6.000000 0,-3.000000-6.000000-2,-7.000000-4.000000 2,-9.000000 1.000000 2,-10.000000-1.000000 3,-8.000000 1.000000 3,-12.000000 2.000000 2,-12.000000 7.000000 2,-13.000000 6.000000 3,-12.000000 7.000000 2,-9.000000 15.000000 2,-2.000000 25.000000 5,-3.000000 25.000000 3,-3.000000 25.000000 4,-10.000000 31.000000 6,-16.000000 38.000000 7,-15.000000 37.000000 7,-15.000000 38.000000 8,-11.000000 27.000000 2,-2.000000 20.000000-3,-3.000000 18.000000-2,-3.000000 20.000000-3,-2.000000 11.000000-3,0.000000 7.000000-2,0.000000 6.000000-2,0.000000 7.000000-3,1.000000 4.000000-2,4.000000 3.000000-3,3.000000 3.000000-2,3.000000 4.000000-3,6.000000-7.000000-4,9.000000-16.000000-3,10.000000-15.000000-5,10.000000-15.000000-3,10.000000-26.000000-5,13.000000-34.000000-3,12.000000-35.000000-3,13.000000-33.000000-4,6.000000-25.000000-2,0.000000-11.000000-1,0.000000-14.000000-1,0.000000-11.000000-2,1.000000-15.000000-1,4.000000-16.000000-1,3.000000-15.000000 0,3.000000-15.000000-2,-1.000000-7.000000 1,-2.000000 3.000000 2,-3.000000 3.000000 3,-3.000000 4.000000 2,-7.000000 8.000000 2,-9.000000 17.000000 4,-10.000000 15.000000 3,-8.000000 16.000000 2,-11.000000 24.000000 7,-8.000000 35.000000 8,-10.000000 35.000000 8,-9.000000 34.000000 10,-4.000000 13.000000 2,4.000000-5.000000-2,3.000000-7.000000-3,3.000000-5.000000-2,4.000000-8.000000-4,7.000000-5.000000-5,6.000000-7.000000-6,7.000000-5.000000-4,7.000000-11.000000-8,9.000000-11.000000-9,10.000000-14.000000-9,10.000000-11.000000-10,5.000000-14.000000-4,4.000000-11.000000 1,3.000000-14.000000 0,3.000000-11.000000 0,4.000000-15.000000 3,7.000000-16.000000 4,6.000000-15.000000 5,7.000000-15.000000 5,-4.000000-6.000000 4,-12.000000 7.000000 6,-13.000000 6.000000 6,-12.000000 7.000000 6,-9.000000 7.000000 4,-2.000000 9.000000 5,-3.000000 10.000000 5,-3.000000 10.000000 4,-6.000000 14.000000 8,-5.000000 23.000000 12,-7.000000 22.000000 11,-5.000000 22.000000 10,-1.000000 12.000000 2,6.000000 3.000000-9,7.000000 3.000000-10,6.000000 4.000000-8,7.000000-1.000000-8,10.000000-3.000000-5,10.000000-3.000000-6,9.000000-2.000000-5,9.000000-9.000000-6,9.000000-12.000000-7,10.000000-13.000000-8,10.000000-12.000000-6,-3.000000-10.000000-4,-11.000000-6.000000 2,-14.000000-6.000000 1,-11.000000-6.000000 2,-12.000000-6.000000 0,-9.000000-2.000000-1,-10.000000-3.000000 1,-8.000000-3.000000-1,-17.000000-1.000000 1,-21.000000 4.000000 3,-22.000000 3.000000 3,-22.000000 3.000000 3,-11.000000 7.000000 3,0.000000 14.000000 4,0.000000 11.000000 4,0.000000 14.000000 4,-5.000000 14.000000 4,-9.000000 20.000000 3,-10.000000 18.000000 4,-8.000000 20.000000 3,3.000000 8.000000 3,20.000000 1.000000-1,18.000000-1.000000 1,20.000000 1.000000-1,27.000000-3.000000-3,38.000000-2.000000-6,37.000000-3.000000-7,38.000000-3.000000-6,24.000000-13.000000-5,14.000000-22.000000-1,11.000000-22.000000-2,14.000000-21.000000-3,-9.000000-12.000000-4,-28.000000 1.000000-8,-28.000000-1.000000-8,-27.000000 1.000000-8,-15.000000-4.000000-7,0.000000-6.000000-4,0.000000-6.000000-6,0.000000-6.000000-6</inkml:trace>
</inkml:ink>
</file>

<file path=ppt/ink/ink534.xml><?xml version="1.0" encoding="utf-8"?>
<inkml:ink xmlns:inkml="http://www.w3.org/2003/InkML">
  <annotation type="ScanImages2ExtractSignatures">1</annotation>
  <annotation type="ScanImagesWidth">16908291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23"/>
    </inkml:context>
    <inkml:brush xml:id="br0">
      <inkml:brushProperty name="width" value="0.0252148136496544" units="cm"/>
      <inkml:brushProperty name="height" value="0.0252148136496544" units="cm"/>
      <inkml:brushProperty name="color" value="#F2395B"/>
      <inkml:brushProperty name="ignorePressure" value="0"/>
    </inkml:brush>
  </inkml:definitions>
  <inkml:trace contextRef="#ctx0" brushRef="#br0">42050.000000 50650.000000 581,'23.000000'-140.000000'2,"-3.000000"23.000000"3 ,-3.000000 22.000000 4,-2.000000 22.000000 4,-5.000000 12.000000 3,-2.000000 3.000000 3,-3.000000 3.000000 5,-3.000000 4.000000 2,-9.000000 7.000000 3,-11.000000 13.000000-1,-14.000000 12.000000-1,-11.000000 13.000000-1,-12.000000 16.000000-1,-9.000000 23.000000-3,-10.000000 22.000000-3,-8.000000 22.000000-2,-9.000000 21.000000-2,-6.000000 22.000000-1,-6.000000 22.000000-1,-6.000000 23.000000-1,-1.000000 13.000000-1,7.000000 6.000000-1,6.000000 7.000000-2,7.000000 6.000000 0,8.000000 1.000000-3,14.000000-3.000000-2,11.000000-3.000000-3,14.000000-2.000000-2,16.000000-17.000000-2,22.000000-28.000000 2,22.000000-28.000000 1,23.000000-27.000000 0,17.000000-26.000000 0,17.000000-22.000000-2,15.000000-22.000000-2,16.000000-21.000000-1,9.000000-23.000000-3,3.000000-21.000000-2,3.000000-22.000000-1,4.000000-22.000000-3,-3.000000-16.000000-4,-5.000000-9.000000-3,-7.000000-10.000000-5,-5.000000-8.000000-3,-12.000000 0.000000-4,-16.000000 14.000000 1,-15.000000 11.000000-1,-15.000000 14.000000 1,-18.000000 8.000000 1,-19.000000 7.000000 4,-18.000000 6.000000 5,-19.000000 7.000000 3,-15.000000 8.000000 4,-8.000000 14.000000 2,-10.000000 11.000000 2,-9.000000 14.000000 1,-9.000000 8.000000 6,-5.000000 7.000000 7,-7.000000 6.000000 6,-5.000000 7.000000 9,3.000000 4.000000 3,17.000000 3.000000 2,15.000000 3.000000 2,16.000000 4.000000 1,12.000000 2.000000 1,9.000000 4.000000-1,10.000000 3.000000 0,10.000000 3.000000 0,8.000000-1.000000-2,10.000000-2.000000-1,10.000000-3.000000-3,9.000000-3.000000-1,10.000000-6.000000-3,14.000000-5.000000-2,11.000000-7.000000-2,14.000000-5.000000-3,8.000000-6.000000-1,7.000000-3.000000-1,6.000000-3.000000 1,7.000000-2.000000-1,0.000000-3.000000-2,-2.000000 1.000000-5,-3.000000-1.000000-4,-3.000000 1.000000-5,-10.000000 2.000000-1,-16.000000 7.000000 1,-15.000000 6.000000 2,-15.000000 7.000000 1,-14.000000 13.000000 3,-8.000000 22.000000 3,-10.000000 22.000000 4,-9.000000 23.000000 4,-12.000000 10.000000 2,-11.000000 0.000000 2,-14.000000 0.000000 3,-11.000000 0.000000 1,-12.000000 7.000000 1,-9.000000 17.000000 2,-10.000000 15.000000 0,-8.000000 16.000000 2,2.000000-7.000000-4,16.000000-28.000000-7,15.000000-28.000000-8,17.000000-27.000000-8,17.000000-28.000000-8,23.000000-24.000000-7,22.000000-26.000000-8,22.000000-24.000000-7,8.000000-17.000000-4,-2.000000-5.000000 1,-3.000000-7.000000 0,-3.000000-5.000000 1,-1.000000-8.000000-1,4.000000-5.000000 1,3.000000-7.000000 0,3.000000-5.000000 0,-2.000000 2.000000 3,-6.000000 13.000000 8,-6.000000 12.000000 7,-6.000000 13.000000 6,-7.000000 9.000000 6,-6.000000 6.000000 1,-6.000000 7.000000 3,-6.000000 6.000000 2</inkml:trace>
</inkml:ink>
</file>

<file path=ppt/ink/ink535.xml><?xml version="1.0" encoding="utf-8"?>
<inkml:ink xmlns:inkml="http://www.w3.org/2003/InkML">
  <annotation type="ScanImages2ExtractSignatures">1</annotation>
  <annotation type="ScanImagesWidth">876033843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23"/>
    </inkml:context>
    <inkml:brush xml:id="br0">
      <inkml:brushProperty name="width" value="0.0264338497072458" units="cm"/>
      <inkml:brushProperty name="height" value="0.0264338497072458" units="cm"/>
      <inkml:brushProperty name="color" value="#F2395B"/>
      <inkml:brushProperty name="ignorePressure" value="0"/>
    </inkml:brush>
  </inkml:definitions>
  <inkml:trace contextRef="#ctx0" brushRef="#br0">43300.000000 51550.000000 554,'-24.000000'-24.000000'4,"4.000000"4.000000"7 ,3.000000 3.000000 8,3.000000 3.000000 7,7.000000 4.000000 8,14.000000 7.000000 11,11.000000 6.000000 10,14.000000 7.000000 11,7.000000 2.000000-2,3.000000 1.000000-14,3.000000-1.000000-12,4.000000 1.000000-14,1.000000-3.000000-15,0.000000-2.000000-14,0.000000-3.000000-15,0.000000-3.000000-16,-2.000000-2.000000-6,-3.000000 0.000000 2,-3.000000 0.000000 2,-2.000000 0.000000 3,-3.000000-7.000000 2,1.000000-11.000000 0,-1.000000-14.000000 0,1.000000-11.000000 2,-9.000000-4.000000 4,-15.000000 6.000000 9,-15.000000 7.000000 9,-16.000000 6.000000 9,-13.000000 4.000000 5,-9.000000 4.000000 1,-10.000000 3.000000 1,-8.000000 3.000000 2,-9.000000 9.000000 2,-6.000000 16.000000 5,-6.000000 15.000000 4,-6.000000 17.000000 6,1.000000 10.000000 0,9.000000 6.000000 0,10.000000 7.000000-1,10.000000 6.000000-2,7.000000 9.000000-1,6.000000 13.000000-1,7.000000 12.000000-1,6.000000 13.000000-2,13.000000-2.000000-3,23.000000-16.000000-7,22.000000-15.000000-6,22.000000-15.000000-7,16.000000-18.000000-6,14.000000-19.000000-6,11.000000-18.000000-6,14.000000-19.000000-5,0.000000-15.000000-2,-8.000000-8.000000 1,-10.000000-10.000000 1,-9.000000-9.000000 0,-4.000000-12.000000 0,4.000000-11.000000-4,3.000000-14.000000-4,3.000000-11.000000-4,-4.000000-9.000000 3,-8.000000-3.000000 7,-10.000000-3.000000 9,-9.000000-2.000000 8,-10.000000 0.000000 7,-9.000000 7.000000 6,-10.000000 6.000000 8,-8.000000 7.000000 6,-8.000000 10.000000 4,-2.000000 16.000000 2,-3.000000 15.000000 3,-3.000000 17.000000 1,-4.000000 30.000000 7,-3.000000 47.000000 10,-3.000000 47.000000 10,-2.000000 48.000000 11,-3.000000 17.000000 0,1.000000-8.000000-12,-1.000000-10.000000-10,1.000000-9.000000-12,-4.000000 1.000000-9,-6.000000 13.000000-5,-6.000000 12.000000-6,-6.000000 13.000000-6,-1.000000-5.000000-5,7.000000-22.000000-3,6.000000-22.000000-2,7.000000-21.000000-4,13.000000-45.000000-4,22.000000-65.000000-4,22.000000-65.000000-5,23.000000-66.000000-4,11.000000-30.000000 0,4.000000 6.000000 5,3.000000 7.000000 7,3.000000 6.000000 5,-2.000000 12.000000 5,-6.000000 19.000000 4,-6.000000 19.000000 2,-6.000000 19.000000 3,-7.000000 18.000000 2,-6.000000 19.000000-2,-6.000000 19.000000 1,-6.000000 19.000000-2,-6.000000 12.000000-1,-2.000000 6.000000-5,-3.000000 7.000000-2,-3.000000 6.000000-5,-1.000000 9.000000-5,4.000000 13.000000-7,3.000000 12.000000-9,3.000000 13.000000-7,-2.000000-2.000000-2,-6.000000-16.000000 5,-6.000000-15.000000 4,-6.000000-15.000000 4</inkml:trace>
</inkml:ink>
</file>

<file path=ppt/ink/ink536.xml><?xml version="1.0" encoding="utf-8"?>
<inkml:ink xmlns:inkml="http://www.w3.org/2003/InkML">
  <annotation type="ScanImages2ExtractSignatures">1</annotation>
  <annotation type="ScanImagesWidth">876033843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24"/>
    </inkml:context>
    <inkml:brush xml:id="br0">
      <inkml:brushProperty name="width" value="0.027773754671216" units="cm"/>
      <inkml:brushProperty name="height" value="0.027773754671216" units="cm"/>
      <inkml:brushProperty name="color" value="#F2395B"/>
      <inkml:brushProperty name="ignorePressure" value="0"/>
    </inkml:brush>
  </inkml:definitions>
  <inkml:trace contextRef="#ctx0" brushRef="#br0">45650.000000 51200.000000 528,'21.000000'-93.000000'2,"-5.000000"17.000000"6 ,-7.000000 15.000000 4,-5.000000 16.000000 6,-1.000000 18.000000 6,6.000000 22.000000 8,7.000000 22.000000 10,6.000000 23.000000 7,-1.000000 17.000000 1,-5.000000 17.000000-9,-7.000000 15.000000-7,-5.000000 16.000000-9,-9.000000 10.000000-6,-9.000000 7.000000-2,-10.000000 6.000000-3,-8.000000 7.000000-3,-4.000000-6.000000-3,3.000000-15.000000-4,3.000000-15.000000-3,4.000000-16.000000-5,4.000000-13.000000-2,6.000000-9.000000-2,7.000000-10.000000-1,6.000000-8.000000-1,3.000000-14.000000-3,0.000000-15.000000 0,0.000000-15.000000-2,0.000000-16.000000-2,6.000000-19.000000 0,13.000000-22.000000 1,12.000000-22.000000 2,13.000000-21.000000 1,6.000000-12.000000 2,0.000000 1.000000 1,0.000000-1.000000 1,0.000000 1.000000 2,0.000000 4.000000 0,0.000000 9.000000 1,0.000000 10.000000 1,0.000000 10.000000 0,-2.000000 10.000000 2,-3.000000 13.000000 2,-3.000000 12.000000 3,-2.000000 13.000000 2,-6.000000 13.000000 2,-6.000000 17.000000 3,-6.000000 15.000000 2,-6.000000 16.000000 2,-7.000000 13.000000 2,-6.000000 14.000000 1,-6.000000 11.000000 0,-6.000000 14.000000 1,-4.000000 3.000000 0,1.000000-2.000000-1,-1.000000-3.000000-1,1.000000-3.000000-2,-1.000000-4.000000-1,1.000000-3.000000-4,-1.000000-3.000000-3,1.000000-2.000000-3,5.000000-14.000000-5,14.000000-21.000000-9,11.000000-22.000000-8,14.000000-22.000000-9,11.000000-22.000000-2,14.000000-22.000000 1,11.000000-22.000000 3,14.000000-21.000000 1,3.000000-10.000000 2,-2.000000 3.000000 2,-3.000000 3.000000 3,-3.000000 4.000000 1,-6.000000 5.000000 3,-5.000000 10.000000 5,-7.000000 10.000000 4,-5.000000 9.000000 3,-9.000000 10.000000 6,-9.000000 14.000000 6,-10.000000 11.000000 5,-8.000000 14.000000 6,-9.000000 18.000000 4,-6.000000 25.000000 4,-6.000000 25.000000 3,-6.000000 25.000000 3,-9.000000 18.000000 1,-8.000000 14.000000-2,-10.000000 11.000000-1,-9.000000 14.000000-3,-2.000000-3.000000-2,6.000000-15.000000-5,7.000000-15.000000-5,6.000000-16.000000-5,4.000000-12.000000-5,4.000000-5.000000-7,3.000000-7.000000-5,3.000000-5.000000-8,3.000000-8.000000-5,3.000000-5.000000-6,3.000000-7.000000-5,4.000000-5.000000-6,8.000000-9.000000-5,17.000000-9.000000-7,15.000000-10.000000-5,16.000000-8.000000-5,1.000000-6.000000 0,-12.000000 1.000000 7,-13.000000-1.000000 8,-12.000000 1.000000 7</inkml:trace>
</inkml:ink>
</file>

<file path=ppt/ink/ink5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25"/>
    </inkml:context>
    <inkml:brush xml:id="br0">
      <inkml:brushProperty name="width" value="0.028834480792284" units="cm"/>
      <inkml:brushProperty name="height" value="0.028834480792284" units="cm"/>
      <inkml:brushProperty name="color" value="#F2395B"/>
      <inkml:brushProperty name="ignorePressure" value="0"/>
    </inkml:brush>
  </inkml:definitions>
  <inkml:trace contextRef="#ctx0" brushRef="#br0">48500.000000 51500.000000 508,'-25.000000'-49.000000'7,"0.000000"4.000000"3 ,0.000000 3.000000 2,0.000000 3.000000 4,1.000000-1.000000 1,4.000000-2.000000 0,3.000000-3.000000-1,3.000000-3.000000 0,3.000000-2.000000-1,3.000000 0.000000-1,3.000000 0.000000-2,4.000000 0.000000 0,-3.000000 3.000000-3,-5.000000 6.000000 0,-7.000000 7.000000-1,-5.000000 6.000000-2,-6.000000 9.000000 0,-3.000000 13.000000 0,-3.000000 12.000000 1,-2.000000 13.000000-1,-6.000000 16.000000 1,-6.000000 23.000000 0,-6.000000 22.000000 1,-6.000000 22.000000 1,-2.000000 12.000000-1,3.000000 3.000000 0,3.000000 3.000000-1,4.000000 4.000000 0,7.000000-6.000000-1,13.000000-11.000000-1,12.000000-14.000000 1,13.000000-11.000000-2,13.000000-15.000000-1,17.000000-16.000000-3,15.000000-15.000000-2,16.000000-15.000000-4,13.000000-20.000000-2,14.000000-21.000000-1,11.000000-22.000000 0,14.000000-22.000000-2,0.000000-15.000000-1,-8.000000-5.000000 0,-10.000000-7.000000 0,-9.000000-5.000000 0,-9.000000-3.000000 0,-5.000000 4.000000 2,-7.000000 3.000000 1,-5.000000 3.000000 2,-9.000000 7.000000 0,-9.000000 14.000000 2,-10.000000 11.000000 1,-8.000000 14.000000 1,-14.000000 11.000000 3,-15.000000 14.000000 3,-15.000000 11.000000 6,-16.000000 14.000000 3,-10.000000 19.000000 4,-3.000000 29.000000 2,-3.000000 28.000000 1,-2.000000 28.000000 3,0.000000 14.000000 0,7.000000 0.000000-1,6.000000 0.000000-2,7.000000 0.000000-1,8.000000-5.000000-2,14.000000-9.000000-1,11.000000-10.000000-2,14.000000-8.000000-1,14.000000-15.000000-3,20.000000-19.000000-6,18.000000-18.000000-4,20.000000-19.000000-6,10.000000-21.000000-3,3.000000-21.000000-4,3.000000-22.000000-2,4.000000-22.000000-4,1.000000-18.000000-2,0.000000-11.000000-1,0.000000-14.000000-1,0.000000-11.000000-2,-8.000000-6.000000 2,-16.000000 4.000000 2,-15.000000 3.000000 4,-15.000000 3.000000 2,-12.000000 6.000000 4,-6.000000 9.000000 2,-6.000000 10.000000 4,-6.000000 10.000000 3,-6.000000 8.000000 2,-2.000000 10.000000 2,-3.000000 10.000000 0,-3.000000 9.000000 2,-2.000000 12.000000 4,0.000000 16.000000 7,0.000000 15.000000 5,0.000000 17.000000 8,-4.000000 13.000000 2,-5.000000 13.000000 0,-7.000000 12.000000 0,-5.000000 13.000000-1,-6.000000 10.000000 0,-3.000000 10.000000-2,-3.000000 10.000000-2,-2.000000 9.000000-1,0.000000-1.000000-2,7.000000-8.000000-4,6.000000-10.000000-3,7.000000-9.000000-4,4.000000-9.000000-3,3.000000-5.000000-2,3.000000-7.000000-3,4.000000-5.000000-3,5.000000-11.000000-4,10.000000-11.000000-6,10.000000-14.000000-4,9.000000-11.000000-6,7.000000-14.000000-4,7.000000-11.000000-2,6.000000-14.000000-4,7.000000-11.000000-2,5.000000-11.000000-1,7.000000-5.000000 1,6.000000-7.000000 1,7.000000-5.000000 0,-1.000000-3.000000 4,-6.000000 4.000000 5,-6.000000 3.000000 5,-6.000000 3.000000 5,-7.000000 6.000000 6,-6.000000 9.000000 8,-6.000000 10.000000 6,-6.000000 10.000000 7,-6.000000 7.000000 6,-2.000000 6.000000 2,-3.000000 7.000000 2,-3.000000 6.000000 4,-6.000000 12.000000 1,-5.000000 19.000000-1,-7.000000 19.000000 1,-5.000000 19.000000-1,-6.000000 12.000000-2,-3.000000 6.000000-7,-3.000000 7.000000-4,-2.000000 6.000000-7,-5.000000 6.000000-6,-2.000000 6.000000-8,-3.000000 7.000000-8,-3.000000 6.000000-7,-1.000000-2.000000-7,4.000000-9.000000-3,3.000000-10.000000-5,3.000000-8.000000-4</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26"/>
    </inkml:context>
    <inkml:brush xml:id="br0">
      <inkml:brushProperty name="width" value="0.0262764617800713" units="cm"/>
      <inkml:brushProperty name="height" value="0.0262764617800713" units="cm"/>
      <inkml:brushProperty name="color" value="#F2395B"/>
      <inkml:brushProperty name="ignorePressure" value="0"/>
    </inkml:brush>
  </inkml:definitions>
  <inkml:trace contextRef="#ctx0" brushRef="#br0">51600.000000 50850.000000 558,'-68.000000'-46.000000'2,"17.000000"10.000000"6 ,15.000000 10.000000 6,16.000000 9.000000 4,7.000000 10.000000 6,1.000000 14.000000 6,-1.000000 11.000000 4,1.000000 14.000000 6,-3.000000 11.000000-2,-2.000000 14.000000-7,-3.000000 11.000000-7,-3.000000 14.000000-8,-2.000000 0.000000-5,0.000000-8.000000-4,0.000000-10.000000-3,0.000000-9.000000-3,3.000000-4.000000-3,6.000000 4.000000-1,7.000000 3.000000-1,6.000000 3.000000-1,7.000000-7.000000-1,10.000000-15.000000 1,10.000000-15.000000 0,9.000000-16.000000 0,15.000000-19.000000 1,22.000000-22.000000-1,22.000000-22.000000 0,23.000000-21.000000 1,5.000000-10.000000-2,-9.000000 3.000000 0,-10.000000 3.000000-2,-8.000000 4.000000 0,-6.000000-3.000000-1,1.000000-5.000000 1,-1.000000-7.000000 2,1.000000-5.000000 0,-9.000000-1.000000 3,-15.000000 6.000000 3,-15.000000 7.000000 2,-16.000000 6.000000 4,-13.000000 10.000000 3,-9.000000 17.000000 4,-10.000000 15.000000 5,-8.000000 16.000000 4,-8.000000 9.000000 0,-2.000000 3.000000-3,-3.000000 3.000000-5,-3.000000 4.000000-3,1.000000 5.000000-3,6.000000 10.000000 0,7.000000 10.000000-1,6.000000 9.000000-2,3.000000 4.000000 1,0.000000 1.000000-1,0.000000-1.000000 0,0.000000 1.000000 0,0.000000 1.000000 0,0.000000 3.000000 0,0.000000 3.000000-2,0.000000 4.000000 0,1.000000 2.000000 0,4.000000 4.000000 0,3.000000 3.000000-1,3.000000 3.000000 1,1.000000 10.000000 0,1.000000 20.000000 1,-1.000000 18.000000 0,1.000000 20.000000 1,-4.000000 22.000000 1,-6.000000 29.000000-1,-6.000000 28.000000-1,-6.000000 28.000000 1,-7.000000 18.000000-2,-6.000000 10.000000-1,-6.000000 10.000000-3,-6.000000 9.000000-1,-7.000000-4.000000-1,-6.000000-15.000000 0,-6.000000-15.000000 0,-6.000000-16.000000 0,-4.000000-23.000000-1,1.000000-27.000000 0,-1.000000-28.000000-1,1.000000-28.000000-1,-3.000000-24.000000 0,-2.000000-19.000000 1,-3.000000-18.000000 2,-3.000000-19.000000 1,-2.000000-15.000000 1,0.000000-8.000000 2,0.000000-10.000000 1,0.000000-9.000000 2,-4.000000-15.000000 0,-5.000000-18.000000-1,-7.000000-19.000000-1,-5.000000-18.000000-1,-4.000000-17.000000-2,0.000000-11.000000-3,0.000000-14.000000-2,0.000000-11.000000-4,1.000000-9.000000-1,4.000000-3.000000-2,3.000000-3.000000-2,3.000000-2.000000-2,1.000000 2.000000-1,1.000000 9.000000-4,-1.000000 10.000000-2,1.000000 10.000000-2,-1.000000 10.000000-3,1.000000 13.000000-2,-1.000000 12.000000-1,1.000000 13.000000-3,8.000000 10.000000 0,20.000000 10.000000 1,18.000000 10.000000 1,20.000000 9.000000 1,11.000000 6.000000 4,7.000000 3.000000 4,6.000000 3.000000 5,7.000000 4.000000 6,4.000000-1.000000 4,3.000000-3.000000 1,3.000000-3.000000 3,4.000000-2.000000 2</inkml:trace>
</inkml:ink>
</file>

<file path=ppt/ink/ink539.xml><?xml version="1.0" encoding="utf-8"?>
<inkml:ink xmlns:inkml="http://www.w3.org/2003/InkML">
  <annotation type="ScanImages2ExtractSignatures">1</annotation>
  <annotation type="ScanImagesWidth">-2135113760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3:26"/>
    </inkml:context>
    <inkml:brush xml:id="br0">
      <inkml:brushProperty name="width" value="0.0153503660112619" units="cm"/>
      <inkml:brushProperty name="height" value="0.0153503660112619" units="cm"/>
      <inkml:brushProperty name="color" value="#F2395B"/>
      <inkml:brushProperty name="ignorePressure" value="0"/>
    </inkml:brush>
  </inkml:definitions>
  <inkml:trace contextRef="#ctx0" brushRef="#br0">54000.000000 52300.000000 955,'-41.000000'-2.000000'2,"19.000000"-3.000000"4 ,19.000000-3.000000 4,19.000000-2.000000 4,9.000000-3.000000-3,0.000000 1.000000-9,0.000000-1.000000-10,0.000000 1.000000-9,0.000000-1.000000-8,0.000000 1.000000-4,0.000000-1.000000-5,0.000000 1.000000-5</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51"/>
    </inkml:context>
    <inkml:brush xml:id="br0">
      <inkml:brushProperty name="width" value="0.0256712716072798" units="cm"/>
      <inkml:brushProperty name="height" value="0.0256712716072798" units="cm"/>
      <inkml:brushProperty name="color" value="#F2395B"/>
      <inkml:brushProperty name="ignorePressure" value="0"/>
    </inkml:brush>
  </inkml:definitions>
  <inkml:trace contextRef="#ctx0" brushRef="#br0">72550.000000 7650.000000 571,'75.000000'-21.000000'24,"0.000000"10.000000"6 ,0.000000 10.000000 5,0.000000 9.000000 5,3.000000 12.000000 4,6.000000 16.000000 1,7.000000 15.000000 2,6.000000 17.000000 2,6.000000 7.000000-5,6.000000 0.000000-11,7.000000 0.000000-10,6.000000 0.000000-10,6.000000 0.000000-12,6.000000 0.000000-11,7.000000 0.000000-13,6.000000 0.000000-12,-10.000000-8.000000-6,-24.000000-16.000000 0,-26.000000-15.000000 0,-24.000000-15.000000 0,-17.000000-11.000000-2,-5.000000-2.000000-1,-7.000000-3.000000-3,-5.000000-3.000000-3</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4:10"/>
    </inkml:context>
    <inkml:brush xml:id="br0">
      <inkml:brushProperty name="width" value="0.0154680674895644" units="cm"/>
      <inkml:brushProperty name="height" value="0.0154680674895644" units="cm"/>
      <inkml:brushProperty name="color" value="#F2395B"/>
      <inkml:brushProperty name="ignorePressure" value="0"/>
    </inkml:brush>
  </inkml:definitions>
  <inkml:trace contextRef="#ctx0" brushRef="#br0">35650.000000 52700.000000 948,'-96.000000'-66.000000'2,"10.000000"19.000000"5 ,10.000000 19.000000 5,9.000000 19.000000 5,12.000000 15.000000-4,16.000000 13.000000-13,15.000000 12.000000-11,17.000000 13.000000-12,10.000000 4.000000-4,6.000000-3.000000 5,7.000000-3.000000 5,6.000000-2.000000 6,6.000000-3.000000 5,6.000000 1.000000 7,7.000000-1.000000 7,6.000000 1.000000 7,13.000000-6.000000 1,23.000000-8.000000-5,22.000000-10.000000-4,22.000000-9.000000-5,1.000000-5.000000-3,-19.000000 0.000000 0,-18.000000 0.000000 0,-19.000000 0.000000 0,-8.000000-4.000000-5,3.000000-5.000000-11,3.000000-7.000000-11,4.000000-5.000000-10</inkml:trace>
</inkml:ink>
</file>

<file path=ppt/ink/ink541.xml><?xml version="1.0" encoding="utf-8"?>
<inkml:ink xmlns:inkml="http://www.w3.org/2003/InkML">
  <annotation type="ScanImages2ExtractSignatures">1</annotation>
  <annotation type="ScanImagesWidth">817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4:31"/>
    </inkml:context>
    <inkml:brush xml:id="br0">
      <inkml:brushProperty name="width" value="0.0197242852300406" units="cm"/>
      <inkml:brushProperty name="height" value="0.0197242852300406" units="cm"/>
      <inkml:brushProperty name="color" value="#F2395B"/>
      <inkml:brushProperty name="ignorePressure" value="0"/>
    </inkml:brush>
  </inkml:definitions>
  <inkml:trace contextRef="#ctx0" brushRef="#br0">32900.000000 28100.000000 743,'45.000000'-43.000000'-5,"-9.000000"17.000000"0 ,-10.000000 15.000000 0,-8.000000 16.000000-1,-8.000000 10.000000 1,-2.000000 7.000000-1,-3.000000 6.000000 0,-3.000000 7.000000 0,-1.000000 4.000000 1,4.000000 3.000000 3,3.000000 3.000000 4,3.000000 4.000000 3,1.000000 1.000000 1,1.000000 0.000000 1,-1.000000 0.000000-1,1.000000 0.000000 0,1.000000 0.000000 0,3.000000 0.000000 1,3.000000 0.000000-1,4.000000 0.000000 1,2.000000 0.000000 0,4.000000 0.000000-1,3.000000 0.000000-2,3.000000 0.000000 0,7.000000-5.000000-1,14.000000-9.000000 0,11.000000-10.000000-2,14.000000-8.000000 0,11.000000-12.000000 0,14.000000-12.000000-1,11.000000-13.000000 0,14.000000-12.000000 0,8.000000-12.000000 0,7.000000-8.000000-1,6.000000-10.000000 0,7.000000-9.000000 0,0.000000-4.000000 0,-2.000000 4.000000-1,-3.000000 3.000000 0,-3.000000 3.000000-1,-10.000000 6.000000 1,-16.000000 9.000000-1,-15.000000 10.000000 1,-15.000000 10.000000 1,-14.000000 10.000000-1,-8.000000 13.000000 1,-10.000000 12.000000 0,-9.000000 13.000000 0,-9.000000 10.000000 1,-5.000000 10.000000 2,-7.000000 10.000000 0,-5.000000 9.000000 3,-1.000000 6.000000 0,6.000000 3.000000 0,7.000000 3.000000 2,6.000000 4.000000-1,7.000000-1.000000 2,10.000000-3.000000-1,10.000000-3.000000 2,9.000000-2.000000-1,9.000000-9.000000 1,9.000000-12.000000-2,10.000000-13.000000-1,10.000000-12.000000-1,13.000000-13.000000-2,19.000000-12.000000-2,19.000000-13.000000-2,19.000000-12.000000-2,16.000000-16.000000-1,17.000000-19.000000-1,15.000000-18.000000-1,16.000000-19.000000-1,4.000000-10.000000-1,-6.000000 1.000000 0,-6.000000-1.000000-1,-6.000000 1.000000 0,-13.000000 4.000000 0,-19.000000 9.000000 1,-18.000000 10.000000 0,-19.000000 10.000000 1,-22.000000 14.000000 1,-25.000000 23.000000 1,-25.000000 22.000000 3,-25.000000 22.000000 1,-21.000000 18.000000 1,-15.000000 16.000000 3,-15.000000 15.000000 2,-16.000000 17.000000 1,-5.000000 10.000000 2,6.000000 6.000000 2,7.000000 7.000000 1,6.000000 6.000000 2,10.000000-4.000000 0,17.000000-11.000000-1,15.000000-14.000000-1,16.000000-11.000000-1,21.000000-12.000000 0,29.000000-9.000000-1,28.000000-10.000000 0,28.000000-8.000000-1,31.000000-18.000000 0,34.000000-25.000000-1,35.000000-25.000000-1,35.000000-25.000000-2,19.000000-18.000000-1,7.000000-8.000000-2,6.000000-10.000000-3,7.000000-9.000000-2,-1.000000-2.000000-2,-6.000000 6.000000-3,-6.000000 7.000000-3,-6.000000 6.000000-2,-15.000000 10.000000 0,-21.000000 17.000000 3,-22.000000 15.000000 1,-22.000000 16.000000 2,-30.000000 16.000000 2,-37.000000 20.000000 2,-38.000000 18.000000 0,-37.000000 20.000000 2,-29.000000 14.000000 2,-18.000000 14.000000 1,-19.000000 11.000000 3,-18.000000 14.000000 2,-9.000000 7.000000 0,4.000000 3.000000 0,3.000000 3.000000-2,3.000000 4.000000 0,10.000000-6.000000 2,20.000000-11.000000 3,18.000000-14.000000 4,20.000000-11.000000 3,21.000000-12.000000 2,25.000000-9.000000-2,25.000000-10.000000-2,25.000000-8.000000-3,21.000000-11.000000-1,20.000000-8.000000-4,18.000000-10.000000-2,20.000000-9.000000-3,11.000000-10.000000-2,7.000000-9.000000-3,6.000000-10.000000-1,7.000000-8.000000-2,2.000000-9.000000-3,1.000000-6.000000-1,-1.000000-6.000000-4,1.000000-6.000000-2,-4.000000-2.000000 0,-6.000000 3.000000 1,-6.000000 3.000000 2,-6.000000 4.000000 1,-21.000000 8.000000 1,-34.000000 17.000000 2,-35.000000 15.000000 1,-33.000000 16.000000 2,-34.000000 23.000000 3,-31.000000 31.000000 2,-31.000000 32.000000 3,-31.000000 31.000000 3,-21.000000 23.000000 3,-9.000000 16.000000 2,-10.000000 15.000000 3,-8.000000 17.000000 1,2.000000 2.000000 1,16.000000-9.000000 0,15.000000-10.000000-1,17.000000-8.000000-1,25.000000-15.000000-1,39.000000-19.000000-1,36.000000-18.000000-1,39.000000-19.000000-1,35.000000-19.000000 0,34.000000-19.000000-2,35.000000-18.000000 0,35.000000-19.000000-1,22.000000-21.000000-1,14.000000-21.000000-1,11.000000-22.000000 0,14.000000-22.000000-2,5.000000-13.000000-1,1.000000-3.000000-3,-1.000000-3.000000-2,1.000000-2.000000-2,-4.000000-1.000000-1,-6.000000 3.000000 0,-6.000000 3.000000 1,-6.000000 4.000000 1,-18.000000 8.000000 0,-28.000000 17.000000 1,-28.000000 15.000000 1,-27.000000 16.000000 1,-26.000000 16.000000 1,-22.000000 20.000000-1,-22.000000 18.000000 0,-21.000000 20.000000 1,-12.000000 11.000000 0,1.000000 7.000000 0,-1.000000 6.000000 2,1.000000 7.000000 0,1.000000 2.000000 1,3.000000 1.000000 2,3.000000-1.000000 1,4.000000 1.000000 0,11.000000-4.000000 3,23.000000-6.000000 0,22.000000-6.000000 1,22.000000-6.000000 2,23.000000-9.000000 0,25.000000-8.000000 0,25.000000-10.000000 0,25.000000-9.000000-1,20.000000-12.000000 0,16.000000-11.000000-1,15.000000-14.000000-2,17.000000-11.000000 0,-1.000000-11.000000-3,-16.000000-5.000000-2,-15.000000-7.000000-3,-15.000000-5.000000-3,-29.000000 0.000000-1,-41.000000 10.000000 0,-40.000000 10.000000-1,-40.000000 9.000000 0,-37.000000 7.000000 1,-31.000000 7.000000 0,-31.000000 6.000000 2,-31.000000 7.000000 0,-21.000000 4.000000 2,-9.000000 3.000000-1,-10.000000 3.000000-1,-8.000000 4.000000 1,-3.000000 1.000000-1,7.000000 0.000000 0,6.000000 0.000000 1,7.000000 0.000000 0,-4.000000 1.000000-4,-12.000000 4.000000-6,-13.000000 3.000000-7,-12.000000 3.000000-7,-10.000000 1.000000-5,-6.000000 1.000000-5,-6.000000-1.000000-3,-6.000000 1.000000-4</inkml:trace>
</inkml:ink>
</file>

<file path=ppt/ink/ink54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4:32"/>
    </inkml:context>
    <inkml:brush xml:id="br0">
      <inkml:brushProperty name="width" value="0.0188890900462866" units="cm"/>
      <inkml:brushProperty name="height" value="0.0188890900462866" units="cm"/>
      <inkml:brushProperty name="color" value="#F2395B"/>
      <inkml:brushProperty name="ignorePressure" value="0"/>
    </inkml:brush>
  </inkml:definitions>
  <inkml:trace contextRef="#ctx0" brushRef="#br0">52800.000000 27600.000000 776,'92.000000'-186.000000'-1,"-16.000000"78.000000"-3 ,-15.000000 78.000000-3,-15.000000 79.000000-3,-12.000000 36.000000 0,-6.000000-2.000000 2,-6.000000-3.000000 1,-6.000000-3.000000 2,-9.000000 1.000000 2,-8.000000 6.000000 4,-10.000000 7.000000 2,-9.000000 6.000000 4,-16.000000 7.000000 2,-22.000000 10.000000 1,-22.000000 10.000000 1,-21.000000 9.000000 2,-26.000000 7.000000-2,-28.000000 7.000000-1,-28.000000 6.000000-3,-27.000000 7.000000-2,-19.000000-1.000000 0,-5.000000-6.000000-1,-7.000000-6.000000 0,-5.000000-6.000000-1,14.000000-18.000000 1,39.000000-28.000000 1,36.000000-28.000000 0,39.000000-27.000000 0,35.000000-20.000000 0,34.000000-9.000000 2,35.000000-10.000000 2,35.000000-8.000000 0,24.000000-6.000000 0,16.000000 1.000000-3,15.000000-1.000000-1,17.000000 1.000000-3,8.000000 1.000000-1,4.000000 3.000000-1,3.000000 3.000000 0,3.000000 4.000000 0,4.000000 5.000000-1,7.000000 10.000000 1,6.000000 10.000000 1,7.000000 9.000000 1,7.000000 4.000000 0,9.000000 1.000000 0,10.000000-1.000000-1,10.000000 1.000000 0,10.000000-7.000000 1,13.000000-12.000000 0,12.000000-13.000000 1,13.000000-12.000000 0,-2.000000-15.000000 1,-16.000000-15.000000 0,-15.000000-15.000000 1,-15.000000-16.000000 0,-20.000000-10.000000 0,-21.000000-3.000000 0,-22.000000-3.000000 1,-22.000000-2.000000 0,-19.000000-5.000000 0,-16.000000-2.000000 0,-15.000000-3.000000 0,-15.000000-3.000000 0,-18.000000-4.000000 0,-19.000000-3.000000-1,-18.000000-3.000000 0,-19.000000-2.000000-2,-13.000000-5.000000-1,-6.000000-2.000000-2,-6.000000-3.000000-2,-6.000000-3.000000-2,-9.000000 1.000000-3,-8.000000 6.000000-3,-10.000000 7.000000-2,-9.000000 6.000000-4,-4.000000 12.000000 0,4.000000 19.000000 2,3.000000 19.000000 1,3.000000 19.000000 2,3.000000 15.000000 0,3.000000 13.000000-3,3.000000 12.000000-3,4.000000 13.000000-1,2.000000 13.000000-4,4.000000 17.000000 0,3.000000 15.000000-3,3.000000 16.000000-1,10.000000-1.000000 1,20.000000-15.000000 4,18.000000-15.000000 4,20.000000-16.000000 5,6.000000-8.000000 1,-2.000000 0.000000 1,-3.000000 0.000000-1,-3.000000 0.000000 0</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4:35"/>
    </inkml:context>
    <inkml:brush xml:id="br0">
      <inkml:brushProperty name="width" value="0.0167973842471838" units="cm"/>
      <inkml:brushProperty name="height" value="0.0167973842471838" units="cm"/>
      <inkml:brushProperty name="color" value="#F2395B"/>
      <inkml:brushProperty name="ignorePressure" value="0"/>
    </inkml:brush>
  </inkml:definitions>
  <inkml:trace contextRef="#ctx0" brushRef="#br0">21450.000000 28350.000000 873,'0.000000'-75.000000'-2,"0.000000"0.000000"-4 ,0.000000 0.000000-3,0.000000 0.000000-4,1.000000 6.000000 0,4.000000 13.000000 5,3.000000 12.000000 5,3.000000 13.000000 6,4.000000 13.000000 0,7.000000 17.000000-1,6.000000 15.000000-2,7.000000 16.000000-3,4.000000 10.000000 1,3.000000 7.000000 1,3.000000 6.000000 2,4.000000 7.000000 1,1.000000 7.000000 3,0.000000 9.000000 3,0.000000 10.000000 5,0.000000 10.000000 3,1.000000 5.000000 1,4.000000 4.000000-3,3.000000 3.000000-4,3.000000 3.000000-2,6.000000-4.000000-2,9.000000-8.000000 0,10.000000-10.000000 0,10.000000-9.000000-1,10.000000-13.000000-1,13.000000-16.000000-2,12.000000-15.000000-2,13.000000-15.000000-3,12.000000-26.000000-1,13.000000-34.000000 0,12.000000-35.000000-1,13.000000-33.000000-1,6.000000-28.000000-1,0.000000-18.000000 0,0.000000-19.000000 0,0.000000-18.000000-1,-4.000000-4.000000 0,-5.000000 13.000000 2,-7.000000 12.000000 1,-5.000000 13.000000 2,-20.000000 21.000000 0,-31.000000 32.000000 0,-31.000000 31.000000 0,-31.000000 32.000000 1,-23.000000 25.000000 1,-11.000000 23.000000 1,-14.000000 22.000000 1,-11.000000 22.000000 2,-14.000000 21.000000 2,-11.000000 22.000000 4,-14.000000 22.000000 3,-11.000000 23.000000 4,-4.000000 11.000000 1,6.000000 4.000000-1,7.000000 3.000000 0,6.000000 3.000000-2,13.000000-10.000000-1,23.000000-21.000000-4,22.000000-22.000000-2,22.000000-22.000000-5,33.000000-27.000000-2,48.000000-31.000000-3,47.000000-31.000000-4,47.000000-31.000000-3,35.000000-34.000000-2,26.000000-33.000000-3,24.000000-35.000000-3,26.000000-34.000000-1,2.000000-12.000000-3,-18.000000 14.000000-4,-19.000000 11.000000-4,-18.000000 14.000000-3,-39.000000 19.000000 1,-55.000000 29.000000 4,-57.000000 28.000000 6,-55.000000 28.000000 5</inkml:trace>
</inkml:ink>
</file>

<file path=ppt/ink/ink54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23"/>
    </inkml:context>
    <inkml:brush xml:id="br0">
      <inkml:brushProperty name="width" value="0.0272548999637365" units="cm"/>
      <inkml:brushProperty name="height" value="0.0272548999637365" units="cm"/>
      <inkml:brushProperty name="color" value="#F2395B"/>
      <inkml:brushProperty name="ignorePressure" value="0"/>
    </inkml:brush>
  </inkml:definitions>
  <inkml:trace contextRef="#ctx0" brushRef="#br0">41250.000000 2800.000000 538,'-47.000000'-71.000000'3,"6.000000"10.000000"5 ,7.000000 10.000000 7,6.000000 9.000000 5,3.000000 6.000000 5,0.000000 3.000000 1,0.000000 3.000000 2,0.000000 4.000000 2,-2.000000 4.000000 0,-3.000000 6.000000-3,-3.000000 7.000000-2,-2.000000 6.000000-2,-5.000000 10.000000-2,-2.000000 17.000000-2,-3.000000 15.000000-3,-3.000000 16.000000-2,-4.000000 13.000000 0,-3.000000 14.000000 0,-3.000000 11.000000 0,-2.000000 14.000000 2,-1.000000 7.000000-1,3.000000 3.000000-1,3.000000 3.000000-2,4.000000 4.000000-2,4.000000-1.000000-1,6.000000-3.000000-3,7.000000-3.000000-1,6.000000-2.000000-2,9.000000-9.000000-4,13.000000-12.000000-3,12.000000-13.000000-4,13.000000-12.000000-4,13.000000-13.000000-4,17.000000-12.000000-2,15.000000-13.000000-4,16.000000-12.000000-3,13.000000-15.000000-4,14.000000-15.000000-4,11.000000-15.000000-5,14.000000-16.000000-5,3.000000-15.000000-1,-2.000000-11.000000 2,-3.000000-14.000000 0,-3.000000-11.000000 3,-13.000000 2.000000 2,-22.000000 19.000000 6,-22.000000 19.000000 4,-21.000000 19.000000 5</inkml:trace>
</inkml:ink>
</file>

<file path=ppt/ink/ink545.xml><?xml version="1.0" encoding="utf-8"?>
<inkml:ink xmlns:inkml="http://www.w3.org/2003/InkML">
  <annotation type="ScanImages2ExtractSignatures">1</annotation>
  <annotation type="ScanImagesWidth">719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23"/>
    </inkml:context>
    <inkml:brush xml:id="br0">
      <inkml:brushProperty name="width" value="0.0296916607767344" units="cm"/>
      <inkml:brushProperty name="height" value="0.0296916607767344" units="cm"/>
      <inkml:brushProperty name="color" value="#F2395B"/>
      <inkml:brushProperty name="ignorePressure" value="0"/>
    </inkml:brush>
  </inkml:definitions>
  <inkml:trace contextRef="#ctx0" brushRef="#br0">42300.000000 2850.000000 493,'-22.000000'-27.000000'33,"6.000000"-3.000000"1 ,7.000000-3.000000 2,6.000000-2.000000 0,3.000000-3.000000-1,0.000000 1.000000-5,0.000000-1.000000-5,0.000000 1.000000-4,-5.000000 4.000000-3,-9.000000 9.000000-1,-10.000000 10.000000-1,-8.000000 10.000000 0,-9.000000 14.000000-2,-6.000000 23.000000-2,-6.000000 22.000000-1,-6.000000 22.000000-2,-6.000000 21.000000-1,-2.000000 22.000000-3,-3.000000 22.000000-1,-3.000000 23.000000-2,5.000000 0.000000-1,17.000000-18.000000-1,15.000000-19.000000 0,16.000000-18.000000 0,13.000000-20.000000 0,14.000000-18.000000-2,11.000000-19.000000 0,14.000000-18.000000 0,14.000000-23.000000-2,20.000000-24.000000-2,18.000000-26.000000-1,20.000000-24.000000-2,10.000000-23.000000-2,3.000000-18.000000-5,3.000000-19.000000-3,4.000000-18.000000-4,-9.000000-1.000000 0,-18.000000 19.000000 1,-19.000000 19.000000 2,-18.000000 19.000000 2,-14.000000 12.000000 2,-5.000000 6.000000 1,-7.000000 7.000000 2,-5.000000 6.000000 1,-11.000000 7.000000 2,-11.000000 10.000000 5,-14.000000 10.000000 3,-11.000000 9.000000 4,-12.000000 18.000000 4,-9.000000 29.000000 5,-10.000000 28.000000 5,-8.000000 28.000000 5,-4.000000 15.000000 5,3.000000 4.000000 5,3.000000 3.000000 7,4.000000 3.000000 6,7.000000-2.000000-1,13.000000-6.000000-7,12.000000-6.000000-9,13.000000-6.000000-7,10.000000-13.000000-6,10.000000-19.000000-3,10.000000-18.000000-4,9.000000-19.000000-3,13.000000-19.000000-7,20.000000-19.000000-9,18.000000-18.000000-11,20.000000-19.000000-10,3.000000-10.000000-5,-8.000000 1.000000-1,-10.000000-1.000000-2,-9.000000 1.000000 0,-4.000000-9.000000-1,4.000000-15.000000 2,3.000000-15.000000 1,3.000000-16.000000 1,-5.000000-2.000000 4,-12.000000 13.000000 7,-13.000000 12.000000 7,-12.000000 13.000000 6,-12.000000 13.000000 4,-8.000000 17.000000 3,-10.000000 15.000000 3,-9.000000 16.000000 2,-5.000000 12.000000 9,0.000000 9.000000 17,0.000000 10.000000 16,0.000000 10.000000 16,-5.000000 16.000000 7,-9.000000 26.000000-4,-10.000000 24.000000-3,-8.000000 26.000000-4,-3.000000 4.000000-6,7.000000-16.000000-7,6.000000-15.000000-9,7.000000-15.000000-7,0.000000-4.000000-7,-2.000000 9.000000-4,-3.000000 10.000000-6,-3.000000 10.000000-5,-1.000000 2.000000-2,4.000000-3.000000-2,3.000000-3.000000 0,3.000000-2.000000-2,9.000000-19.000000-6,16.000000-30.000000-12,15.000000-32.000000-13,17.000000-30.000000-12,7.000000-26.000000-2,0.000000-19.000000 9,0.000000-18.000000 8,0.000000-19.000000 9,3.000000-8.000000 8,6.000000 3.000000 6,7.000000 3.000000 6,6.000000 4.000000 6,-4.000000 10.000000 2,-11.000000 19.000000 1,-14.000000 19.000000-1,-11.000000 19.000000-1,-4.000000 10.000000 0,6.000000 4.000000 0,7.000000 3.000000-1,6.000000 3.000000 0,3.000000 4.000000-4,0.000000 7.000000-4,0.000000 6.000000-5,0.000000 7.000000-6,3.000000 7.000000-6,6.000000 9.000000-6,7.000000 10.000000-7,6.000000 10.000000-6,-4.000000-3.000000 0,-11.000000-11.000000 8,-14.000000-14.000000 7,-11.000000-11.000000 9,-7.000000-6.000000 5,0.000000 4.000000 1,0.000000 3.000000 3,0.000000 3.000000 2</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24"/>
    </inkml:context>
    <inkml:brush xml:id="br0">
      <inkml:brushProperty name="width" value="0.023560581728816" units="cm"/>
      <inkml:brushProperty name="height" value="0.023560581728816" units="cm"/>
      <inkml:brushProperty name="color" value="#F2395B"/>
      <inkml:brushProperty name="ignorePressure" value="0"/>
    </inkml:brush>
  </inkml:definitions>
  <inkml:trace contextRef="#ctx0" brushRef="#br0">45450.000000 3250.000000 622,'118.000000'0.000000'161,"-11.000000"0.000000"-45 ,-14.000000 0.000000-44,-11.000000 0.000000-43,3.000000-4.000000-31,23.000000-5.000000-14,22.000000-7.000000-15,22.000000-5.000000-14,-4.000000-1.000000-4,-28.000000 6.000000 8,-28.000000 7.000000 7,-27.000000 6.000000 8,-17.000000 1.000000 0,-3.000000-3.000000-6,-3.000000-3.000000-7,-2.000000-2.000000-5</inkml:trace>
</inkml:ink>
</file>

<file path=ppt/ink/ink547.xml><?xml version="1.0" encoding="utf-8"?>
<inkml:ink xmlns:inkml="http://www.w3.org/2003/InkML">
  <annotation type="ScanImages2ExtractSignatures">1</annotation>
  <annotation type="ScanImagesWidth">-125966752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24"/>
    </inkml:context>
    <inkml:brush xml:id="br0">
      <inkml:brushProperty name="width" value="0.0303730014711618" units="cm"/>
      <inkml:brushProperty name="height" value="0.0303730014711618" units="cm"/>
      <inkml:brushProperty name="color" value="#F2395B"/>
      <inkml:brushProperty name="ignorePressure" value="0"/>
    </inkml:brush>
  </inkml:definitions>
  <inkml:trace contextRef="#ctx0" brushRef="#br0">47700.000000 2750.000000 482,'-24.000000'-24.000000'1,"4.000000"4.000000"3 ,3.000000 3.000000 1,3.000000 3.000000 3,-1.000000-1.000000 5,-2.000000-2.000000 10,-3.000000-3.000000 10,-3.000000-3.000000 10,-2.000000-1.000000 3,0.000000 4.000000-2,0.000000 3.000000-1,0.000000 3.000000-2,0.000000 6.000000-3,0.000000 9.000000-4,0.000000 10.000000-3,0.000000 10.000000-5,-2.000000 18.000000-4,-3.000000 28.000000-4,-3.000000 28.000000-5,-2.000000 29.000000-5,2.000000 5.000000-2,9.000000-15.000000-1,10.000000-15.000000-1,10.000000-16.000000-1,4.000000-10.000000-1,0.000000-3.000000 0,0.000000-3.000000-1,0.000000-2.000000-1,7.000000-8.000000-2,17.000000-8.000000-8,15.000000-10.000000-6,16.000000-9.000000-7,10.000000-12.000000-3,7.000000-11.000000-2,6.000000-14.000000 0,7.000000-11.000000-2,4.000000-18.000000 0,3.000000-22.000000 1,3.000000-22.000000-1,4.000000-21.000000 1,-9.000000-7.000000 2,-18.000000 9.000000 1,-19.000000 10.000000 3,-18.000000 10.000000 2,-12.000000 7.000000 3,-3.000000 6.000000 2,-3.000000 7.000000 3,-2.000000 6.000000 3,-15.000000 6.000000 2,-25.000000 6.000000 3,-25.000000 7.000000 2,-25.000000 6.000000 3,-8.000000 7.000000 3,9.000000 10.000000 4,10.000000 10.000000 4,10.000000 9.000000 5,5.000000 6.000000 1,4.000000 3.000000-1,3.000000 3.000000-2,3.000000 4.000000-2,3.000000-1.000000 0,3.000000-3.000000-3,3.000000-3.000000 0,4.000000-2.000000-1,7.000000-8.000000-10,13.000000-8.000000-16,12.000000-10.000000-18,13.000000-9.000000-16,4.000000-2.000000-3,-3.000000 6.000000 10,-3.000000 7.000000 12,-2.000000 6.000000 10,-3.000000 1.000000 7,1.000000-3.000000 4,-1.000000-3.000000 3,1.000000-2.000000 4</inkml:trace>
</inkml:ink>
</file>

<file path=ppt/ink/ink54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25"/>
    </inkml:context>
    <inkml:brush xml:id="br0">
      <inkml:brushProperty name="width" value="0.0328300409018993" units="cm"/>
      <inkml:brushProperty name="height" value="0.0328300409018993" units="cm"/>
      <inkml:brushProperty name="color" value="#F2395B"/>
      <inkml:brushProperty name="ignorePressure" value="0"/>
    </inkml:brush>
  </inkml:definitions>
  <inkml:trace contextRef="#ctx0" brushRef="#br0">48800.000000 2400.000000 446,'-2.000000'-43.000000'43,"-3.000000"17.000000"7 ,-3.000000 15.000000 7,-2.000000 16.000000 8,-1.000000 16.000000 0,3.000000 20.000000-9,3.000000 18.000000-7,4.000000 20.000000-8,1.000000 10.000000-7,0.000000 3.000000-4,0.000000 3.000000-6,0.000000 4.000000-6,1.000000 1.000000-4,4.000000 0.000000-7,3.000000 0.000000-6,3.000000 0.000000-7,6.000000-8.000000-3,9.000000-16.000000-5,10.000000-15.000000-3,10.000000-15.000000-4,7.000000-23.000000-2,6.000000-28.000000 0,7.000000-28.000000 0,6.000000-27.000000 0,1.000000-19.000000 0,-3.000000-5.000000-1,-3.000000-7.000000 0,-2.000000-5.000000-1,-5.000000-1.000000 2,-2.000000 6.000000 4,-3.000000 7.000000 3,-3.000000 6.000000 4,-7.000000 9.000000 4,-9.000000 13.000000 1,-10.000000 12.000000 3,-8.000000 13.000000 3,-8.000000 21.000000 4,-2.000000 32.000000 8,-3.000000 31.000000 6,-3.000000 32.000000 8,-2.000000 15.000000 2,0.000000 0.000000-1,0.000000 0.000000 0,0.000000 0.000000-2,6.000000-10.000000-4,13.000000-18.000000-4,12.000000-19.000000-6,13.000000-18.000000-6,7.000000-17.000000-4,4.000000-11.000000-3,3.000000-14.000000-3,3.000000-11.000000-2,3.000000-18.000000-4,3.000000-22.000000-2,3.000000-22.000000-3,4.000000-21.000000-2,-6.000000-9.000000 0,-11.000000 7.000000 1,-14.000000 6.000000 1,-11.000000 7.000000 2,-11.000000 8.000000 1,-5.000000 14.000000 2,-7.000000 11.000000 0,-5.000000 14.000000 2,-4.000000 7.000000-1,0.000000 3.000000-1,0.000000 3.000000-1,0.000000 4.000000-2,-5.000000 4.000000-2,-9.000000 6.000000-2,-10.000000 7.000000-4,-8.000000 6.000000-2,-1.000000 6.000000-2,9.000000 6.000000 2,10.000000 7.000000 0,10.000000 6.000000 1,2.000000 1.000000 3,-3.000000-3.000000 2,-3.000000-3.000000 5,-2.000000-2.000000 2,-1.000000-3.000000 4,3.000000 1.000000 1,3.000000-1.000000 2,4.000000 1.000000 3</inkml:trace>
</inkml:ink>
</file>

<file path=ppt/ink/ink54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25"/>
    </inkml:context>
    <inkml:brush xml:id="br0">
      <inkml:brushProperty name="width" value="0.0336150825023651" units="cm"/>
      <inkml:brushProperty name="height" value="0.0336150825023651" units="cm"/>
      <inkml:brushProperty name="color" value="#F2395B"/>
      <inkml:brushProperty name="ignorePressure" value="0"/>
    </inkml:brush>
  </inkml:definitions>
  <inkml:trace contextRef="#ctx0" brushRef="#br0">50750.000000 2500.000000 436,'0.000000'46.000000'30,"0.000000"-5.000000"19 ,0.000000-7.000000 17,0.000000-5.000000 19,0.000000-4.000000 0,0.000000 0.000000-15,0.000000 0.000000-17,0.000000 0.000000-16,1.000000 4.000000-10,4.000000 10.000000-5,3.000000 10.000000-5,3.000000 9.000000-4,-1.000000 6.000000-6,-2.000000 3.000000-5,-3.000000 3.000000-4,-3.000000 4.000000-5,-1.000000-1.000000-4,4.000000-3.000000-5,3.000000-3.000000-4,3.000000-2.000000-5,3.000000-9.000000-4,3.000000-12.000000-4,3.000000-13.000000-3,4.000000-12.000000-4,4.000000-15.000000 0,6.000000-15.000000 7,7.000000-15.000000 4,6.000000-16.000000 6,3.000000-13.000000 4,0.000000-9.000000 1,0.000000-10.000000 2,0.000000-8.000000 2,0.000000-11.000000 2,0.000000-8.000000 1,0.000000-10.000000 1,0.000000-9.000000 3,-2.000000 1.000000 1,-3.000000 13.000000 4,-3.000000 12.000000 3,-2.000000 13.000000 4,-6.000000 13.000000 3,-6.000000 17.000000 5,-6.000000 15.000000 5,-6.000000 16.000000 4,-6.000000 16.000000 3,-2.000000 20.000000 1,-3.000000 18.000000 0,-3.000000 20.000000 0,-2.000000 11.000000 0,0.000000 7.000000-2,0.000000 6.000000-2,0.000000 7.000000-1,0.000000-1.000000-3,0.000000-6.000000-2,0.000000-6.000000-2,0.000000-6.000000-3,0.000000-4.000000-4,0.000000 1.000000-6,0.000000-1.000000-5,0.000000 1.000000-6,1.000000-6.000000-6,4.000000-8.000000-7,3.000000-10.000000-7,3.000000-9.000000-6,4.000000-7.000000-6,7.000000-3.000000-4,6.000000-3.000000-4,7.000000-2.000000-4,0.000000-6.000000 2,-2.000000-6.000000 9,-3.000000-6.000000 7,-3.000000-6.000000 9</inkml:trace>
</inkml:ink>
</file>

<file path=ppt/ink/ink55.xml><?xml version="1.0" encoding="utf-8"?>
<inkml:ink xmlns:inkml="http://www.w3.org/2003/InkML">
  <annotation type="ScanImages2ExtractSignatures">1</annotation>
  <annotation type="ScanImagesWidth">829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1:51"/>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76900.000000 9150.000000 999,'-2.000000'45.000000'0,"-3.000000"-9.000000"0 ,-3.000000-10.000000 0,-2.000000-8.000000 0</inkml:trace>
</inkml:ink>
</file>

<file path=ppt/ink/ink550.xml><?xml version="1.0" encoding="utf-8"?>
<inkml:ink xmlns:inkml="http://www.w3.org/2003/InkML">
  <annotation type="ScanImages2ExtractSignatures">1</annotation>
  <annotation type="ScanImagesWidth">-2104229806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26"/>
    </inkml:context>
    <inkml:brush xml:id="br0">
      <inkml:brushProperty name="width" value="0.0316804759204388" units="cm"/>
      <inkml:brushProperty name="height" value="0.0316804759204388" units="cm"/>
      <inkml:brushProperty name="color" value="#F2395B"/>
      <inkml:brushProperty name="ignorePressure" value="0"/>
    </inkml:brush>
  </inkml:definitions>
  <inkml:trace contextRef="#ctx0" brushRef="#br0">52500.000000 2750.000000 462,'-33.000000'1.000000'84,"34.000000"4.000000"-5 ,35.000000 3.000000-3,35.000000 3.000000-4,14.000000-1.000000-10,-2.000000-2.000000-14,-3.000000-3.000000-15,-3.000000-3.000000-14,-4.000000-6.000000-12,-3.000000-5.000000-9,-3.000000-7.000000-8,-2.000000-5.000000-9,-5.000000-6.000000-6,-2.000000-3.000000-5,-3.000000-3.000000-3,-3.000000-2.000000-5,-9.000000-3.000000 0,-11.000000 1.000000 5,-14.000000-1.000000 5,-11.000000 1.000000 6,-17.000000 2.000000 3,-18.000000 7.000000 3,-19.000000 6.000000 4,-18.000000 7.000000 3,-12.000000 10.000000 5,-3.000000 16.000000 4,-3.000000 15.000000 5,-2.000000 17.000000 5,-1.000000 10.000000 5,3.000000 6.000000 4,3.000000 7.000000 6,4.000000 6.000000 4,7.000000 6.000000 3,13.000000 6.000000 0,12.000000 7.000000-1,13.000000 6.000000 1,13.000000-1.000000-3,17.000000-5.000000-6,15.000000-7.000000-5,16.000000-5.000000-5,16.000000-12.000000-8,20.000000-16.000000-7,18.000000-15.000000-9,20.000000-15.000000-7,8.000000-17.000000-7,1.000000-15.000000-2,-1.000000-15.000000-3,1.000000-16.000000-3,-3.000000-12.000000-3,-2.000000-5.000000-3,-3.000000-7.000000-2,-3.000000-5.000000-3,-7.000000-4.000000 1,-9.000000 0.000000 2,-10.000000 0.000000 4,-8.000000 0.000000 2,-12.000000 3.000000 5,-12.000000 6.000000 6,-13.000000 7.000000 6,-12.000000 6.000000 6,-10.000000 7.000000 8,-6.000000 10.000000 9,-6.000000 10.000000 9,-6.000000 9.000000 9,-6.000000 6.000000 3,-2.000000 3.000000-5,-3.000000 3.000000-4,-3.000000 4.000000-4,-2.000000 8.000000 2,0.000000 17.000000 9,0.000000 15.000000 8,0.000000 16.000000 9,1.000000 7.000000 2,4.000000 1.000000-2,3.000000-1.000000-3,3.000000 1.000000-3,3.000000 1.000000-4,3.000000 3.000000-4,3.000000 3.000000-4,4.000000 4.000000-4,1.000000 1.000000-4,0.000000 0.000000-4,0.000000 0.000000-5,0.000000 0.000000-4,1.000000-5.000000-2,4.000000-9.000000-1,3.000000-10.000000 1,3.000000-8.000000 0,6.000000-20.000000-6,9.000000-28.000000-9,10.000000-28.000000-10,10.000000-27.000000-11,7.000000-19.000000 1,6.000000-5.000000 10,7.000000-7.000000 11,6.000000-5.000000 10,7.000000-3.000000 7,10.000000 4.000000 4,10.000000 3.000000 5,9.000000 3.000000 3,6.000000 7.000000 5,3.000000 14.000000 3,3.000000 11.000000 5,4.000000 14.000000 3,-1.000000 13.000000 0,-3.000000 16.000000-3,-3.000000 15.000000-3,-2.000000 17.000000-4,-11.000000 11.000000-6,-15.000000 10.000000-8,-15.000000 10.000000-6,-16.000000 9.000000-9,-12.000000 4.000000-9,-5.000000 1.000000-10,-7.000000-1.000000-11,-5.000000 1.000000-11,-4.000000-6.000000-7,0.000000-8.000000-2,0.000000-10.000000-2,0.000000-9.000000-2,-2.000000-7.000000 2,-3.000000-3.000000 9,-3.000000-3.000000 9,-2.000000-2.000000 8</inkml:trace>
</inkml:ink>
</file>

<file path=ppt/ink/ink551.xml><?xml version="1.0" encoding="utf-8"?>
<inkml:ink xmlns:inkml="http://www.w3.org/2003/InkML">
  <annotation type="ScanImages2ExtractSignatures">1</annotation>
  <annotation type="ScanImagesWidth">438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26"/>
    </inkml:context>
    <inkml:brush xml:id="br0">
      <inkml:brushProperty name="width" value="0.0170517545193434" units="cm"/>
      <inkml:brushProperty name="height" value="0.0170517545193434" units="cm"/>
      <inkml:brushProperty name="color" value="#F2395B"/>
      <inkml:brushProperty name="ignorePressure" value="0"/>
    </inkml:brush>
  </inkml:definitions>
  <inkml:trace contextRef="#ctx0" brushRef="#br0">57100.000000 3350.000000 860,'46.000000'21.000000'4,"-5.000000"-5.000000"9 ,-7.000000-7.000000 9,-5.000000-5.000000 8,-3.000000-4.000000 1,4.000000 0.000000-10,3.000000 0.000000-7,3.000000 0.000000-9,-2.000000-2.000000-14,-6.000000-3.000000-17,-6.000000-3.000000-17,-6.000000-2.000000-18</inkml:trace>
</inkml:ink>
</file>

<file path=ppt/ink/ink552.xml><?xml version="1.0" encoding="utf-8"?>
<inkml:ink xmlns:inkml="http://www.w3.org/2003/InkML">
  <annotation type="ScanImages2ExtractSignatures">1</annotation>
  <annotation type="ScanImagesWidth">-393019230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35"/>
    </inkml:context>
    <inkml:brush xml:id="br0">
      <inkml:brushProperty name="width" value="0.0267014726996422" units="cm"/>
      <inkml:brushProperty name="height" value="0.0267014726996422" units="cm"/>
      <inkml:brushProperty name="color" value="#F2395B"/>
      <inkml:brushProperty name="ignorePressure" value="0"/>
    </inkml:brush>
  </inkml:definitions>
  <inkml:trace contextRef="#ctx0" brushRef="#br0">41750.000000 6100.000000 549,'-2.000000'56.000000'75,"-3.000000"13.000000"-14 ,-3.000000 12.000000-14,-2.000000 13.000000-15,-6.000000 16.000000-7,-6.000000 23.000000-3,-6.000000 22.000000-1,-6.000000 22.000000-3,-2.000000 12.000000-2,3.000000 3.000000-1,3.000000 3.000000 0,4.000000 4.000000-1,4.000000-12.000000-3,6.000000-24.000000-1,7.000000-26.000000-3,6.000000-24.000000-2,4.000000-21.000000-2,4.000000-16.000000-4,3.000000-15.000000-2,3.000000-15.000000-3,4.000000-14.000000-4,7.000000-8.000000-5,6.000000-10.000000-5,7.000000-9.000000-5,4.000000-10.000000-2,3.000000-9.000000-1,3.000000-10.000000 1,4.000000-8.000000-1,1.000000-11.000000 0,0.000000-8.000000 0,0.000000-10.000000-2,0.000000-9.000000 1,3.000000-10.000000-1,6.000000-9.000000 3,7.000000-10.000000 2,6.000000-8.000000 3,3.000000-3.000000 2,0.000000 7.000000 4,0.000000 6.000000 5,0.000000 7.000000 3,-2.000000 5.000000 6,-3.000000 7.000000 6,-3.000000 6.000000 5,-2.000000 7.000000 7,-8.000000 11.000000 6,-8.000000 20.000000 6,-10.000000 18.000000 8,-9.000000 20.000000 5,-9.000000 16.000000 3,-5.000000 16.000000-2,-7.000000 15.000000-1,-5.000000 17.000000-2,-8.000000 10.000000-2,-5.000000 6.000000-1,-7.000000 7.000000-3,-5.000000 6.000000-1,-4.000000 3.000000-6,0.000000 0.000000-7,0.000000 0.000000-8,0.000000 0.000000-8,3.000000-7.000000-8,6.000000-11.000000-9,7.000000-14.000000-10,6.000000-11.000000-8,6.000000-14.000000-7,6.000000-11.000000-2,7.000000-14.000000-3,6.000000-11.000000-4,3.000000-11.000000 0,0.000000-5.000000-1,0.000000-7.000000 1,0.000000-5.000000 0</inkml:trace>
</inkml:ink>
</file>

<file path=ppt/ink/ink5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35"/>
    </inkml:context>
    <inkml:brush xml:id="br0">
      <inkml:brushProperty name="width" value="0.0233722627162933" units="cm"/>
      <inkml:brushProperty name="height" value="0.0233722627162933" units="cm"/>
      <inkml:brushProperty name="color" value="#F2395B"/>
      <inkml:brushProperty name="ignorePressure" value="0"/>
    </inkml:brush>
  </inkml:definitions>
  <inkml:trace contextRef="#ctx0" brushRef="#br0">43350.000000 6200.000000 627,'-68.000000'25.000000'8,"17.000000"0.000000"14 ,15.000000 0.000000 16,16.000000 0.000000 15,9.000000 0.000000 4,3.000000 0.000000-6,3.000000 0.000000-7,4.000000 0.000000-6,1.000000 3.000000-9,0.000000 6.000000-9,0.000000 7.000000-9,0.000000 6.000000-10,4.000000 3.000000-10,10.000000 0.000000-13,10.000000 0.000000-12,9.000000 0.000000-13,2.000000-4.000000-7,-2.000000-5.000000-2,-3.000000-7.000000-2,-3.000000-5.000000-2</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36"/>
    </inkml:context>
    <inkml:brush xml:id="br0">
      <inkml:brushProperty name="width" value="0.0244215000420809" units="cm"/>
      <inkml:brushProperty name="height" value="0.0244215000420809" units="cm"/>
      <inkml:brushProperty name="color" value="#F2395B"/>
      <inkml:brushProperty name="ignorePressure" value="0"/>
    </inkml:brush>
  </inkml:definitions>
  <inkml:trace contextRef="#ctx0" brushRef="#br0">44450.000000 7500.000000 600,'43.000000'-71.000000'-21,"-11.000000"10.000000"12 ,-14.000000 10.000000 10,-11.000000 9.000000 13,-6.000000 4.000000 5,4.000000 1.000000-1,3.000000-1.000000 1,3.000000 1.000000 0,-1.000000 1.000000-2,-2.000000 3.000000 0,-3.000000 3.000000-1,-3.000000 4.000000 0,-7.000000 2.000000-2,-9.000000 4.000000 0,-10.000000 3.000000-1,-8.000000 3.000000-1,-6.000000 3.000000 1,1.000000 3.000000 0,-1.000000 3.000000 1,1.000000 4.000000 1,-4.000000 5.000000 0,-6.000000 10.000000 0,-6.000000 10.000000 0,-6.000000 9.000000 0,-4.000000 9.000000 0,1.000000 9.000000 0,-1.000000 10.000000-2,1.000000 10.000000 1,4.000000 2.000000-2,9.000000-3.000000-2,10.000000-3.000000-1,10.000000-2.000000-1,7.000000-5.000000-2,6.000000-2.000000-3,7.000000-3.000000-3,6.000000-3.000000-1,12.000000-7.000000-3,19.000000-9.000000-1,19.000000-10.000000-2,19.000000-8.000000-2,10.000000-6.000000-1,4.000000 1.000000 1,3.000000-1.000000 0,3.000000 1.000000 0,-4.000000-3.000000 0,-8.000000-2.000000 1,-10.000000-3.000000 1,-9.000000-3.000000 0,-7.000000-1.000000 1,-3.000000 4.000000 0,-3.000000 3.000000 0,-2.000000 3.000000 0,-8.000000 3.000000 2,-8.000000 3.000000 2,-10.000000 3.000000 2,-9.000000 4.000000 2,-12.000000 2.000000 2,-11.000000 4.000000 0,-14.000000 3.000000 1,-11.000000 3.000000 0,-11.000000 3.000000 0,-5.000000 3.000000-3,-7.000000 3.000000-3,-5.000000 4.000000-1,-1.000000-1.000000-3,6.000000-3.000000 0,7.000000-3.000000 0,6.000000-2.000000-1,4.000000-8.000000-3,4.000000-8.000000-3,3.000000-10.000000-4,3.000000-9.000000-5,7.000000-7.000000-6,14.000000-3.000000-10,11.000000-3.000000-10,14.000000-2.000000-9,5.000000-5.000000 0,1.000000-2.000000 12,-1.000000-3.000000 12,1.000000-3.000000 11</inkml:trace>
</inkml:ink>
</file>

<file path=ppt/ink/ink555.xml><?xml version="1.0" encoding="utf-8"?>
<inkml:ink xmlns:inkml="http://www.w3.org/2003/InkML">
  <annotation type="ScanImages2ExtractSignatures">1</annotation>
  <annotation type="ScanImagesWidth">672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37"/>
    </inkml:context>
    <inkml:brush xml:id="br0">
      <inkml:brushProperty name="width" value="0.0315140187740326" units="cm"/>
      <inkml:brushProperty name="height" value="0.0315140187740326" units="cm"/>
      <inkml:brushProperty name="color" value="#F2395B"/>
      <inkml:brushProperty name="ignorePressure" value="0"/>
    </inkml:brush>
  </inkml:definitions>
  <inkml:trace contextRef="#ctx0" brushRef="#br0">45800.000000 7500.000000 465,'-2.000000'-74.000000'0,"-3.000000"4.000000"2 ,-3.000000 3.000000 1,-2.000000 3.000000 1,-3.000000 6.000000 3,1.000000 9.000000 2,-1.000000 10.000000 5,1.000000 10.000000 2,-3.000000 5.000000 3,-2.000000 4.000000 1,-3.000000 3.000000 0,-3.000000 3.000000 2,-4.000000 6.000000-1,-3.000000 9.000000 1,-3.000000 10.000000-1,-2.000000 10.000000-1,-5.000000 14.000000-1,-2.000000 23.000000-2,-3.000000 22.000000-2,-3.000000 22.000000-3,-1.000000 12.000000-1,4.000000 3.000000-1,3.000000 3.000000-1,3.000000 4.000000 0,6.000000-1.000000-1,9.000000-3.000000-2,10.000000-3.000000-1,10.000000-2.000000-2,11.000000-12.000000-3,17.000000-19.000000-5,15.000000-18.000000-4,16.000000-19.000000-6,12.000000-16.000000-4,9.000000-12.000000-4,10.000000-13.000000-4,10.000000-12.000000-5,2.000000-16.000000-2,-3.000000-19.000000 0,-3.000000-18.000000 0,-2.000000-19.000000-1,-8.000000-8.000000 3,-8.000000 3.000000 3,-10.000000 3.000000 4,-9.000000 4.000000 5,-10.000000 1.000000 2,-9.000000 0.000000 2,-10.000000 0.000000 4,-8.000000 0.000000 1,-9.000000 6.000000 4,-6.000000 13.000000 2,-6.000000 12.000000 3,-6.000000 13.000000 4,-6.000000 7.000000 3,-2.000000 4.000000 5,-3.000000 3.000000 4,-3.000000 3.000000 5,-4.000000 3.000000 4,-3.000000 3.000000 2,-3.000000 3.000000 1,-2.000000 4.000000 3,2.000000 5.000000 1,9.000000 10.000000-2,10.000000 10.000000-1,10.000000 9.000000-1,4.000000 6.000000-1,0.000000 3.000000 0,0.000000 3.000000-2,0.000000 4.000000 0,4.000000-1.000000-2,10.000000-3.000000-1,10.000000-3.000000-2,9.000000-2.000000-1,9.000000-6.000000-2,9.000000-6.000000-4,10.000000-6.000000-3,10.000000-6.000000-3,4.000000-9.000000-3,0.000000-8.000000-3,0.000000-10.000000-2,0.000000-9.000000-4,0.000000-12.000000-2,0.000000-11.000000-3,0.000000-14.000000-2,0.000000-11.000000-3,-5.000000-9.000000-1,-9.000000-3.000000 0,-10.000000-3.000000 1,-8.000000-2.000000-1,-12.000000 0.000000 3,-12.000000 7.000000 3,-13.000000 6.000000 3,-12.000000 7.000000 4,-13.000000 8.000000 2,-12.000000 14.000000 4,-13.000000 11.000000 3,-12.000000 14.000000 2,-10.000000 14.000000 3,-6.000000 20.000000 2,-6.000000 18.000000 1,-6.000000 20.000000 2,-2.000000 13.000000 2,3.000000 9.000000 1,3.000000 10.000000 0,4.000000 10.000000 2,8.000000 5.000000 0,17.000000 4.000000 0,15.000000 3.000000-1,16.000000 3.000000 1,13.000000-2.000000-1,14.000000-6.000000-4,11.000000-6.000000-2,14.000000-6.000000-4,14.000000-15.000000-3,20.000000-21.000000-6,18.000000-22.000000-4,20.000000-22.000000-6,8.000000-19.000000-5,1.000000-16.000000-4,-1.000000-15.000000-5,1.000000-15.000000-4,-4.000000-11.000000-4,-6.000000-2.000000-2,-6.000000-3.000000-2,-6.000000-3.000000-1,-9.000000-1.000000-1,-8.000000 4.000000 3,-10.000000 3.000000 3,-9.000000 3.000000 2,-10.000000 3.000000 3,-9.000000 3.000000 1,-10.000000 3.000000 3,-8.000000 4.000000 1,-8.000000 2.000000 3,-2.000000 4.000000 4,-3.000000 3.000000 3,-3.000000 3.000000 5,-2.000000 4.000000 3,0.000000 7.000000 4,0.000000 6.000000 3,0.000000 7.000000 5,-2.000000 2.000000 4,-3.000000 1.000000 8,-3.000000-1.000000 6,-2.000000 1.000000 7,-1.000000 10.000000 8,3.000000 22.000000 8,3.000000 22.000000 9,4.000000 23.000000 9,1.000000 8.000000-1,0.000000-3.000000-8,0.000000-3.000000-9,0.000000-2.000000-8,0.000000-1.000000-8,0.000000 3.000000-9,0.000000 3.000000-9,0.000000 4.000000-9,1.000000-4.000000-4,4.000000-9.000000-1,3.000000-10.000000-2,3.000000-8.000000-1,3.000000-9.000000-3,3.000000-6.000000-4,3.000000-6.000000-5,4.000000-6.000000-4,2.000000-10.000000-3,4.000000-12.000000-4,3.000000-13.000000-3,3.000000-12.000000-3,4.000000-15.000000 0,7.000000-15.000000 3,6.000000-15.000000 4,7.000000-16.000000 2,2.000000-5.000000 5,1.000000 6.000000 6,-1.000000 7.000000 5,1.000000 6.000000 5,-3.000000 10.000000 6,-2.000000 17.000000 6,-3.000000 15.000000 6,-3.000000 16.000000 5,-6.000000 15.000000 4,-5.000000 16.000000 0,-7.000000 15.000000 0,-5.000000 17.000000 1,-8.000000 14.000000 2,-5.000000 17.000000 2,-7.000000 15.000000 3,-5.000000 16.000000 2,-3.000000 5.000000-3,4.000000-2.000000-9,3.000000-3.000000-9,3.000000-3.000000-9,3.000000-7.000000-11,3.000000-9.000000-12,3.000000-10.000000-12,4.000000-8.000000-12,4.000000-15.000000-8,6.000000-19.000000-7,7.000000-18.000000-6,6.000000-19.000000-6,-1.000000-12.000000 2,-5.000000-2.000000 10,-7.000000-3.000000 9,-5.000000-3.000000 9</inkml:trace>
</inkml:ink>
</file>

<file path=ppt/ink/ink55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39"/>
    </inkml:context>
    <inkml:brush xml:id="br0">
      <inkml:brushProperty name="width" value="0.0265769772231579" units="cm"/>
      <inkml:brushProperty name="height" value="0.0265769772231579" units="cm"/>
      <inkml:brushProperty name="color" value="#F2395B"/>
      <inkml:brushProperty name="ignorePressure" value="0"/>
    </inkml:brush>
  </inkml:definitions>
  <inkml:trace contextRef="#ctx0" brushRef="#br0">49950.000000 7300.000000 551,'1.000000'-75.000000'2,"4.000000"0.000000"4 ,3.000000 0.000000 4,3.000000 0.000000 4,-1.000000 4.000000 3,-2.000000 10.000000 5,-3.000000 10.000000 2,-3.000000 9.000000 4,-4.000000 6.000000 2,-3.000000 3.000000-1,-3.000000 3.000000-1,-2.000000 4.000000 0,-8.000000 7.000000-1,-8.000000 13.000000-1,-10.000000 12.000000 0,-9.000000 13.000000-2,-10.000000 15.000000-1,-9.000000 19.000000-4,-10.000000 19.000000-4,-8.000000 19.000000-3,-6.000000 18.000000-3,1.000000 19.000000-1,-1.000000 19.000000-1,1.000000 19.000000-1,5.000000 5.000000-1,14.000000-5.000000-2,11.000000-7.000000-2,14.000000-5.000000-3,14.000000-14.000000-2,20.000000-18.000000-4,18.000000-19.000000-4,20.000000-18.000000-4,17.000000-20.000000-3,20.000000-18.000000-2,18.000000-19.000000-3,20.000000-18.000000-3,10.000000-20.000000-1,3.000000-18.000000 0,3.000000-19.000000-1,4.000000-18.000000 0,-3.000000-12.000000 0,-5.000000-3.000000-2,-7.000000-3.000000 0,-5.000000-2.000000 0,-8.000000-3.000000-1,-5.000000 1.000000 0,-7.000000-1.000000 2,-5.000000 1.000000 0,-12.000000 8.000000 3,-16.000000 20.000000 6,-15.000000 18.000000 6,-15.000000 20.000000 6,-9.000000 6.000000 4,1.000000-2.000000 1,-1.000000-3.000000 1,1.000000-3.000000 1</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39"/>
    </inkml:context>
    <inkml:brush xml:id="br0">
      <inkml:brushProperty name="width" value="0.0286028254777193" units="cm"/>
      <inkml:brushProperty name="height" value="0.0286028254777193" units="cm"/>
      <inkml:brushProperty name="color" value="#F2395B"/>
      <inkml:brushProperty name="ignorePressure" value="0"/>
    </inkml:brush>
  </inkml:definitions>
  <inkml:trace contextRef="#ctx0" brushRef="#br0">50700.000000 7200.000000 512,'-71.000000'-24.000000'3,"10.000000"4.000000"5 ,10.000000 3.000000 5,9.000000 3.000000 5,7.000000 9.000000 9,7.000000 16.000000 12,6.000000 15.000000 13,7.000000 17.000000 12,10.000000 5.000000 1,16.000000-3.000000-10,15.000000-3.000000-11,17.000000-2.000000-11,10.000000-5.000000-8,6.000000-2.000000-6,7.000000-3.000000-6,6.000000-3.000000-5,4.000000-6.000000-7,4.000000-5.000000-3,3.000000-7.000000-5,3.000000-5.000000-4,-2.000000-9.000000-2,-6.000000-9.000000 0,-6.000000-10.000000 2,-6.000000-8.000000 0,-9.000000-9.000000-5,-8.000000-6.000000-11,-10.000000-6.000000-11,-9.000000-6.000000-11,-12.000000-2.000000-2,-11.000000 3.000000 8,-14.000000 3.000000 9,-11.000000 4.000000 7,-18.000000 7.000000 7,-22.000000 13.000000 5,-22.000000 12.000000 5,-21.000000 13.000000 5,-14.000000 20.000000 5,-2.000000 28.000000 8,-3.000000 28.000000 6,-3.000000 29.000000 7,5.000000 19.000000 5,17.000000 14.000000 3,15.000000 11.000000 3,16.000000 14.000000 2,21.000000 2.000000 2,29.000000-6.000000-4,28.000000-6.000000-2,28.000000-6.000000-3,34.000000-23.000000-4,41.000000-36.000000-6,40.000000-39.000000-6,42.000000-36.000000-6,25.000000-34.000000-9,14.000000-28.000000-11,11.000000-28.000000-12,14.000000-27.000000-11,-20.000000-6.000000-3,-49.000000 19.000000 7,-51.000000 19.000000 6,-49.000000 19.000000 7,-28.000000 9.000000-2,-2.000000 0.000000-11,-3.000000 0.000000-11,-3.000000 0.000000-12</inkml:trace>
</inkml:ink>
</file>

<file path=ppt/ink/ink558.xml><?xml version="1.0" encoding="utf-8"?>
<inkml:ink xmlns:inkml="http://www.w3.org/2003/InkML">
  <annotation type="ScanImages2ExtractSignatures">1</annotation>
  <annotation type="ScanImagesWidth">-1231651736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0"/>
    </inkml:context>
    <inkml:brush xml:id="br0">
      <inkml:brushProperty name="width" value="0.0278189834207296" units="cm"/>
      <inkml:brushProperty name="height" value="0.0278189834207296" units="cm"/>
      <inkml:brushProperty name="color" value="#F2395B"/>
      <inkml:brushProperty name="ignorePressure" value="0"/>
    </inkml:brush>
  </inkml:definitions>
  <inkml:trace contextRef="#ctx0" brushRef="#br0">53600.000000 7000.000000 527,'-41.000000'0.000000'35,"19.000000"0.000000"-1 ,19.000000 0.000000-3,19.000000 0.000000-1,15.000000 0.000000-1,13.000000 0.000000-1,12.000000 0.000000-2,13.000000 0.000000 0,9.000000-2.000000-2,6.000000-3.000000-2,7.000000-3.000000-3,6.000000-2.000000-2,-1.000000-3.000000-4,-5.000000 1.000000-7,-7.000000-1.000000-5,-5.000000 1.000000-7,-8.000000 1.000000-3,-5.000000 3.000000 1,-7.000000 3.000000 0,-5.000000 4.000000 1,-11.000000 18.000000 2,-11.000000 34.000000 3,-14.000000 35.000000 4,-11.000000 35.000000 3,-17.000000 30.000000 2,-18.000000 29.000000 3,-19.000000 28.000000 3,-18.000000 28.000000 2,-9.000000 15.000000 1,4.000000 4.000000 2,3.000000 3.000000 0,3.000000 3.000000 2,6.000000-10.000000-3,9.000000-21.000000-2,10.000000-22.000000-5,10.000000-22.000000-3,8.000000-30.000000-3,10.000000-37.000000-6,10.000000-38.000000-4,9.000000-37.000000-4,7.000000-24.000000-5,7.000000-9.000000-5,6.000000-10.000000-5,7.000000-8.000000-5,2.000000-17.000000-1,1.000000-21.000000 0,-1.000000-22.000000 0,1.000000-22.000000 2,-3.000000-16.000000-2,-2.000000-9.000000-2,-3.000000-10.000000-3,-3.000000-8.000000-3,-4.000000-6.000000 0,-3.000000 1.000000 4,-3.000000-1.000000 3,-2.000000 1.000000 4,-3.000000 10.000000 4,1.000000 22.000000 4,-1.000000 22.000000 5,1.000000 23.000000 3</inkml:trace>
</inkml:ink>
</file>

<file path=ppt/ink/ink55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0"/>
    </inkml:context>
    <inkml:brush xml:id="br0">
      <inkml:brushProperty name="width" value="0.0241256766021252" units="cm"/>
      <inkml:brushProperty name="height" value="0.0241256766021252" units="cm"/>
      <inkml:brushProperty name="color" value="#F2395B"/>
      <inkml:brushProperty name="ignorePressure" value="0"/>
    </inkml:brush>
  </inkml:definitions>
  <inkml:trace contextRef="#ctx0" brushRef="#br0">54550.000000 7050.000000 607,'6.000000'-47.000000'3,"13.000000"6.000000"18 ,12.000000 7.000000 18,13.000000 6.000000 18,12.000000 6.000000 4,13.000000 6.000000-9,12.000000 7.000000-10,13.000000 6.000000-9,6.000000 10.000000-7,0.000000 17.000000-5,0.000000 15.000000-5,0.000000 16.000000-4,-5.000000 9.000000-5,-9.000000 3.000000-4,-10.000000 3.000000-5,-8.000000 4.000000-3,-17.000000 4.000000-3,-21.000000 6.000000-2,-22.000000 7.000000-2,-22.000000 6.000000-2,-21.000000 1.000000-2,-18.000000-3.000000-2,-19.000000-3.000000-1,-18.000000-2.000000-2,-12.000000-8.000000-2,-3.000000-8.000000-2,-3.000000-10.000000-1,-2.000000-9.000000-2,2.000000-12.000000-1,9.000000-11.000000 1,10.000000-14.000000 0,10.000000-11.000000 0,13.000000-20.000000 1,19.000000-24.000000 0,19.000000-26.000000 1,19.000000-24.000000 1,10.000000-6.000000 2,4.000000 17.000000 4,3.000000 15.000000 4,3.000000 16.000000 4,1.000000 7.000000 3,1.000000 1.000000 2,-1.000000-1.000000 1,1.000000 1.000000 2</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17"/>
    </inkml:context>
    <inkml:brush xml:id="br0">
      <inkml:brushProperty name="width" value="0.0172769781202078" units="cm"/>
      <inkml:brushProperty name="height" value="0.0172769781202078" units="cm"/>
      <inkml:brushProperty name="color" value="#F2395B"/>
      <inkml:brushProperty name="ignorePressure" value="0"/>
    </inkml:brush>
  </inkml:definitions>
  <inkml:trace contextRef="#ctx0" brushRef="#br0">42600.000000 12400.000000 848,'121.000000'-154.000000'-1,"-5.000000"45.000000"0 ,-7.000000 43.000000 0,-5.000000 45.000000 0,3.000000 24.000000-1,17.000000 6.000000-2,15.000000 7.000000-2,16.000000 6.000000-2,15.000000 1.000000-1,16.000000-3.000000 1,15.000000-3.000000 0,17.000000-2.000000 1,13.000000-5.000000 1,13.000000-2.000000 1,12.000000-3.000000 2,13.000000-3.000000 0,10.000000-2.000000 3,10.000000 0.000000 1,10.000000 0.000000 3,9.000000 0.000000 1,13.000000-2.000000 3,20.000000-3.000000 0,18.000000-3.000000 1,20.000000-2.000000 2,14.000000-3.000000 0,14.000000 1.000000 0,11.000000-1.000000 2,14.000000 1.000000 0,10.000000-1.000000-1,9.000000 1.000000-1,10.000000-1.000000-1,10.000000 1.000000-1,5.000000 1.000000-1,4.000000 3.000000-2,3.000000 3.000000-1,3.000000 4.000000-1,7.000000 1.000000-1,14.000000 0.000000-1,11.000000 0.000000-1,14.000000 0.000000-1,8.000000-4.000000-1,7.000000-5.000000 0,6.000000-7.000000-1,7.000000-5.000000-1,4.000000-3.000000 1,3.000000 4.000000 0,3.000000 3.000000 1,4.000000 3.000000-1,-1.000000 1.000000 2,-3.000000 1.000000-1,-3.000000-1.000000 2,-2.000000 1.000000 0,-1.000000-1.000000 2,3.000000 1.000000 0,3.000000-1.000000 1,4.000000 1.000000 2,-1.000000 1.000000 0,-3.000000 3.000000 0,-3.000000 3.000000-1,-2.000000 4.000000 0,-9.000000-1.000000-1,-12.000000-3.000000-1,-13.000000-3.000000 0,-12.000000-2.000000-2,-10.000000-3.000000 1,-6.000000 1.000000 0,-6.000000-1.000000 0,-6.000000 1.000000 1,-15.000000-3.000000-1,-21.000000-2.000000 0,-22.000000-3.000000 0,-22.000000-3.000000-1,-19.000000-1.000000 1,-16.000000 4.000000-1,-15.000000 3.000000 1,-15.000000 3.000000 0,-20.000000 3.000000-1,-21.000000 3.000000-3,-22.000000 3.000000-1,-22.000000 4.000000-3,-27.000000 4.000000-3,-31.000000 6.000000-3,-31.000000 7.000000-4,-31.000000 6.000000-3,-31.000000 3.000000-3,-27.000000 0.000000 1,-28.000000 0.000000-1,-28.000000 0.000000-1,-18.000000 0.000000 0,-6.000000 0.000000-3,-6.000000 0.000000-2,-6.000000 0.000000-3</inkml:trace>
</inkml:ink>
</file>

<file path=ppt/ink/ink560.xml><?xml version="1.0" encoding="utf-8"?>
<inkml:ink xmlns:inkml="http://www.w3.org/2003/InkML">
  <annotation type="ScanImages2ExtractSignatures">1</annotation>
  <annotation type="ScanImagesWidth">909392179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1"/>
    </inkml:context>
    <inkml:brush xml:id="br0">
      <inkml:brushProperty name="width" value="0.0283635556697845" units="cm"/>
      <inkml:brushProperty name="height" value="0.0283635556697845" units="cm"/>
      <inkml:brushProperty name="color" value="#F2395B"/>
      <inkml:brushProperty name="ignorePressure" value="0"/>
    </inkml:brush>
  </inkml:definitions>
  <inkml:trace contextRef="#ctx0" brushRef="#br0">56550.000000 5500.000000 517,'21.000000'-41.000000'80,"-5.000000"19.000000"-6 ,-7.000000 19.000000-7,-5.000000 19.000000-7,-8.000000 24.000000-8,-5.000000 32.000000-7,-7.000000 31.000000-8,-5.000000 32.000000-7,-9.000000 22.000000-8,-9.000000 17.000000-10,-10.000000 15.000000-8,-8.000000 16.000000-10,-1.000000 7.000000-6,9.000000 1.000000-5,10.000000-1.000000-3,10.000000 1.000000-4,13.000000-15.000000-5,19.000000-28.000000-5,19.000000-28.000000-5,19.000000-27.000000-6,15.000000-30.000000-1,13.000000-27.000000 0,12.000000-28.000000 3,13.000000-28.000000 0,7.000000-23.000000 3,4.000000-15.000000 5,3.000000-15.000000 4,3.000000-16.000000 5,-4.000000-12.000000 4,-8.000000-5.000000 5,-10.000000-7.000000 5,-9.000000-5.000000 5,-5.000000 0.000000 2,0.000000 10.000000 2,0.000000 10.000000 1,0.000000 9.000000 0,-8.000000 4.000000 1,-16.000000 1.000000 1,-15.000000-1.000000-1,-15.000000 1.000000 1,-11.000000 1.000000 3,-2.000000 3.000000 9,-3.000000 3.000000 7,-3.000000 4.000000 8,-10.000000 4.000000 6,-16.000000 6.000000 6,-15.000000 7.000000 6,-15.000000 6.000000 5,-11.000000 7.000000 1,-2.000000 10.000000-5,-3.000000 10.000000-5,-3.000000 9.000000-6,-2.000000 10.000000-3,0.000000 14.000000-3,0.000000 11.000000-3,0.000000 14.000000-4,4.000000 10.000000-2,10.000000 9.000000-3,10.000000 10.000000-3,9.000000 10.000000-3,7.000000 2.000000-2,7.000000-3.000000-4,6.000000-3.000000-2,7.000000-2.000000-3,16.000000-11.000000-5,29.000000-15.000000-6,28.000000-15.000000-7,28.000000-16.000000-6,17.000000-23.000000-5,6.000000-27.000000-3,7.000000-28.000000-3,6.000000-28.000000-3,1.000000-17.000000 0,-3.000000-2.000000 2,-3.000000-3.000000 3,-2.000000-3.000000 2,-12.000000 1.000000 3,-19.000000 6.000000 3,-18.000000 7.000000 1,-19.000000 6.000000 3,-16.000000 13.000000 6,-12.000000 23.000000 8,-13.000000 22.000000 10,-12.000000 22.000000 9,-12.000000 19.000000 8,-8.000000 20.000000 6,-10.000000 18.000000 7,-9.000000 20.000000 8,-4.000000 11.000000 0,4.000000 7.000000-2,3.000000 6.000000-3,3.000000 7.000000-3,4.000000-3.000000-4,7.000000-8.000000-7,6.000000-10.000000-7,7.000000-9.000000-6,8.000000-13.000000-4,14.000000-16.000000-2,11.000000-15.000000-2,14.000000-15.000000-3,10.000000-14.000000-4,9.000000-8.000000-8,10.000000-10.000000-8,10.000000-9.000000-8,2.000000-10.000000-6,-3.000000-9.000000-3,-3.000000-10.000000-3,-2.000000-8.000000-4,-6.000000-6.000000 1,-6.000000 1.000000 2,-6.000000-1.000000 3,-6.000000 1.000000 3,-6.000000 4.000000 5,-2.000000 9.000000 8,-3.000000 10.000000 6,-3.000000 10.000000 7</inkml:trace>
</inkml:ink>
</file>

<file path=ppt/ink/ink5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1"/>
    </inkml:context>
    <inkml:brush xml:id="br0">
      <inkml:brushProperty name="width" value="0.0265169218182564" units="cm"/>
      <inkml:brushProperty name="height" value="0.0265169218182564" units="cm"/>
      <inkml:brushProperty name="color" value="#F2395B"/>
      <inkml:brushProperty name="ignorePressure" value="0"/>
    </inkml:brush>
  </inkml:definitions>
  <inkml:trace contextRef="#ctx0" brushRef="#br0">58850.000000 6850.000000 553,'-24.000000'-24.000000'12,"4.000000"4.000000"14 ,3.000000 3.000000 13,3.000000 3.000000 13,7.000000 1.000000 4,14.000000 1.000000-6,11.000000-1.000000-6,14.000000 1.000000-5,11.000000-3.000000-5,14.000000-2.000000-5,11.000000-3.000000-4,14.000000-3.000000-5,10.000000-6.000000-6,9.000000-5.000000-7,10.000000-7.000000-8,10.000000-5.000000-6,0.000000-3.000000-7,-5.000000 4.000000-6,-7.000000 3.000000-8,-5.000000 3.000000-5,-12.000000 3.000000-7,-16.000000 3.000000-6,-15.000000 3.000000-6,-15.000000 4.000000-6,-15.000000 1.000000 1,-12.000000 0.000000 6,-13.000000 0.000000 9,-12.000000 0.000000 6,-9.000000 0.000000 7,-2.000000 0.000000 6,-3.000000 0.000000 7,-3.000000 0.000000 7</inkml:trace>
</inkml:ink>
</file>

<file path=ppt/ink/ink562.xml><?xml version="1.0" encoding="utf-8"?>
<inkml:ink xmlns:inkml="http://www.w3.org/2003/InkML">
  <annotation type="ScanImages2ExtractSignatures">1</annotation>
  <annotation type="ScanImagesWidth">1564475392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2"/>
    </inkml:context>
    <inkml:brush xml:id="br0">
      <inkml:brushProperty name="width" value="0.0289288777858019" units="cm"/>
      <inkml:brushProperty name="height" value="0.0289288777858019" units="cm"/>
      <inkml:brushProperty name="color" value="#F2395B"/>
      <inkml:brushProperty name="ignorePressure" value="0"/>
    </inkml:brush>
  </inkml:definitions>
  <inkml:trace contextRef="#ctx0" brushRef="#br0">59500.000000 5300.000000 506,'0.000000'-32.000000'10,"0.000000"39.000000"20 ,0.000000 36.000000 22,0.000000 39.000000 21,-4.000000 30.000000 4,-5.000000 26.000000-9,-7.000000 24.000000-12,-5.000000 26.000000-10,-6.000000 15.000000-10,-3.000000 6.000000-11,-3.000000 7.000000-10,-2.000000 6.000000-10,2.000000-4.000000-8,9.000000-11.000000-7,10.000000-14.000000-8,10.000000-11.000000-6,11.000000-25.000000-3,17.000000-33.000000-1,15.000000-35.000000 1,16.000000-34.000000-1,12.000000-29.000000-1,9.000000-21.000000-1,10.000000-22.000000-2,10.000000-22.000000-3,4.000000-19.000000 0,0.000000-16.000000 0,0.000000-15.000000-1,0.000000-15.000000 1,-5.000000-12.000000 0,-9.000000-6.000000 5,-10.000000-6.000000 2,-8.000000-6.000000 5,-11.000000 4.000000 2,-8.000000 16.000000 6,-10.000000 15.000000 4,-9.000000 17.000000 4,-9.000000 11.000000 3,-5.000000 10.000000 1,-7.000000 10.000000 1,-5.000000 9.000000 0,-8.000000 12.000000 6,-5.000000 16.000000 10,-7.000000 15.000000 9,-5.000000 17.000000 10,-3.000000 11.000000 7,4.000000 10.000000 6,3.000000 10.000000 6,3.000000 9.000000 6,1.000000 4.000000 0,1.000000 1.000000-7,-1.000000-1.000000-6,1.000000 1.000000-7,2.000000-3.000000-7,7.000000-2.000000-5,6.000000-3.000000-7,7.000000-3.000000-7,8.000000-9.000000-3,14.000000-11.000000-2,11.000000-14.000000-2,14.000000-11.000000-2,8.000000-15.000000-3,7.000000-16.000000-5,6.000000-15.000000-4,7.000000-15.000000-6,-3.000000-12.000000-3,-8.000000-6.000000-4,-10.000000-6.000000-4,-9.000000-6.000000-3,-12.000000-1.000000-1,-11.000000 7.000000 3,-14.000000 6.000000 2,-11.000000 7.000000 4,-17.000000 7.000000 2,-18.000000 9.000000 5,-19.000000 10.000000 5,-18.000000 10.000000 4,-15.000000 14.000000 3,-9.000000 23.000000 2,-10.000000 22.000000 1,-8.000000 22.000000 2,-1.000000 16.000000 4,9.000000 14.000000 6,10.000000 11.000000 7,10.000000 14.000000 7,10.000000 8.000000 2,13.000000 7.000000-1,12.000000 6.000000 0,13.000000 7.000000-1,20.000000-3.000000-5,28.000000-8.000000-7,28.000000-10.000000-8,29.000000-9.000000-7,22.000000-16.000000-9,20.000000-22.000000-9,18.000000-22.000000-9,20.000000-21.000000-10,10.000000-18.000000-4,3.000000-12.000000 0,3.000000-13.000000-1,4.000000-12.000000 0,-12.000000-7.000000 1,-24.000000 1.000000 5,-26.000000-1.000000 3,-24.000000 1.000000 4,-18.000000 1.000000 4,-9.000000 3.000000 2,-10.000000 3.000000 3,-8.000000 4.000000 3</inkml:trace>
</inkml:ink>
</file>

<file path=ppt/ink/ink563.xml><?xml version="1.0" encoding="utf-8"?>
<inkml:ink xmlns:inkml="http://www.w3.org/2003/InkML">
  <annotation type="ScanImages2ExtractSignatures">1</annotation>
  <annotation type="ScanImagesWidth">960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2"/>
    </inkml:context>
    <inkml:brush xml:id="br0">
      <inkml:brushProperty name="width" value="0.0163984019309282" units="cm"/>
      <inkml:brushProperty name="height" value="0.0163984019309282" units="cm"/>
      <inkml:brushProperty name="color" value="#F2395B"/>
      <inkml:brushProperty name="ignorePressure" value="0"/>
    </inkml:brush>
  </inkml:definitions>
  <inkml:trace contextRef="#ctx0" brushRef="#br0">63550.000000 7400.000000 894,'-22.000000'70.000000'5,"6.000000"-9.000000"10 ,7.000000-10.000000 10,6.000000-8.000000 10,3.000000-8.000000-10,0.000000-2.000000-28,0.000000-3.000000-29,0.000000-3.000000-29</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3"/>
    </inkml:context>
    <inkml:brush xml:id="br0">
      <inkml:brushProperty name="width" value="0.0210517626255751" units="cm"/>
      <inkml:brushProperty name="height" value="0.0210517626255751" units="cm"/>
      <inkml:brushProperty name="color" value="#F2395B"/>
      <inkml:brushProperty name="ignorePressure" value="0"/>
    </inkml:brush>
  </inkml:definitions>
  <inkml:trace contextRef="#ctx0" brushRef="#br0">34700.000000 6450.000000 696,'-24.000000'-149.000000'0,"4.000000"4.000000"0 ,3.000000 3.000000 0,3.000000 3.000000 0,-2.000000 4.000000 2,-6.000000 7.000000 2,-6.000000 6.000000 3,-6.000000 7.000000 3,-2.000000 13.000000 3,3.000000 22.000000 4,3.000000 22.000000 4,4.000000 23.000000 4,-3.000000 17.000000 1,-5.000000 17.000000-2,-7.000000 15.000000-3,-5.000000 16.000000-3,-6.000000 26.000000-1,-3.000000 38.000000-2,-3.000000 37.000000-2,-2.000000 38.000000-2,-1.000000 31.000000-1,3.000000 25.000000 0,3.000000 25.000000-1,4.000000 25.000000-1,7.000000 23.000000 0,13.000000 22.000000-2,12.000000 22.000000-2,13.000000 23.000000 0,13.000000 10.000000-4,17.000000 0.000000-2,15.000000 0.000000-5,16.000000 0.000000-3,7.000000-29.000000-2,1.000000-55.000000 1,-1.000000-57.000000-1,1.000000-55.000000 1,-4.000000-45.000000-1,-6.000000-31.000000 1,-6.000000-31.000000 1,-6.000000-31.000000-1,-10.000000-29.000000-1,-12.000000-24.000000-4,-13.000000-26.000000-5,-12.000000-24.000000-3,-12.000000-20.000000-3,-8.000000-11.000000-1,-10.000000-14.000000-1,-9.000000-11.000000-1,-9.000000-11.000000 0,-5.000000-5.000000 2,-7.000000-7.000000 2,-5.000000-5.000000 3,-6.000000-6.000000 2,-3.000000-3.000000 5,-3.000000-3.000000 5,-2.000000-2.000000 4,-6.000000 2.000000 3,-6.000000 9.000000 1,-6.000000 10.000000 0,-6.000000 10.000000 2,1.000000 18.000000 1,9.000000 28.000000 2,10.000000 28.000000 2,10.000000 29.000000 2,8.000000 18.000000 3,10.000000 9.000000 4,10.000000 10.000000 5,9.000000 10.000000 4,9.000000 4.000000 3,9.000000 0.000000 2,10.000000 0.000000 1,10.000000 0.000000 1,10.000000-4.000000 1,13.000000-5.000000-4,12.000000-7.000000-1,13.000000-5.000000-3,13.000000-12.000000-2,17.000000-16.000000-3,15.000000-15.000000-3,16.000000-15.000000-2,15.000000-11.000000-4,16.000000-2.000000-4,15.000000-3.000000-5,17.000000-3.000000-5,5.000000 1.000000-4,-3.000000 6.000000-6,-3.000000 7.000000-4,-2.000000 6.000000-5,-15.000000 7.000000-1,-25.000000 10.000000 4,-25.000000 10.000000 4,-25.000000 9.000000 3,-18.000000 6.000000-1,-8.000000 3.000000-5,-10.000000 3.000000-6,-9.000000 4.000000-6</inkml:trace>
</inkml:ink>
</file>

<file path=ppt/ink/ink565.xml><?xml version="1.0" encoding="utf-8"?>
<inkml:ink xmlns:inkml="http://www.w3.org/2003/InkML">
  <annotation type="ScanImages2ExtractSignatures">1</annotation>
  <annotation type="ScanImagesWidth">657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4"/>
    </inkml:context>
    <inkml:brush xml:id="br0">
      <inkml:brushProperty name="width" value="0.0227608717978001" units="cm"/>
      <inkml:brushProperty name="height" value="0.0227608717978001" units="cm"/>
      <inkml:brushProperty name="color" value="#F2395B"/>
      <inkml:brushProperty name="ignorePressure" value="0"/>
    </inkml:brush>
  </inkml:definitions>
  <inkml:trace contextRef="#ctx0" brushRef="#br0">35050.000000 7100.000000 644,'-4.000000'46.000000'-2,"-5.000000"-5.000000"5 ,-7.000000-7.000000 4,-5.000000-5.000000 5,-4.000000-1.000000 5,0.000000 6.000000 5,0.000000 7.000000 5,0.000000 6.000000 6,1.000000 6.000000 2,4.000000 6.000000-1,3.000000 7.000000-1,3.000000 6.000000 0,-1.000000 7.000000-4,-2.000000 10.000000-5,-3.000000 10.000000-6,-3.000000 9.000000-4,-1.000000 4.000000-6,4.000000 1.000000-2,3.000000-1.000000-3,3.000000 1.000000-4,3.000000-9.000000-3,3.000000-15.000000-1,3.000000-15.000000-3,4.000000-16.000000-1,4.000000-15.000000-3,6.000000-11.000000-3,7.000000-14.000000-4,6.000000-11.000000-3,6.000000-20.000000-1,6.000000-24.000000 3,7.000000-26.000000 3,6.000000-24.000000 2,4.000000-17.000000 3,4.000000-5.000000 4,3.000000-7.000000 3,3.000000-5.000000 5,1.000000-3.000000 2,1.000000 4.000000 0,-1.000000 3.000000 1,1.000000 3.000000 0,-4.000000 7.000000 1,-6.000000 14.000000 0,-6.000000 11.000000 1,-6.000000 14.000000 0,-7.000000 27.000000 2,-6.000000 44.000000 3,-6.000000 44.000000 3,-6.000000 44.000000 3,-6.000000 21.000000 2,-2.000000 1.000000 0,-3.000000-1.000000-1,-3.000000 1.000000 1,1.000000-9.000000-3,6.000000-15.000000-6,7.000000-15.000000-4,6.000000-16.000000-6,7.000000-15.000000-3,10.000000-11.000000-2,10.000000-14.000000-1,9.000000-11.000000-1,2.000000-18.000000-1,-2.000000-22.000000-1,-3.000000-22.000000 1,-3.000000-21.000000-1,-6.000000-12.000000 0,-5.000000 1.000000-1,-7.000000-1.000000-1,-5.000000 1.000000-1,-8.000000 1.000000 0,-5.000000 3.000000 4,-7.000000 3.000000 2,-5.000000 4.000000 3,-12.000000 4.000000 2,-16.000000 6.000000 2,-15.000000 7.000000 2,-15.000000 6.000000 1,-9.000000 10.000000 1,1.000000 17.000000 2,-1.000000 15.000000-1,1.000000 16.000000 1,-3.000000 16.000000 1,-2.000000 20.000000-1,-3.000000 18.000000-1,-3.000000 20.000000 0,1.000000 14.000000 0,6.000000 14.000000-2,7.000000 11.000000 0,6.000000 14.000000 0,12.000000 2.000000-2,19.000000-6.000000-1,19.000000-6.000000-1,19.000000-6.000000-1,18.000000-15.000000-3,19.000000-21.000000-3,19.000000-22.000000-4,19.000000-22.000000-4,12.000000-21.000000-3,6.000000-18.000000-1,7.000000-19.000000-1,6.000000-18.000000-1,-2.000000-15.000000-1,-9.000000-9.000000 0,-10.000000-10.000000 0,-8.000000-8.000000 0,-11.000000-6.000000 1,-8.000000 1.000000 0,-10.000000-1.000000 2,-9.000000 1.000000 0,-10.000000 4.000000 2,-9.000000 9.000000 3,-10.000000 10.000000 3,-8.000000 10.000000 2,-9.000000 7.000000 4,-6.000000 6.000000 3,-6.000000 7.000000 4,-6.000000 6.000000 4,-7.000000 7.000000 2,-6.000000 10.000000 1,-6.000000 10.000000 2,-6.000000 9.000000 1,-2.000000 9.000000 3,3.000000 9.000000 4,3.000000 10.000000 5,4.000000 10.000000 5,2.000000 4.000000 2,4.000000 0.000000 2,3.000000 0.000000 1,3.000000 0.000000 1,3.000000-2.000000-1,3.000000-3.000000-3,3.000000-3.000000-3,4.000000-2.000000-3,5.000000-6.000000-3,10.000000-6.000000-4,10.000000-6.000000-3,9.000000-6.000000-5,7.000000-7.000000-3,7.000000-6.000000-5,6.000000-6.000000-3,7.000000-6.000000-4,2.000000-12.000000-5,1.000000-15.000000-3,-1.000000-15.000000-5,1.000000-16.000000-4,-4.000000-8.000000 0,-6.000000 0.000000 0,-6.000000 0.000000 2,-6.000000 0.000000 1,-7.000000 1.000000 2,-6.000000 4.000000 2,-6.000000 3.000000 4,-6.000000 3.000000 2,-12.000000 6.000000 2,-15.000000 9.000000 2,-15.000000 10.000000 3,-16.000000 10.000000 1,-10.000000 11.000000 3,-3.000000 17.000000 2,-3.000000 15.000000 2,-2.000000 16.000000 2,0.000000 16.000000 2,7.000000 20.000000 0,6.000000 18.000000 2,7.000000 20.000000 1,5.000000 8.000000 2,7.000000 1.000000 2,6.000000-1.000000 2,7.000000 1.000000 2,16.000000-9.000000 0,29.000000-15.000000-4,28.000000-15.000000-4,28.000000-16.000000-3,26.000000-19.000000-10,26.000000-22.000000-14,24.000000-22.000000-15,26.000000-21.000000-14,-6.000000-12.000000-7,-33.000000 1.000000 1,-35.000000-1.000000 2,-34.000000 1.000000 1</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5:49"/>
    </inkml:context>
    <inkml:brush xml:id="br0">
      <inkml:brushProperty name="width" value="0.0188053790479898" units="cm"/>
      <inkml:brushProperty name="height" value="0.0188053790479898" units="cm"/>
      <inkml:brushProperty name="color" value="#F2395B"/>
      <inkml:brushProperty name="ignorePressure" value="0"/>
    </inkml:brush>
  </inkml:definitions>
  <inkml:trace contextRef="#ctx0" brushRef="#br0">34500.000000 7550.000000 779,'-69.000000'21.000000'-33,"13.000000"-5.000000"12 ,12.000000-7.000000 12,13.000000-5.000000 11,12.000000-3.000000 9,13.000000 4.000000 4,12.000000 3.000000 3,13.000000 3.000000 6,12.000000-1.000000 1,13.000000-2.000000-1,12.000000-3.000000-1,13.000000-3.000000 0,6.000000-2.000000-1,0.000000 0.000000-2,0.000000 0.000000 0,0.000000 0.000000-1,1.000000-4.000000-3,4.000000-5.000000-4,3.000000-7.000000-5,3.000000-5.000000-5,-4.000000-8.000000-5,-8.000000-5.000000-9,-10.000000-7.000000-8,-9.000000-5.000000-8,-9.000000 0.000000-7,-5.000000 10.000000-7,-7.000000 10.000000-5,-5.000000 9.000000-6</inkml:trace>
</inkml:ink>
</file>

<file path=ppt/ink/ink567.xml><?xml version="1.0" encoding="utf-8"?>
<inkml:ink xmlns:inkml="http://www.w3.org/2003/InkML">
  <annotation type="ScanImages2ExtractSignatures">1</annotation>
  <annotation type="ScanImagesWidth">107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03"/>
    </inkml:context>
    <inkml:brush xml:id="br0">
      <inkml:brushProperty name="width" value="0.0234057065099478" units="cm"/>
      <inkml:brushProperty name="height" value="0.0234057065099478" units="cm"/>
      <inkml:brushProperty name="color" value="#F2395B"/>
      <inkml:brushProperty name="ignorePressure" value="0"/>
    </inkml:brush>
  </inkml:definitions>
  <inkml:trace contextRef="#ctx0" brushRef="#br0">41700.000000 12600.000000 626,'51.000000'-4.000000'109,"4.000000"-5.000000"-24 ,3.000000-7.000000-23,3.000000-5.000000-24,4.000000-6.000000-15,7.000000-3.000000-3,6.000000-3.000000-4,7.000000-2.000000-5,0.000000-3.000000-4,-2.000000 1.000000-4,-3.000000-1.000000-5,-3.000000 1.000000-3,-4.000000 1.000000-5,-3.000000 3.000000-7,-3.000000 3.000000-5,-2.000000 4.000000-6,-8.000000 1.000000-5,-8.000000 0.000000-4,-10.000000 0.000000-3,-9.000000 0.000000-3,-13.000000 1.000000-2,-16.000000 4.000000 2,-15.000000 3.000000 2,-15.000000 3.000000 0</inkml:trace>
</inkml:ink>
</file>

<file path=ppt/ink/ink568.xml><?xml version="1.0" encoding="utf-8"?>
<inkml:ink xmlns:inkml="http://www.w3.org/2003/InkML">
  <annotation type="ScanImages2ExtractSignatures">1</annotation>
  <annotation type="ScanImagesWidth">877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04"/>
    </inkml:context>
    <inkml:brush xml:id="br0">
      <inkml:brushProperty name="width" value="0.0256102383136749" units="cm"/>
      <inkml:brushProperty name="height" value="0.0256102383136749" units="cm"/>
      <inkml:brushProperty name="color" value="#F2395B"/>
      <inkml:brushProperty name="ignorePressure" value="0"/>
    </inkml:brush>
  </inkml:definitions>
  <inkml:trace contextRef="#ctx0" brushRef="#br0">42500.000000 11600.000000 572,'1.000000'-91.000000'2,"4.000000"19.000000"4 ,3.000000 19.000000 5,3.000000 19.000000 3,1.000000 16.000000 6,1.000000 17.000000 7,-1.000000 15.000000 8,1.000000 16.000000 8,-3.000000 21.000000 1,-2.000000 29.000000-5,-3.000000 28.000000-5,-3.000000 28.000000-5,-7.000000 18.000000-4,-9.000000 10.000000-4,-10.000000 10.000000-3,-8.000000 9.000000-5,-6.000000 4.000000-3,1.000000 1.000000-4,-1.000000-1.000000-2,1.000000 1.000000-3,4.000000-10.000000-4,9.000000-19.000000-4,10.000000-18.000000-4,10.000000-19.000000-5,10.000000-22.000000-3,13.000000-25.000000-3,12.000000-25.000000-4,13.000000-25.000000-3,12.000000-27.000000-2,13.000000-28.000000 2,12.000000-28.000000 1,13.000000-27.000000 1,7.000000-25.000000 1,4.000000-18.000000-1,3.000000-19.000000 1,3.000000-18.000000-1,-4.000000-9.000000 1,-8.000000 4.000000 2,-10.000000 3.000000 3,-9.000000 3.000000 1,-10.000000 9.000000 5,-9.000000 16.000000 4,-10.000000 15.000000 6,-8.000000 17.000000 6,-11.000000 17.000000 3,-8.000000 23.000000 4,-10.000000 22.000000 2,-9.000000 22.000000 3,-5.000000 16.000000 3,0.000000 14.000000 3,0.000000 11.000000 5,0.000000 14.000000 3,-4.000000 13.000000 3,-5.000000 16.000000 2,-7.000000 15.000000 1,-5.000000 17.000000 2,-4.000000 8.000000 0,0.000000 4.000000-4,0.000000 3.000000-1,0.000000 3.000000-4,0.000000-1.000000-2,0.000000-2.000000-4,0.000000-3.000000-2,0.000000-3.000000-4,3.000000-6.000000-3,6.000000-5.000000-3,7.000000-7.000000-4,6.000000-5.000000-2,3.000000-9.000000-3,0.000000-9.000000-1,0.000000-10.000000-1,0.000000-8.000000-2,0.000000-14.000000-4,0.000000-15.000000-7,0.000000-15.000000-8,0.000000-16.000000-9,6.000000-18.000000 1,13.000000-18.000000 5,12.000000-19.000000 8,13.000000-18.000000 6,9.000000-10.000000 4,6.000000 0.000000 2,7.000000 0.000000 2,6.000000 0.000000 2,3.000000 1.000000 1,0.000000 4.000000 0,0.000000 3.000000 1,0.000000 3.000000 0,-2.000000 7.000000 0,-3.000000 14.000000 2,-3.000000 11.000000 0,-2.000000 14.000000 2,-8.000000 10.000000 0,-8.000000 9.000000 2,-10.000000 10.000000 2,-9.000000 10.000000 0,-9.000000 8.000000 2,-5.000000 10.000000 0,-7.000000 10.000000 2,-5.000000 9.000000 0,-4.000000 10.000000 0,0.000000 14.000000 2,0.000000 11.000000 0,0.000000 14.000000 2,-2.000000 7.000000-1,-3.000000 3.000000 1,-3.000000 3.000000-1,-2.000000 4.000000-1,-1.000000-3.000000 1,3.000000-5.000000-1,3.000000-7.000000 0,4.000000-5.000000-1,7.000000-12.000000-2,13.000000-16.000000-5,12.000000-15.000000-6,13.000000-15.000000-5,9.000000-15.000000-4,6.000000-12.000000 0,7.000000-13.000000-3,6.000000-12.000000 0,3.000000-18.000000-2,0.000000-21.000000-2,0.000000-22.000000-1,0.000000-22.000000-2,-7.000000-8.000000 0,-11.000000 6.000000 1,-14.000000 7.000000 0,-11.000000 6.000000 1,-14.000000 4.000000 3,-11.000000 4.000000 2,-14.000000 3.000000 4,-11.000000 3.000000 3,-14.000000 10.000000 3,-11.000000 20.000000 2,-14.000000 18.000000 3,-11.000000 20.000000 3,-9.000000 13.000000 1,-3.000000 9.000000 0,-3.000000 10.000000 0,-2.000000 10.000000 0,-3.000000 8.000000-1,1.000000 10.000000-2,-1.000000 10.000000-1,1.000000 9.000000-3,7.000000 4.000000-2,16.000000 1.000000-5,15.000000-1.000000-4,17.000000 1.000000-4,14.000000-6.000000-5,17.000000-8.000000-6,15.000000-10.000000-4,16.000000-9.000000-6,9.000000-9.000000 0,3.000000-5.000000 6,3.000000-7.000000 4,4.000000-5.000000 4,-1.000000-4.000000 5,-3.000000 0.000000 2,-3.000000 0.000000 3,-2.000000 0.000000 2</inkml:trace>
</inkml:ink>
</file>

<file path=ppt/ink/ink569.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05"/>
    </inkml:context>
    <inkml:brush xml:id="br0">
      <inkml:brushProperty name="width" value="0.0275595784187317" units="cm"/>
      <inkml:brushProperty name="height" value="0.0275595784187317" units="cm"/>
      <inkml:brushProperty name="color" value="#F2395B"/>
      <inkml:brushProperty name="ignorePressure" value="0"/>
    </inkml:brush>
  </inkml:definitions>
  <inkml:trace contextRef="#ctx0" brushRef="#br0">46050.000000 11700.000000 532,'23.000000'-140.000000'2,"-3.000000"23.000000"6 ,-3.000000 22.000000 4,-2.000000 22.000000 6,-3.000000 16.000000 3,1.000000 14.000000 1,-1.000000 11.000000 3,1.000000 14.000000 1,1.000000 18.000000 2,3.000000 25.000000 0,3.000000 25.000000 1,4.000000 25.000000 0,-7.000000 25.000000-1,-16.000000 25.000000-3,-15.000000 25.000000-4,-15.000000 25.000000-4,-11.000000 15.000000-2,-2.000000 7.000000-3,-3.000000 6.000000-2,-3.000000 7.000000-3,2.000000-3.000000-3,10.000000-8.000000-4,10.000000-10.000000-3,9.000000-9.000000-3,9.000000-23.000000-3,9.000000-33.000000-2,10.000000-35.000000-1,10.000000-34.000000-2,16.000000-35.000000 0,26.000000-34.000000 0,24.000000-35.000000 1,26.000000-33.000000 0,13.000000-29.000000 0,4.000000-22.000000-3,3.000000-22.000000-1,3.000000-21.000000-2,-4.000000-10.000000-1,-8.000000 3.000000 0,-10.000000 3.000000 0,-9.000000 4.000000-1,-12.000000 1.000000 2,-11.000000 0.000000 0,-14.000000 0.000000 3,-11.000000 0.000000 1,-12.000000 7.000000 1,-9.000000 17.000000 3,-10.000000 15.000000 3,-8.000000 16.000000 1,-8.000000 18.000000 4,-2.000000 22.000000 5,-3.000000 22.000000 6,-3.000000 23.000000 4,-7.000000 17.000000 4,-9.000000 17.000000 4,-10.000000 15.000000 2,-8.000000 16.000000 3,-8.000000 15.000000 2,-2.000000 16.000000 2,-3.000000 15.000000 0,-3.000000 17.000000 1,-1.000000 10.000000 0,4.000000 6.000000-1,3.000000 7.000000-1,3.000000 6.000000-1,3.000000 4.000000-3,3.000000 4.000000-2,3.000000 3.000000-4,4.000000 3.000000-4,4.000000 4.000000-2,6.000000 7.000000-2,7.000000 6.000000-2,6.000000 7.000000-3,10.000000-4.000000-5,17.000000-12.000000-10,15.000000-13.000000-11,16.000000-12.000000-9,10.000000-18.000000-10,7.000000-21.000000-9,6.000000-22.000000-8,7.000000-22.000000-9,-6.000000-18.000000 1,-15.000000-11.000000 7,-15.000000-14.000000 9,-16.000000-11.000000 8</inkml:trace>
</inkml:ink>
</file>

<file path=ppt/ink/ink57.xml><?xml version="1.0" encoding="utf-8"?>
<inkml:ink xmlns:inkml="http://www.w3.org/2003/InkML">
  <annotation type="ScanImages2ExtractSignatures">1</annotation>
  <annotation type="ScanImagesWidth">1069853803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20"/>
    </inkml:context>
    <inkml:brush xml:id="br0">
      <inkml:brushProperty name="width" value="0.0196103807538748" units="cm"/>
      <inkml:brushProperty name="height" value="0.0196103807538748" units="cm"/>
      <inkml:brushProperty name="color" value="#F2395B"/>
      <inkml:brushProperty name="ignorePressure" value="0"/>
    </inkml:brush>
  </inkml:definitions>
  <inkml:trace contextRef="#ctx0" brushRef="#br0">6400.000000 9050.000000 747,'0.000000'-158.000000'-10,"0.000000"34.000000"6 ,0.000000 35.000000 6,0.000000 35.000000 8,7.000000 21.000000 2,17.000000 9.000000-3,15.000000 10.000000-1,16.000000 10.000000-2,13.000000 8.000000-2,14.000000 10.000000-2,11.000000 10.000000-2,14.000000 9.000000-2,13.000000 4.000000 0,16.000000 1.000000-1,15.000000-1.000000 0,17.000000 1.000000 0,14.000000-1.000000 0,17.000000 1.000000 1,15.000000-1.000000 0,16.000000 1.000000 0,9.000000-3.000000 0,3.000000-2.000000 1,3.000000-3.000000 1,4.000000-3.000000-1,5.000000-4.000000 2,10.000000-3.000000 0,10.000000-3.000000 0,9.000000-2.000000 1,10.000000-5.000000 2,14.000000-2.000000 1,11.000000-3.000000 1,14.000000-3.000000 2,10.000000-6.000000 1,9.000000-5.000000-1,10.000000-7.000000 0,10.000000-5.000000-1,8.000000-3.000000 0,10.000000 4.000000 0,10.000000 3.000000 1,9.000000 3.000000 0,6.000000 3.000000-1,3.000000 3.000000 0,3.000000 3.000000-2,4.000000 4.000000 0,-3.000000 2.000000-1,-5.000000 4.000000-1,-7.000000 3.000000-1,-5.000000 3.000000-1,2.000000 1.000000 0,13.000000 1.000000-1,12.000000-1.000000-1,13.000000 1.000000 1,10.000000-3.000000-1,10.000000-2.000000 0,10.000000-3.000000 1,9.000000-3.000000 0,4.000000-7.000000 0,1.000000-9.000000 0,-1.000000-10.000000-1,1.000000-8.000000 0,1.000000-6.000000 1,3.000000 1.000000 1,3.000000-1.000000 1,4.000000 1.000000 1,2.000000-1.000000 2,4.000000 1.000000 1,3.000000-1.000000 1,3.000000 1.000000 3,-5.000000 2.000000-1,-12.000000 7.000000-1,-13.000000 6.000000-2,-12.000000 7.000000-1,-7.000000 4.000000-1,1.000000 3.000000 0,-1.000000 3.000000-1,1.000000 4.000000 1,-3.000000 1.000000-2,-2.000000 0.000000 0,-3.000000 0.000000-1,-3.000000 0.000000-1,-6.000000 1.000000 0,-5.000000 4.000000-1,-7.000000 3.000000 1,-5.000000 3.000000-1,-6.000000-1.000000 1,-3.000000-2.000000-1,-3.000000-3.000000 1,-2.000000-3.000000-1,-8.000000-2.000000 0,-8.000000 0.000000 1,-10.000000 0.000000 0,-9.000000 0.000000 1,-12.000000-2.000000 0,-11.000000-3.000000 1,-14.000000-3.000000 1,-11.000000-2.000000 1,-15.000000-3.000000 0,-16.000000 1.000000 1,-15.000000-1.000000-1,-15.000000 1.000000 0,-17.000000-1.000000 1,-15.000000 1.000000-2,-15.000000-1.000000 0,-16.000000 1.000000-1,-23.000000 1.000000 0,-27.000000 3.000000-3,-28.000000 3.000000-1,-28.000000 4.000000-2,-35.000000 5.000000-7,-41.000000 10.000000-13,-40.000000 10.000000-14,-40.000000 9.000000-12,-18.000000 2.000000-5,6.000000-2.000000 5,7.000000-3.000000 5,6.000000-3.000000 4</inkml:trace>
</inkml:ink>
</file>

<file path=ppt/ink/ink570.xml><?xml version="1.0" encoding="utf-8"?>
<inkml:ink xmlns:inkml="http://www.w3.org/2003/InkML">
  <annotation type="ScanImages2ExtractSignatures">1</annotation>
  <annotation type="ScanImagesWidth">-1974959312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08"/>
    </inkml:context>
    <inkml:brush xml:id="br0">
      <inkml:brushProperty name="width" value="0.0244655795395374" units="cm"/>
      <inkml:brushProperty name="height" value="0.0244655795395374" units="cm"/>
      <inkml:brushProperty name="color" value="#F2395B"/>
      <inkml:brushProperty name="ignorePressure" value="0"/>
    </inkml:brush>
  </inkml:definitions>
  <inkml:trace contextRef="#ctx0" brushRef="#br0">33250.000000 12650.000000 599,'-41.000000'23.000000'27,"19.000000"-3.000000"2 ,19.000000-3.000000 2,19.000000-2.000000 1,15.000000-5.000000-2,13.000000-2.000000-7,12.000000-3.000000-7,13.000000-3.000000-7,6.000000-7.000000-4,0.000000-9.000000-4,0.000000-10.000000-2,0.000000-8.000000-2,-4.000000-6.000000-3,-5.000000 1.000000 0,-7.000000-1.000000-2,-5.000000 1.000000-2,-12.000000 18.000000 3,-16.000000 38.000000 5,-15.000000 37.000000 5,-15.000000 38.000000 6,-14.000000 34.000000 3,-8.000000 31.000000 1,-10.000000 32.000000 3,-9.000000 31.000000 1,-4.000000 17.000000 1,4.000000 3.000000 0,3.000000 3.000000 1,3.000000 4.000000 1,4.000000-9.000000-2,7.000000-18.000000-1,6.000000-19.000000-1,7.000000-18.000000-2,7.000000-25.000000-3,9.000000-27.000000-2,10.000000-28.000000-2,10.000000-28.000000-4,5.000000-21.000000-3,4.000000-12.000000-6,3.000000-13.000000-6,3.000000-12.000000-5,1.000000-15.000000-5,1.000000-15.000000-3,-1.000000-15.000000-4,1.000000-16.000000-2,-1.000000-16.000000-3,1.000000-16.000000-3,-1.000000-15.000000-1,1.000000-15.000000-2,-3.000000-11.000000 0,-2.000000-2.000000 2,-3.000000-3.000000 1,-3.000000-3.000000 1,-6.000000 8.000000 5,-5.000000 23.000000 7,-7.000000 22.000000 7,-5.000000 22.000000 6</inkml:trace>
</inkml:ink>
</file>

<file path=ppt/ink/ink57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08"/>
    </inkml:context>
    <inkml:brush xml:id="br0">
      <inkml:brushProperty name="width" value="0.0220274645835161" units="cm"/>
      <inkml:brushProperty name="height" value="0.0220274645835161" units="cm"/>
      <inkml:brushProperty name="color" value="#F2395B"/>
      <inkml:brushProperty name="ignorePressure" value="0"/>
    </inkml:brush>
  </inkml:definitions>
  <inkml:trace contextRef="#ctx0" brushRef="#br0">33950.000000 12500.000000 665,'-21.000000'-24.000000'5,"10.000000"4.000000"8 ,10.000000 3.000000 10,9.000000 3.000000 8,10.000000 3.000000 4,14.000000 3.000000-2,11.000000 3.000000-2,14.000000 4.000000-2,5.000000 4.000000-3,1.000000 6.000000-3,-1.000000 7.000000-4,1.000000 6.000000-4,-1.000000 6.000000-2,1.000000 6.000000-2,-1.000000 7.000000-3,1.000000 6.000000-2,-6.000000 7.000000-1,-8.000000 10.000000-1,-10.000000 10.000000-2,-9.000000 9.000000 0,-12.000000 9.000000-1,-11.000000 9.000000-3,-14.000000 10.000000-3,-11.000000 10.000000-1,-17.000000 2.000000-2,-18.000000-3.000000-1,-19.000000-3.000000-1,-18.000000-2.000000-1,-10.000000-9.000000-2,0.000000-12.000000-1,0.000000-13.000000-2,0.000000-12.000000-1,6.000000-16.000000-1,13.000000-19.000000-2,12.000000-18.000000-2,13.000000-19.000000 0,15.000000-24.000000-2,19.000000-28.000000-1,19.000000-28.000000-1,19.000000-27.000000-1,9.000000-6.000000-1,0.000000 19.000000 0,0.000000 19.000000-1,0.000000 19.000000 0</inkml:trace>
</inkml:ink>
</file>

<file path=ppt/ink/ink572.xml><?xml version="1.0" encoding="utf-8"?>
<inkml:ink xmlns:inkml="http://www.w3.org/2003/InkML">
  <annotation type="ScanImages2ExtractSignatures">1</annotation>
  <annotation type="ScanImagesWidth">875838008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09"/>
    </inkml:context>
    <inkml:brush xml:id="br0">
      <inkml:brushProperty name="width" value="0.0262393206357956" units="cm"/>
      <inkml:brushProperty name="height" value="0.0262393206357956" units="cm"/>
      <inkml:brushProperty name="color" value="#F2395B"/>
      <inkml:brushProperty name="ignorePressure" value="0"/>
    </inkml:brush>
  </inkml:definitions>
  <inkml:trace contextRef="#ctx0" brushRef="#br0">35050.000000 11450.000000 558,'1.000000'-33.000000'81,"4.000000"34.000000"-11 ,3.000000 35.000000-10,3.000000 35.000000-10,-1.000000 24.000000-9,-2.000000 16.000000-5,-3.000000 15.000000-7,-3.000000 17.000000-7,-4.000000 16.000000-7,-3.000000 19.000000-9,-3.000000 19.000000-9,-2.000000 19.000000-10,-3.000000 2.000000-6,1.000000-11.000000-4,-1.000000-14.000000-4,1.000000-11.000000-4,2.000000-23.000000-2,7.000000-31.000000-1,6.000000-31.000000-1,7.000000-31.000000 0,10.000000-24.000000-1,16.000000-16.000000 3,15.000000-15.000000 2,17.000000-15.000000 2,8.000000-17.000000 2,4.000000-15.000000 2,3.000000-15.000000 1,3.000000-16.000000 1,-2.000000-12.000000 4,-6.000000-5.000000 4,-6.000000-7.000000 4,-6.000000-5.000000 5,-7.000000-3.000000 2,-6.000000 4.000000 1,-6.000000 3.000000 1,-6.000000 3.000000 1,-9.000000 4.000000 1,-8.000000 7.000000 1,-10.000000 6.000000 3,-9.000000 7.000000 1,-7.000000 2.000000 3,-3.000000 1.000000 6,-3.000000-1.000000 4,-2.000000 1.000000 6,-5.000000 4.000000 4,-2.000000 9.000000 3,-3.000000 10.000000 3,-3.000000 10.000000 4,-4.000000 10.000000 0,-3.000000 13.000000-4,-3.000000 12.000000-2,-2.000000 13.000000-2,-5.000000 15.000000-4,-2.000000 19.000000-3,-3.000000 19.000000-3,-3.000000 19.000000-3,-2.000000 12.000000-3,0.000000 6.000000-1,0.000000 7.000000-1,0.000000 6.000000-3,4.000000-1.000000 0,10.000000-5.000000-1,10.000000-7.000000 0,9.000000-5.000000 0,7.000000-14.000000-2,7.000000-18.000000-6,6.000000-19.000000-6,7.000000-18.000000-4,11.000000-18.000000-4,20.000000-16.000000-2,18.000000-15.000000-3,20.000000-15.000000-1,10.000000-20.000000-1,3.000000-21.000000-1,3.000000-22.000000 0,4.000000-22.000000 0,-4.000000-8.000000 0,-9.000000 6.000000 1,-10.000000 7.000000 1,-8.000000 6.000000 2,-11.000000 9.000000 2,-8.000000 13.000000 4,-10.000000 12.000000 3,-9.000000 13.000000 3,-10.000000 16.000000 4,-9.000000 23.000000 5,-10.000000 22.000000 4,-8.000000 22.000000 5,-12.000000 19.000000 3,-12.000000 20.000000 3,-13.000000 18.000000 3,-12.000000 20.000000 3,-5.000000 10.000000 1,3.000000 3.000000 0,3.000000 3.000000 0,4.000000 4.000000-1,5.000000-7.000000-1,10.000000-16.000000-3,10.000000-15.000000-4,9.000000-15.000000-4,15.000000-20.000000-5,22.000000-21.000000-7,22.000000-22.000000-7,23.000000-22.000000-7,8.000000-21.000000-5,-3.000000-18.000000-2,-3.000000-19.000000-3,-2.000000-18.000000-2,-3.000000-10.000000 0,1.000000 0.000000 1,-1.000000 0.000000 3,1.000000 0.000000 2,-3.000000 1.000000 3,-2.000000 4.000000 4,-3.000000 3.000000 5,-3.000000 3.000000 4,-6.000000 7.000000 2,-5.000000 14.000000 2,-7.000000 11.000000 1,-5.000000 14.000000 1,-9.000000 11.000000 4,-9.000000 14.000000 9,-10.000000 11.000000 8,-8.000000 14.000000 9,-8.000000 13.000000 2,-2.000000 16.000000-3,-3.000000 15.000000-2,-3.000000 17.000000-4,-4.000000 10.000000-2,-3.000000 6.000000-4,-3.000000 7.000000-2,-2.000000 6.000000-3,0.000000 4.000000-3,7.000000 4.000000 1,6.000000 3.000000-2,7.000000 3.000000 0,4.000000-2.000000-1,3.000000-6.000000-4,3.000000-6.000000-2,4.000000-6.000000-4,5.000000-13.000000-2,10.000000-19.000000-4,10.000000-18.000000-2,9.000000-19.000000-3,10.000000-19.000000-3,14.000000-19.000000-3,11.000000-18.000000-2,14.000000-19.000000-2,5.000000-19.000000-1,1.000000-19.000000 2,-1.000000-18.000000 2,1.000000-19.000000 2,-6.000000-8.000000 2,-8.000000 3.000000 2,-10.000000 3.000000 2,-9.000000 4.000000 2,-10.000000 7.000000 3,-9.000000 13.000000 0,-10.000000 12.000000 2,-8.000000 13.000000 2,-11.000000 13.000000 2,-8.000000 17.000000 5,-10.000000 15.000000 3,-9.000000 16.000000 4,-9.000000 15.000000 2,-5.000000 16.000000 2,-7.000000 15.000000 0,-5.000000 17.000000 2,-4.000000 14.000000 0,0.000000 17.000000-1,0.000000 15.000000-1,0.000000 16.000000-1,1.000000 10.000000 0,4.000000 7.000000-1,3.000000 6.000000 0,3.000000 7.000000-1,3.000000 11.000000-2,3.000000 20.000000-2,3.000000 18.000000-1,4.000000 20.000000-4,1.000000 14.000000-1,0.000000 14.000000-2,0.000000 11.000000-2,0.000000 14.000000-3,1.000000 0.000000 0,4.000000-8.000000-1,3.000000-10.000000-1,3.000000-9.000000-1,1.000000-21.000000 0,1.000000-31.000000 1,-1.000000-31.000000-1,1.000000-31.000000 1,-3.000000-24.000000 0,-2.000000-16.000000 1,-3.000000-15.000000 0,-3.000000-15.000000 0,-7.000000-14.000000 0,-9.000000-8.000000 0,-10.000000-10.000000-2,-8.000000-9.000000 0,-9.000000-7.000000-1,-6.000000-3.000000-1,-6.000000-3.000000 0,-6.000000-2.000000 0,-6.000000-8.000000-2,-2.000000-8.000000-1,-3.000000-10.000000-1,-3.000000-9.000000-3,-2.000000-15.000000-1,0.000000-18.000000-2,0.000000-19.000000-3,0.000000-18.000000-2,4.000000-20.000000-3,10.000000-18.000000-1,10.000000-19.000000-2,9.000000-18.000000-2,12.000000-1.000000 1,16.000000 19.000000 2,15.000000 19.000000 3,17.000000 19.000000 3,8.000000 19.000000 3,4.000000 23.000000 4,3.000000 22.000000 4,3.000000 22.000000 3</inkml:trace>
</inkml:ink>
</file>

<file path=ppt/ink/ink573.xml><?xml version="1.0" encoding="utf-8"?>
<inkml:ink xmlns:inkml="http://www.w3.org/2003/InkML">
  <annotation type="ScanImages2ExtractSignatures">1</annotation>
  <annotation type="ScanImagesWidth">959657012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10"/>
    </inkml:context>
    <inkml:brush xml:id="br0">
      <inkml:brushProperty name="width" value="0.0241591185331345" units="cm"/>
      <inkml:brushProperty name="height" value="0.0241591185331345" units="cm"/>
      <inkml:brushProperty name="color" value="#F2395B"/>
      <inkml:brushProperty name="ignorePressure" value="0"/>
    </inkml:brush>
  </inkml:definitions>
  <inkml:trace contextRef="#ctx0" brushRef="#br0">38950.000000 13300.000000 607,'-4.000000'-50.000000'-1,"-5.000000"0.000000"-2 ,-7.000000 0.000000-1,-5.000000 0.000000-2,-1.000000 0.000000 3,6.000000 0.000000 7,7.000000 0.000000 7,6.000000 0.000000 8,3.000000-4.000000 3,0.000000-5.000000 0,0.000000-7.000000 0,0.000000-5.000000-2,0.000000-3.000000 0,0.000000 4.000000-3,0.000000 3.000000-2,0.000000 3.000000-1,-2.000000 6.000000-2,-3.000000 9.000000 0,-3.000000 10.000000 0,-2.000000 10.000000 0,-8.000000 13.000000 0,-8.000000 19.000000 0,-10.000000 19.000000 0,-9.000000 19.000000-1,-9.000000 23.000000 0,-5.000000 28.000000-3,-7.000000 28.000000-1,-5.000000 29.000000-3,0.000000 11.000000 0,10.000000-2.000000 0,10.000000-3.000000 0,9.000000-3.000000 1,10.000000-10.000000-2,14.000000-16.000000-4,11.000000-15.000000-2,14.000000-15.000000-4,18.000000-20.000000-1,25.000000-21.000000 0,25.000000-22.000000 1,25.000000-22.000000 0,12.000000-26.000000 1,1.000000-27.000000-1,-1.000000-28.000000 0,1.000000-28.000000-1,-3.000000-18.000000 0,-2.000000-6.000000-1,-3.000000-6.000000-1,-3.000000-6.000000 0,-7.000000-1.000000-1,-9.000000 7.000000 1,-10.000000 6.000000 0,-8.000000 7.000000 1,-14.000000 8.000000 0,-15.000000 14.000000 3,-15.000000 11.000000 0,-16.000000 14.000000 2,-12.000000 13.000000 3,-5.000000 16.000000 4,-7.000000 15.000000 4,-5.000000 17.000000 4,-8.000000 14.000000 1,-5.000000 17.000000 0,-7.000000 15.000000-1,-5.000000 16.000000-1,-3.000000 13.000000 1,4.000000 14.000000 3,3.000000 11.000000 2,3.000000 14.000000 3,3.000000 5.000000 2,3.000000 1.000000-1,3.000000-1.000000 1,4.000000 1.000000-1,5.000000-6.000000-2,10.000000-8.000000-5,10.000000-10.000000-5,9.000000-9.000000-5,10.000000-10.000000-3,14.000000-9.000000-3,11.000000-10.000000-2,14.000000-8.000000-3,11.000000-12.000000-4,14.000000-12.000000-7,11.000000-13.000000-6,14.000000-12.000000-7,5.000000-13.000000-6,1.000000-12.000000-5,-1.000000-13.000000-5,1.000000-12.000000-5,-10.000000-2.000000 1,-19.000000 9.000000 7,-18.000000 10.000000 6,-19.000000 10.000000 7</inkml:trace>
</inkml:ink>
</file>

<file path=ppt/ink/ink5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10"/>
    </inkml:context>
    <inkml:brush xml:id="br0">
      <inkml:brushProperty name="width" value="0.0170058142393827" units="cm"/>
      <inkml:brushProperty name="height" value="0.0170058142393827" units="cm"/>
      <inkml:brushProperty name="color" value="#F2395B"/>
      <inkml:brushProperty name="ignorePressure" value="0"/>
    </inkml:brush>
  </inkml:definitions>
  <inkml:trace contextRef="#ctx0" brushRef="#br0">41300.000000 13300.000000 862,'-21.000000'23.000000'8,"10.000000"-3.000000"12 ,10.000000-3.000000 12,9.000000-2.000000 12,4.000000-3.000000-11,1.000000 1.000000-33,-1.000000-1.000000-32,1.000000 1.000000-34</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10"/>
    </inkml:context>
    <inkml:brush xml:id="br0">
      <inkml:brushProperty name="width" value="0.0210755951702595" units="cm"/>
      <inkml:brushProperty name="height" value="0.0210755951702595" units="cm"/>
      <inkml:brushProperty name="color" value="#F2395B"/>
      <inkml:brushProperty name="ignorePressure" value="0"/>
    </inkml:brush>
  </inkml:definitions>
  <inkml:trace contextRef="#ctx0" brushRef="#br0">49150.000000 13000.000000 695,'-194.000000'1.000000'11,"63.000000"4.000000"19 ,62.000000 3.000000 20,63.000000 3.000000 21,35.000000 3.000000-1,10.000000 3.000000-23,10.000000 3.000000-23,9.000000 4.000000-22,-1.000000-1.000000-22,-8.000000-3.000000-20,-10.000000-3.000000-21,-9.000000-2.000000-19</inkml:trace>
</inkml:ink>
</file>

<file path=ppt/ink/ink576.xml><?xml version="1.0" encoding="utf-8"?>
<inkml:ink xmlns:inkml="http://www.w3.org/2003/InkML">
  <annotation type="ScanImages2ExtractSignatures">1</annotation>
  <annotation type="ScanImagesWidth">862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32"/>
    </inkml:context>
    <inkml:brush xml:id="br0">
      <inkml:brushProperty name="width" value="0.0166016276925802" units="cm"/>
      <inkml:brushProperty name="height" value="0.0166016276925802" units="cm"/>
      <inkml:brushProperty name="color" value="#F2395B"/>
      <inkml:brushProperty name="ignorePressure" value="0"/>
    </inkml:brush>
  </inkml:definitions>
  <inkml:trace contextRef="#ctx0" brushRef="#br0">32800.000000 13250.000000 883,'82.000000'-216.000000'21,"17.000000"69.000000"-1 ,15.000000 69.000000-1,16.000000 69.000000-1,34.000000 44.000000-3,53.000000 23.000000-3,53.000000 22.000000-5,54.000000 22.000000-3,43.000000 5.000000-3,34.000000-8.000000-5,35.000000-10.000000-2,35.000000-9.000000-4,32.000000-13.000000 0,31.000000-16.000000 0,32.000000-15.000000 1,31.000000-15.000000 1,15.000000-14.000000 1,1.000000-8.000000 1,-1.000000-10.000000-1,1.000000-9.000000 1,1.000000-9.000000 2,3.000000-5.000000 3,3.000000-7.000000 5,4.000000-5.000000 4,-10.000000-6.000000 1,-22.000000-3.000000 1,-22.000000-3.000000-1,-21.000000-2.000000-1,-39.000000-3.000000-1,-52.000000 1.000000-2,-53.000000-1.000000-2,-53.000000 1.000000-3,-52.000000 2.000000-1,-50.000000 7.000000 1,-50.000000 6.000000 0,-50.000000 7.000000 0,-49.000000 4.000000 2,-46.000000 3.000000-1,-47.000000 3.000000 0,-47.000000 4.000000 1,-52.000000 1.000000-1,-56.000000 0.000000-2,-56.000000 0.000000-3,-56.000000 0.000000-1,-57.000000 4.000000-2,-56.000000 10.000000-1,-56.000000 10.000000-2,-56.000000 9.000000 0,-49.000000 12.000000-1,-41.000000 16.000000 1,-40.000000 15.000000 2,-40.000000 17.000000 1,-39.000000 16.000000 0,-33.000000 19.000000 1,-35.000000 19.000000 1,-34.000000 19.000000 1,-10.000000 12.000000 0,16.000000 6.000000 1,15.000000 7.000000 1,17.000000 6.000000 0,52.000000-12.000000 3,91.000000-27.000000 0,90.000000-28.000000 3,92.000000-28.000000 1,85.000000-24.000000 2,81.000000-19.000000 3,82.000000-18.000000 2,81.000000-19.000000 2,68.000000-16.000000 0,57.000000-12.000000-2,56.000000-13.000000-1,57.000000-12.000000-3,57.000000-12.000000-1,59.000000-8.000000-3,60.000000-10.000000-1,60.000000-9.000000-2,50.000000-10.000000-1,45.000000-9.000000 0,43.000000-10.000000-1,45.000000-8.000000 0,49.000000-8.000000 1,56.000000-2.000000 0,57.000000-3.000000 0,56.000000-3.000000 2,40.000000 2.000000 0,26.000000 10.000000-1,24.000000 10.000000 1,26.000000 9.000000 0,-20.000000 10.000000 0,-61.000000 14.000000 0,-64.000000 11.000000-1,-61.000000 14.000000 0,-62.000000 11.000000-1,-59.000000 14.000000 0,-60.000000 11.000000 0,-58.000000 14.000000-1,-70.000000 7.000000-1,-78.000000 3.000000-2,-78.000000 3.000000-3,-77.000000 4.000000-2,-75.000000 2.000000-1,-68.000000 4.000000 1,-69.000000 3.000000 0,-68.000000 3.000000 1,-70.000000 6.000000 0,-68.000000 9.000000 1,-69.000000 10.000000 1,-68.000000 10.000000 0,-65.000000 5.000000 1,-59.000000 4.000000 0,-60.000000 3.000000 1,-58.000000 3.000000 0,-42.000000 3.000000 0,-21.000000 3.000000 1,-22.000000 3.000000 0,-22.000000 4.000000 0,-21.000000 2.000000 0,-18.000000 4.000000 0,-19.000000 3.000000 0,-18.000000 3.000000 0,11.000000-1.000000 1,45.000000-2.000000 0,43.000000-3.000000 2,45.000000-3.000000 1,56.000000-6.000000 1,73.000000-5.000000 0,72.000000-7.000000 2,72.000000-5.000000 1,65.000000-6.000000 0,59.000000-3.000000 0,60.000000-3.000000-1,60.000000-2.000000 0,55.000000-5.000000 0,54.000000-2.000000-1,53.000000-3.000000 1,53.000000-3.000000-1,51.000000-6.000000-1,51.000000-5.000000-3,49.000000-7.000000-2,51.000000-5.000000-2,51.000000-9.000000-1,53.000000-9.000000 1,53.000000-10.000000 0,54.000000-8.000000 2,49.000000-14.000000 1,47.000000-15.000000 0,47.000000-15.000000 1,48.000000-16.000000 1,38.000000-15.000000 1,31.000000-11.000000 0,32.000000-14.000000 1,31.000000-11.000000 0,10.000000-7.000000 1,-8.000000 0.000000 0,-10.000000 0.000000-1,-9.000000 0.000000 1,-43.000000 4.000000-1,-74.000000 10.000000 1,-76.000000 10.000000-1,-74.000000 9.000000 0,-82.000000 13.000000 0,-87.000000 20.000000-1,-88.000000 18.000000 0,-87.000000 20.000000 1,-84.000000 13.000000-2,-77.000000 9.000000 0,-78.000000 10.000000-1,-78.000000 10.000000-1,-79.000000 13.000000-2,-78.000000 19.000000-1,-78.000000 19.000000-3,-77.000000 19.000000-2,-56.000000 15.000000-1,-31.000000 13.000000 0,-31.000000 12.000000 1,-31.000000 13.000000 0,-35.000000 12.000000 1,-37.000000 13.000000 1,-38.000000 12.000000 3,-37.000000 13.000000 1,-7.000000 7.000000 1,26.000000 4.000000 1,24.000000 3.000000 1,26.000000 3.000000 1,49.000000-4.000000 1,76.000000-8.000000 4,74.000000-10.000000 3,76.000000-9.000000 3,69.000000-10.000000 1,67.000000-9.000000-2,65.000000-10.000000-2,66.000000-8.000000-2,66.000000-12.000000-1,70.000000-12.000000 0,68.000000-13.000000-1,70.000000-12.000000 0,64.000000-13.000000-1,64.000000-12.000000 0,61.000000-13.000000 0,64.000000-12.000000-1,60.000000-13.000000 0,59.000000-12.000000-1,60.000000-13.000000 1,60.000000-12.000000-2,55.000000-18.000000 1,54.000000-21.000000 0,53.000000-22.000000-1,53.000000-22.000000 0,18.000000-16.000000-1,-15.000000-9.000000 1,-15.000000-10.000000-1,-16.000000-8.000000 1,-37.000000-1.000000 0,-55.000000 9.000000-1,-57.000000 10.000000 1,-55.000000 10.000000 0,-69.000000 10.000000 1,-77.000000 13.000000-1,-78.000000 12.000000-1,-78.000000 13.000000 1,-95.000000 13.000000-2,-108.000000 17.000000-3,-110.000000 15.000000-4,-109.000000 16.000000-3,-90.000000 15.000000-1,-68.000000 16.000000 0,-69.000000 15.000000 0,-68.000000 17.000000 1,-57.000000 11.000000 0,-44.000000 10.000000 0,-43.000000 10.000000 0,-44.000000 9.000000 2,-44.000000 9.000000-1,-44.000000 9.000000 2,-43.000000 10.000000 0,-44.000000 10.000000 1,-8.000000 4.000000 1,28.000000 0.000000 3,28.000000 0.000000 2,29.000000 0.000000 2,72.000000-8.000000 4,120.000000-16.000000 7,118.000000-15.000000 8,120.000000-15.000000 6,97.000000-9.000000 2,79.000000 1.000000-3,78.000000-1.000000-3,78.000000 1.000000-2,73.000000 1.000000-3,69.000000 3.000000-2,69.000000 3.000000-2,69.000000 4.000000-2,57.000000-7.000000-3,47.000000-16.000000-2,47.000000-15.000000-3,48.000000-15.000000-2,44.000000-18.000000-3,44.000000-19.000000-2,44.000000-18.000000-2,44.000000-19.000000-1,24.000000-18.000000-2,7.000000-15.000000-1,6.000000-15.000000 0,7.000000-16.000000 0,-28.000000-5.000000-1,-58.000000 6.000000 2,-60.000000 7.000000 0,-59.000000 6.000000 2,-65.000000 9.000000-1,-68.000000 13.000000-2,-69.000000 12.000000-2,-68.000000 13.000000-2</inkml:trace>
</inkml:ink>
</file>

<file path=ppt/ink/ink577.xml><?xml version="1.0" encoding="utf-8"?>
<inkml:ink xmlns:inkml="http://www.w3.org/2003/InkML">
  <annotation type="ScanImages2ExtractSignatures">1</annotation>
  <annotation type="ScanImagesWidth">959721521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34"/>
    </inkml:context>
    <inkml:brush xml:id="br0">
      <inkml:brushProperty name="width" value="0.0259056352078915" units="cm"/>
      <inkml:brushProperty name="height" value="0.0259056352078915" units="cm"/>
      <inkml:brushProperty name="color" value="#F2395B"/>
      <inkml:brushProperty name="ignorePressure" value="0"/>
    </inkml:brush>
  </inkml:definitions>
  <inkml:trace contextRef="#ctx0" brushRef="#br0">52450.000000 13650.000000 566,'0.000000'-49.000000'1,"0.000000"4.000000"3 ,0.000000 3.000000 3,0.000000 3.000000 2,0.000000-1.000000 4,0.000000-2.000000 4,0.000000-3.000000 5,0.000000-3.000000 3,0.000000-4.000000 1,0.000000-3.000000-2,0.000000-3.000000-2,0.000000-2.000000-3,-4.000000 0.000000-1,-5.000000 7.000000-2,-7.000000 6.000000-1,-5.000000 7.000000-2,-8.000000 5.000000-1,-5.000000 7.000000-2,-7.000000 6.000000-2,-5.000000 7.000000-2,-12.000000 15.000000-2,-16.000000 25.000000-3,-15.000000 25.000000-2,-15.000000 25.000000-1,-3.000000 17.000000-2,14.000000 9.000000-1,11.000000 10.000000 1,14.000000 10.000000 0,11.000000-3.000000-1,14.000000-11.000000 3,11.000000-14.000000 0,14.000000-11.000000 2,10.000000-12.000000 0,9.000000-9.000000 1,10.000000-10.000000 1,10.000000-8.000000 0,10.000000-12.000000 0,13.000000-12.000000 1,12.000000-13.000000-1,13.000000-12.000000 0,12.000000-19.000000 0,13.000000-25.000000-1,12.000000-25.000000 1,13.000000-25.000000-1,6.000000-18.000000-3,0.000000-8.000000-6,0.000000-10.000000-6,0.000000-9.000000-5,-2.000000-9.000000-4,-3.000000-5.000000 1,-3.000000-7.000000 1,-2.000000-5.000000 0,-9.000000-3.000000 2,-12.000000 4.000000 1,-13.000000 3.000000 4,-12.000000 3.000000 1,-10.000000 7.000000 2,-6.000000 14.000000 1,-6.000000 11.000000 2,-6.000000 14.000000 1,-9.000000 16.000000 4,-8.000000 22.000000 7,-10.000000 22.000000 7,-9.000000 23.000000 8,-7.000000 17.000000 4,-3.000000 17.000000 4,-3.000000 15.000000 4,-2.000000 16.000000 4,-11.000000 21.000000 0,-15.000000 29.000000-3,-15.000000 28.000000-2,-16.000000 28.000000-4,-7.000000 17.000000-2,4.000000 6.000000-3,3.000000 7.000000-2,3.000000 6.000000-3,3.000000 1.000000-3,3.000000-3.000000-3,3.000000-3.000000-5,4.000000-2.000000-2,8.000000-12.000000-5,17.000000-19.000000-5,15.000000-18.000000-3,16.000000-19.000000-5,18.000000-21.000000-4,22.000000-21.000000-2,22.000000-22.000000-3,23.000000-22.000000-3,13.000000-22.000000-3,6.000000-22.000000 0,7.000000-22.000000-2,6.000000-21.000000-1,1.000000-14.000000 0,-3.000000-2.000000 1,-3.000000-3.000000 1,-2.000000-3.000000 0,-14.000000 7.000000 2,-21.000000 19.000000 4,-22.000000 19.000000 2,-22.000000 19.000000 4,-13.000000 9.000000 2,-3.000000 0.000000 1,-3.000000 0.000000 1,-2.000000 0.000000 2</inkml:trace>
</inkml:ink>
</file>

<file path=ppt/ink/ink57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34"/>
    </inkml:context>
    <inkml:brush xml:id="br0">
      <inkml:brushProperty name="width" value="0.02473995834589" units="cm"/>
      <inkml:brushProperty name="height" value="0.02473995834589" units="cm"/>
      <inkml:brushProperty name="color" value="#F2395B"/>
      <inkml:brushProperty name="ignorePressure" value="0"/>
    </inkml:brush>
  </inkml:definitions>
  <inkml:trace contextRef="#ctx0" brushRef="#br0">54300.000000 12350.000000 592,'-46.000000'3.000000'108,"10.000000"6.000000"-22 ,10.000000 7.000000-22,9.000000 6.000000-23,4.000000 12.000000-13,1.000000 19.000000-4,-1.000000 19.000000-6,1.000000 19.000000-4,-4.000000 13.000000-4,-6.000000 10.000000-2,-6.000000 10.000000-3,-6.000000 9.000000-4,-2.000000 2.000000-1,3.000000-2.000000-4,3.000000-3.000000-3,4.000000-3.000000-3,13.000000-26.000000-3,26.000000-46.000000-2,24.000000-47.000000-4,26.000000-47.000000-3,8.000000-26.000000 1,-5.000000-2.000000 4,-7.000000-3.000000 5,-5.000000-3.000000 4,-1.000000-4.000000 3,6.000000-3.000000 0,7.000000-3.000000 1,6.000000-2.000000 1,-2.000000 2.000000 0,-9.000000 9.000000-1,-10.000000 10.000000 1,-8.000000 10.000000 0,-9.000000 8.000000-1,-6.000000 10.000000-2,-6.000000 10.000000-2,-6.000000 9.000000-2,-6.000000 10.000000-1,-2.000000 14.000000-1,-3.000000 11.000000-2,-3.000000 14.000000-1,-2.000000 7.000000-3,0.000000 3.000000-4,0.000000 3.000000-3,0.000000 4.000000-5,1.000000-4.000000 0,4.000000-9.000000 2,3.000000-10.000000 1,3.000000-8.000000 3,1.000000-6.000000 3,1.000000 1.000000 3,-1.000000-1.000000 4,1.000000 1.000000 4</inkml:trace>
</inkml:ink>
</file>

<file path=ppt/ink/ink579.xml><?xml version="1.0" encoding="utf-8"?>
<inkml:ink xmlns:inkml="http://www.w3.org/2003/InkML">
  <annotation type="ScanImages2ExtractSignatures">1</annotation>
  <annotation type="ScanImagesWidth">998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35"/>
    </inkml:context>
    <inkml:brush xml:id="br0">
      <inkml:brushProperty name="width" value="0.0263377260416746" units="cm"/>
      <inkml:brushProperty name="height" value="0.0263377260416746" units="cm"/>
      <inkml:brushProperty name="color" value="#F2395B"/>
      <inkml:brushProperty name="ignorePressure" value="0"/>
    </inkml:brush>
  </inkml:definitions>
  <inkml:trace contextRef="#ctx0" brushRef="#br0">56150.000000 12650.000000 556,'-69.000000'0.000000'3,"13.000000"0.000000"3 ,12.000000 0.000000 6,13.000000 0.000000 4,4.000000 0.000000 5,-3.000000 0.000000 4,-3.000000 0.000000 6,-2.000000 0.000000 5,-5.000000 0.000000 0,-2.000000 0.000000-4,-3.000000 0.000000-5,-3.000000 0.000000-4,-2.000000 6.000000-3,0.000000 13.000000-3,0.000000 12.000000-4,0.000000 13.000000-2,0.000000 10.000000-2,0.000000 10.000000-1,0.000000 10.000000-1,0.000000 9.000000-1,4.000000 4.000000-1,10.000000 1.000000-1,10.000000-1.000000-1,9.000000 1.000000-2,12.000000-7.000000 0,16.000000-12.000000-3,15.000000-13.000000-1,17.000000-12.000000-2,14.000000-13.000000-2,17.000000-12.000000-1,15.000000-13.000000-2,16.000000-12.000000-2,5.000000-16.000000-3,-2.000000-19.000000-1,-3.000000-18.000000-4,-3.000000-19.000000-2,-9.000000-10.000000-2,-11.000000 1.000000-1,-14.000000-1.000000 0,-11.000000 1.000000-1,-11.000000-1.000000 2,-5.000000 1.000000 4,-7.000000-1.000000 6,-5.000000 1.000000 3,-11.000000 4.000000 5,-11.000000 9.000000 3,-14.000000 10.000000 4,-11.000000 10.000000 4,-11.000000 8.000000 3,-5.000000 10.000000 3,-7.000000 10.000000 3,-5.000000 9.000000 2,-3.000000 7.000000 4,4.000000 7.000000 0,3.000000 6.000000 1,3.000000 7.000000 2,4.000000 4.000000 1,7.000000 3.000000 3,6.000000 3.000000 1,7.000000 4.000000 3,10.000000-3.000000-2,16.000000-5.000000-5,15.000000-7.000000-6,17.000000-5.000000-4,8.000000-4.000000-5,4.000000 0.000000-4,3.000000 0.000000-2,3.000000 0.000000-3,-2.000000 1.000000-3,-6.000000 4.000000 0,-6.000000 3.000000-1,-6.000000 3.000000-1,-6.000000 6.000000 1,-2.000000 9.000000 1,-3.000000 10.000000 1,-3.000000 10.000000 2,-7.000000 8.000000 2,-9.000000 10.000000-1,-10.000000 10.000000 2,-8.000000 9.000000 0,-8.000000 2.000000 0,-2.000000-2.000000 1,-3.000000-3.000000-1,-3.000000-3.000000-1,1.000000-6.000000 0,6.000000-5.000000-1,7.000000-7.000000-1,6.000000-5.000000-2,9.000000-12.000000-1,13.000000-16.000000-2,12.000000-15.000000-2,13.000000-15.000000-3,7.000000-18.000000-2,4.000000-19.000000-3,3.000000-18.000000-3,3.000000-19.000000-3,3.000000-10.000000 0,3.000000 1.000000 1,3.000000-1.000000 1,4.000000 1.000000 1,-3.000000 1.000000 3,-5.000000 3.000000 3,-7.000000 3.000000 2,-5.000000 4.000000 2,-9.000000 7.000000 4,-9.000000 13.000000 3,-10.000000 12.000000 2,-8.000000 13.000000 3,-8.000000 13.000000 5,-2.000000 17.000000 5,-3.000000 15.000000 6,-3.000000 16.000000 6,-4.000000 13.000000 2,-3.000000 14.000000-3,-3.000000 11.000000-2,-2.000000 14.000000-3,-3.000000 5.000000-2,1.000000 1.000000-3,-1.000000-1.000000-2,1.000000 1.000000-3,4.000000-6.000000-3,9.000000-8.000000-3,10.000000-10.000000-3,10.000000-9.000000-2,10.000000-13.000000-3,13.000000-16.000000-4,12.000000-15.000000-2,13.000000-15.000000-4,7.000000-17.000000-2,4.000000-15.000000-2,3.000000-15.000000 0,3.000000-16.000000-2,1.000000-13.000000 0,1.000000-9.000000 3,-1.000000-10.000000 3,1.000000-8.000000 2,-9.000000-3.000000 2,-15.000000 7.000000 1,-15.000000 6.000000 0,-16.000000 7.000000 2,-15.000000 10.000000 3,-11.000000 16.000000 2,-14.000000 15.000000 4,-11.000000 17.000000 3,-12.000000 13.000000-2,-9.000000 13.000000-4,-10.000000 12.000000-7,-8.000000 13.000000-5,-8.000000 10.000000-7,-2.000000 10.000000-10,-3.000000 10.000000-9,-3.000000 9.000000-10,4.000000-1.000000 0,13.000000-8.000000 7,12.000000-10.000000 9,13.000000-9.000000 7</inkml:trace>
</inkml:ink>
</file>

<file path=ppt/ink/ink58.xml><?xml version="1.0" encoding="utf-8"?>
<inkml:ink xmlns:inkml="http://www.w3.org/2003/InkML">
  <annotation type="ScanImages2ExtractSignatures">1</annotation>
  <annotation type="ScanImagesWidth">995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21"/>
    </inkml:context>
    <inkml:brush xml:id="br0">
      <inkml:brushProperty name="width" value="0.0154873384162784" units="cm"/>
      <inkml:brushProperty name="height" value="0.0154873384162784" units="cm"/>
      <inkml:brushProperty name="color" value="#F2395B"/>
      <inkml:brushProperty name="ignorePressure" value="0"/>
    </inkml:brush>
  </inkml:definitions>
  <inkml:trace contextRef="#ctx0" brushRef="#br0">46000.000000 12800.000000 947,'-115.000000'-54.000000'-3,"-27.000000"-5.000000"-5 ,-28.000000-7.000000-5,-28.000000-5.000000-6,-15.000000-3.000000-2,1.000000 4.000000 0,-1.000000 3.000000 0,1.000000 3.000000 1,1.000000-2.000000 1,3.000000-6.000000 6,3.000000-6.000000 5,4.000000-6.000000 5,4.000000-7.000000 3,6.000000-6.000000 0,7.000000-6.000000 2,6.000000-6.000000 0,6.000000-6.000000 0,6.000000-2.000000 1,7.000000-3.000000 1,6.000000-3.000000 0,9.000000-6.000000 0,13.000000-5.000000 1,12.000000-7.000000 1,13.000000-5.000000 1,15.000000-6.000000-1,19.000000-3.000000 2,19.000000-3.000000-1,19.000000-2.000000 2,18.000000-6.000000-1,19.000000-6.000000 0,19.000000-6.000000 0,19.000000-6.000000 0,23.000000-4.000000-1,28.000000 1.000000 0,28.000000-1.000000 1,29.000000 1.000000-1,21.000000 1.000000 0,16.000000 3.000000 0,15.000000 3.000000 0,17.000000 4.000000-1,16.000000 1.000000 1,19.000000 0.000000 0,19.000000 0.000000 0,19.000000 0.000000 1,18.000000 3.000000-1,19.000000 6.000000-1,19.000000 7.000000 0,19.000000 6.000000-1,12.000000 7.000000-2,6.000000 10.000000-1,7.000000 10.000000-3,6.000000 9.000000-1,1.000000 9.000000-1,-3.000000 9.000000 0,-3.000000 10.000000 1,-2.000000 10.000000-1,-5.000000 5.000000 1,-2.000000 4.000000 0,-3.000000 3.000000 0,-3.000000 3.000000-1,-12.000000 4.000000 2,-18.000000 7.000000 0,-19.000000 6.000000 2,-18.000000 7.000000 1,-15.000000 5.000000 1,-9.000000 7.000000-1,-10.000000 6.000000 1,-8.000000 7.000000-1,-4.000000 4.000000 1,3.000000 3.000000-1,3.000000 3.000000-1,4.000000 4.000000 1,2.000000 1.000000-1,4.000000 0.000000 0,3.000000 0.000000 0,3.000000 0.000000 0,-1.000000 0.000000 0,-2.000000 0.000000-1,-3.000000 0.000000 1,-3.000000 0.000000-1,1.000000 0.000000-1,6.000000 0.000000 0,7.000000 0.000000 0,6.000000 0.000000 0,3.000000 1.000000 0,0.000000 4.000000 0,0.000000 3.000000-1,0.000000 3.000000 2,-2.000000 1.000000-1,-3.000000 1.000000 0,-3.000000-1.000000 1,-2.000000 1.000000-1,-8.000000 2.000000 1,-8.000000 7.000000 0,-10.000000 6.000000-1,-9.000000 7.000000 1,-10.000000 4.000000 0,-9.000000 3.000000 0,-10.000000 3.000000 0,-8.000000 4.000000 1,-6.000000 1.000000-1,1.000000 0.000000 1,-1.000000 0.000000-1,1.000000 0.000000 0,-1.000000 1.000000 0,1.000000 4.000000 0,-1.000000 3.000000 1,1.000000 3.000000-1,-4.000000 3.000000 0,-6.000000 3.000000 1,-6.000000 3.000000 0,-6.000000 4.000000 1,-6.000000 4.000000 0,-2.000000 6.000000 0,-3.000000 7.000000-1,-3.000000 6.000000 0,-2.000000 3.000000 0,0.000000 0.000000 0,0.000000 0.000000 0,0.000000 0.000000-1,-4.000000 0.000000 0,-5.000000 0.000000 0,-7.000000 0.000000-2,-5.000000 0.000000 0,-6.000000 0.000000-1,-3.000000 0.000000 1,-3.000000 0.000000 1,-2.000000 0.000000-1,-9.000000-2.000000 1,-12.000000-3.000000 1,-13.000000-3.000000-1,-12.000000-2.000000 1,-13.000000-1.000000 0,-12.000000 3.000000 0,-13.000000 3.000000 0,-12.000000 4.000000 1,-18.000000 5.000000 0,-21.000000 10.000000 0,-22.000000 10.000000 1,-22.000000 9.000000-1,-27.000000 9.000000 0,-31.000000 9.000000-2,-31.000000 10.000000-2,-31.000000 10.000000-1,-34.000000 7.000000-2,-33.000000 6.000000-4,-35.000000 7.000000-3,-34.000000 6.000000-4,-34.000000 3.000000-1,-30.000000 0.000000 0,-32.000000 0.000000-1,-30.000000 0.000000 0,-37.000000-5.000000 0,-41.000000-9.000000 2,-40.000000-10.000000 0,-40.000000-8.000000 2,-29.000000-9.000000 1,-16.000000-6.000000 4,-15.000000-6.000000 2,-15.000000-6.000000 3,50.000000-16.000000 1,120.000000-25.000000 1,118.000000-25.000000-1,120.000000-25.000000 1,60.000000-13.000000-1,3.000000 1.000000 1,3.000000-1.000000-1,4.000000 1.000000 0</inkml:trace>
</inkml:ink>
</file>

<file path=ppt/ink/ink580.xml><?xml version="1.0" encoding="utf-8"?>
<inkml:ink xmlns:inkml="http://www.w3.org/2003/InkML">
  <annotation type="ScanImages2ExtractSignatures">1</annotation>
  <annotation type="ScanImagesWidth">518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37"/>
    </inkml:context>
    <inkml:brush xml:id="br0">
      <inkml:brushProperty name="width" value="0.0294969081878662" units="cm"/>
      <inkml:brushProperty name="height" value="0.0294969081878662" units="cm"/>
      <inkml:brushProperty name="color" value="#F2395B"/>
      <inkml:brushProperty name="ignorePressure" value="0"/>
    </inkml:brush>
  </inkml:definitions>
  <inkml:trace contextRef="#ctx0" brushRef="#br0">60600.000000 10700.000000 497,'26.000000'-38.000000'30,"4.000000"26.000000"3 ,3.000000 24.000000 5,3.000000 26.000000 3,-4.000000 26.000000 2,-8.000000 28.000000-2,-10.000000 28.000000 0,-9.000000 29.000000-2,-12.000000 22.000000-3,-11.000000 20.000000-5,-14.000000 18.000000-6,-11.000000 20.000000-4,-11.000000 6.000000-5,-5.000000-2.000000-2,-7.000000-3.000000-3,-5.000000-3.000000-3,3.000000-20.000000-5,17.000000-33.000000-5,15.000000-35.000000-7,16.000000-34.000000-6,18.000000-32.000000-5,22.000000-28.000000-2,22.000000-28.000000-2,23.000000-27.000000-3,17.000000-28.000000 0,17.000000-24.000000 1,15.000000-26.000000 1,16.000000-24.000000 1,5.000000-15.000000 1,-2.000000-3.000000 2,-3.000000-3.000000 0,-3.000000-2.000000 1,-10.000000 3.000000 1,-16.000000 14.000000 4,-15.000000 11.000000 4,-15.000000 14.000000 2,-14.000000 13.000000 4,-8.000000 16.000000 6,-10.000000 15.000000 6,-9.000000 17.000000 4,-10.000000 16.000000 5,-9.000000 19.000000 4,-10.000000 19.000000 4,-8.000000 19.000000 3,-11.000000 18.000000 2,-8.000000 19.000000 0,-10.000000 19.000000 0,-9.000000 19.000000 0,-1.000000 5.000000-1,10.000000-5.000000 1,10.000000-7.000000 0,9.000000-5.000000 0,7.000000-9.000000-4,7.000000-9.000000-9,6.000000-10.000000-7,7.000000-8.000000-8,11.000000-14.000000-7,20.000000-15.000000-3,18.000000-15.000000-4,20.000000-16.000000-4,10.000000-18.000000-3,3.000000-18.000000-2,3.000000-19.000000-3,4.000000-18.000000-2,-4.000000-14.000000-2,-9.000000-5.000000 1,-10.000000-7.000000 0,-8.000000-5.000000 0,-12.000000-3.000000 1,-12.000000 4.000000 3,-13.000000 3.000000 3,-12.000000 3.000000 3,-13.000000 7.000000 3,-12.000000 14.000000 2,-13.000000 11.000000 4,-12.000000 14.000000 2,-15.000000 8.000000 3,-15.000000 7.000000 3,-15.000000 6.000000 3,-16.000000 7.000000 2,-8.000000 10.000000 3,0.000000 16.000000 3,0.000000 15.000000 2,0.000000 17.000000 2,6.000000 3.000000 1,13.000000-5.000000 1,12.000000-7.000000-1,13.000000-5.000000 1,12.000000-4.000000-2,13.000000 0.000000-4,12.000000 0.000000-4,13.000000 0.000000-3,18.000000-7.000000-3,26.000000-11.000000 1,24.000000-14.000000 0,26.000000-11.000000 0,18.000000-9.000000 0,13.000000-3.000000 0,12.000000-3.000000-1,13.000000-2.000000 1,2.000000-3.000000-1,-5.000000 1.000000 1,-7.000000-1.000000-1,-5.000000 1.000000 0,-8.000000 2.000000 1,-5.000000 7.000000-1,-7.000000 6.000000 1,-5.000000 7.000000 0,-4.000000 0.000000-1,0.000000-2.000000 0,0.000000-3.000000-2,0.000000-3.000000-1,-5.000000-1.000000-3,-9.000000 4.000000-4,-10.000000 3.000000-5,-8.000000 3.000000-4,-11.000000-2.000000-1,-8.000000-6.000000 2,-10.000000-6.000000 3,-9.000000-6.000000 3,-9.000000-4.000000-3,-5.000000 1.000000-10,-7.000000-1.000000-8,-5.000000 1.000000-10,-11.000000-3.000000 1,-11.000000-2.000000 8,-14.000000-3.000000 11,-11.000000-3.000000 9,-3.000000-2.000000 5,10.000000 0.000000 2,10.000000 0.000000 3,9.000000 0.000000 1,2.000000 4.000000 1,-2.000000 10.000000 1,-3.000000 10.000000 0,-3.000000 9.000000 0,-1.000000 6.000000 4,4.000000 3.000000 6,3.000000 3.000000 5,3.000000 4.000000 7,1.000000 7.000000 5,1.000000 13.000000 4,-1.000000 12.000000 3,1.000000 13.000000 4,-3.000000 9.000000 3,-2.000000 6.000000-1,-3.000000 7.000000 0,-3.000000 6.000000 1,-2.000000 7.000000-3,0.000000 10.000000-3,0.000000 10.000000-4,0.000000 9.000000-4,-2.000000 7.000000-4,-3.000000 7.000000 0,-3.000000 6.000000-3,-2.000000 7.000000-1,2.000000 2.000000-5,9.000000 1.000000-5,10.000000-1.000000-6,10.000000 1.000000-7,11.000000-13.000000-9,17.000000-25.000000-14,15.000000-25.000000-14,16.000000-25.000000-13,18.000000-30.000000-4,22.000000-34.000000 6,22.000000-35.000000 4,23.000000-33.000000 6,13.000000-25.000000 5,6.000000-11.000000 3,7.000000-14.000000 3,6.000000-11.000000 3,-4.000000-6.000000 5,-11.000000 4.000000 5,-14.000000 3.000000 5,-11.000000 3.000000 6,-18.000000 9.000000 4,-22.000000 16.000000 2,-22.000000 15.000000 3,-21.000000 17.000000 1,-20.000000 14.000000 6,-15.000000 17.000000 7,-15.000000 15.000000 8,-16.000000 16.000000 8,-16.000000 10.000000 5,-16.000000 7.000000 2,-15.000000 6.000000 3,-15.000000 7.000000 2,-11.000000 8.000000 0,-2.000000 14.000000-6,-3.000000 11.000000-5,-3.000000 14.000000-5,1.000000 7.000000-3,6.000000 3.000000-2,7.000000 3.000000-2,6.000000 4.000000-2,9.000000-1.000000-2,13.000000-3.000000-3,12.000000-3.000000-2,13.000000-2.000000-2,18.000000-8.000000-3,26.000000-8.000000-2,24.000000-10.000000-3,26.000000-9.000000-2,19.000000-7.000000-2,17.000000-3.000000-1,15.000000-3.000000-1,16.000000-2.000000-3,5.000000-3.000000 0,-2.000000 1.000000-3,-3.000000-1.000000-3,-3.000000 1.000000-1,-10.000000 1.000000 0,-16.000000 3.000000 2,-15.000000 3.000000 3,-15.000000 4.000000 2,-20.000000 4.000000 4,-21.000000 6.000000 5,-22.000000 7.000000 5,-22.000000 6.000000 6,-22.000000 7.000000 3,-22.000000 10.000000 2,-22.000000 10.000000 2,-21.000000 9.000000 3,-17.000000 4.000000 0,-8.000000 1.000000-1,-10.000000-1.000000 0,-9.000000 1.000000 0,-4.000000-6.000000-4,4.000000-8.000000-5,3.000000-10.000000-6,3.000000-9.000000-7,12.000000-12.000000-9,22.000000-11.000000-16,22.000000-14.000000-14,23.000000-11.000000-15,17.000000-11.000000-4,17.000000-5.000000 6,15.000000-7.000000 7,16.000000-5.000000 6,9.000000-3.000000 3,3.000000 4.000000-3,3.000000 3.000000-1,4.000000 3.000000-2</inkml:trace>
</inkml:ink>
</file>

<file path=ppt/ink/ink581.xml><?xml version="1.0" encoding="utf-8"?>
<inkml:ink xmlns:inkml="http://www.w3.org/2003/InkML">
  <annotation type="ScanImages2ExtractSignatures">1</annotation>
  <annotation type="ScanImagesWidth">-2135113760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37"/>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67225.000000 14025.000000 333,'114.000000'45.000000'167,"38.000000"35.000000"-1 ,35.000000 34.000000 1,37.000000 34.000000 0</inkml:trace>
</inkml:ink>
</file>

<file path=ppt/ink/ink5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45"/>
    </inkml:context>
    <inkml:brush xml:id="br0">
      <inkml:brushProperty name="width" value="0.0251912716776133" units="cm"/>
      <inkml:brushProperty name="height" value="0.0251912716776133" units="cm"/>
      <inkml:brushProperty name="color" value="#F2395B"/>
      <inkml:brushProperty name="ignorePressure" value="0"/>
    </inkml:brush>
  </inkml:definitions>
  <inkml:trace contextRef="#ctx0" brushRef="#br0">56251.000000 12822.000000 582,'-29.000000'1.000000'4,"4.000000"2.000000"8 ,4.000000 2.000000 8,4.000000 2.000000 8,1.000000 1.000000 4,1.000000 3.000000 1,-1.000000 1.000000 0,1.000000 3.000000 0,0.000000 3.000000-1,3.000000 6.000000-2,1.000000 6.000000-3,3.000000 6.000000-3,1.000000 4.000000-2,2.000000 5.000000-4,2.000000 3.000000-2,2.000000 4.000000-4,5.000000 3.000000-2,8.000000 2.000000-1,7.000000 1.000000-1,8.000000 3.000000-1,5.000000-2.000000-2,1.000000-6.000000-3,3.000000-6.000000-2,2.000000-6.000000-2,1.000000-7.000000-6,3.000000-10.000000-7,1.000000-9.000000-7,2.000000-10.000000-8,1.000000-8.000000-5,-3.000000-6.000000-3,-2.000000-5.000000-3,-1.000000-7.000000-3,-4.000000-1.000000-2,-7.000000 2.000000 0,-4.000000 2.000000 0,-7.000000 1.000000 0</inkml:trace>
</inkml:ink>
</file>

<file path=ppt/ink/ink583.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47"/>
    </inkml:context>
    <inkml:brush xml:id="br0">
      <inkml:brushProperty name="width" value="0.0304843652993441" units="cm"/>
      <inkml:brushProperty name="height" value="0.0304843652993441" units="cm"/>
      <inkml:brushProperty name="color" value="#F2395B"/>
      <inkml:brushProperty name="ignorePressure" value="0"/>
    </inkml:brush>
  </inkml:definitions>
  <inkml:trace contextRef="#ctx0" brushRef="#br0">67939.000000 12236.000000 481,'-54.000000'-2.000000'9,"16.000000"-4.000000"7 ,15.000000-3.000000 5,15.000000-5.000000 6,16.000000-3.000000 4,15.000000-4.000000 0,15.000000-4.000000 0,16.000000-4.000000 1,12.000000-5.000000-1,7.000000-5.000000-5,8.000000-7.000000-3,8.000000-5.000000-3,3.000000-4.000000-6,1.000000-2.000000-5,-1.000000-1.000000-6,1.000000-3.000000-6,-6.000000 2.000000-5,-8.000000 6.000000-6,-11.000000 6.000000-6,-9.000000 5.000000-6,-10.000000 4.000000-3,-10.000000-1.000000-1,-9.000000 1.000000-2,-9.000000-1.000000-1,-10.000000 2.000000 0,-7.000000 1.000000-1,-8.000000 2.000000 0,-7.000000 2.000000 0,-7.000000 3.000000 4,-3.000000 1.000000 8,-4.000000 2.000000 9,-4.000000 1.000000 7,-2.000000 5.000000 8,0.000000 6.000000 4,0.000000 5.000000 6,1.000000 6.000000 6,0.000000 5.000000 3,2.000000 4.000000 2,2.000000 4.000000 1,2.000000 3.000000 1,3.000000 9.000000 2,3.000000 14.000000 3,5.000000 13.000000 2,3.000000 14.000000 2,2.000000 11.000000 1,1.000000 10.000000-2,-1.000000 9.000000-1,0.000000 10.000000-1,1.000000 11.000000-3,3.000000 11.000000-1,1.000000 12.000000-2,2.000000 12.000000-3,1.000000 4.000000-3,0.000000-2.000000-5,0.000000-1.000000-5,0.000000-3.000000-6,0.000000-6.000000-4,0.000000-12.000000-4,0.000000-12.000000-5,0.000000-11.000000-5,0.000000-14.000000-3,0.000000-18.000000-1,0.000000-17.000000-2,0.000000-17.000000-2,-3.000000-14.000000-1,-6.000000-10.000000-1,-5.000000-9.000000-1,-6.000000-10.000000 0,-6.000000-10.000000 1,-2.000000-9.000000 7,-5.000000-10.000000 5,-4.000000-9.000000 6,1.000000-7.000000 5,3.000000-4.000000 3,4.000000-4.000000 3,4.000000-4.000000 3,4.000000-1.000000 2,3.000000 2.000000 1,5.000000 3.000000 2,3.000000 1.000000 1,8.000000 1.000000 1,12.000000 0.000000-1,11.000000 0.000000-1,12.000000 0.000000-1,9.000000-1.000000-3,8.000000-2.000000-4,8.000000-2.000000-4,8.000000-1.000000-4,5.000000-1.000000-4,4.000000 2.000000-3,4.000000 2.000000-5,4.000000 2.000000-2,1.000000 2.000000-3,-2.000000 2.000000-1,-2.000000 2.000000-1,-2.000000 2.000000 0,-7.000000 4.000000 0,-11.000000 9.000000 3,-12.000000 7.000000 3,-11.000000 7.000000 2,-9.000000 11.000000 5,-6.000000 11.000000 8,-6.000000 11.000000 7,-5.000000 12.000000 8,-6.000000 9.000000 5,-6.000000 5.000000 3,-6.000000 7.000000 1,-6.000000 5.000000 4,-3.000000 7.000000 3,-2.000000 7.000000 3,-3.000000 8.000000 5,-1.000000 8.000000 4,0.000000 2.000000-1,2.000000-4.000000-4,2.000000-3.000000-5,1.000000-5.000000-4,4.000000-6.000000-4,3.000000-7.000000-5,4.000000-8.000000-4,4.000000-7.000000-4,4.000000-9.000000-3,4.000000-7.000000-3,4.000000-7.000000-2,3.000000-9.000000-2,6.000000-8.000000-3,5.000000-10.000000-5,6.000000-9.000000-4,5.000000-10.000000-5,4.000000-12.000000-2,-1.000000-13.000000-2,1.000000-13.000000-2,-1.000000-14.000000-2,2.000000-8.000000 1,1.000000-2.000000 0,3.000000-1.000000 3,1.000000-3.000000 1,0.000000 2.000000 3,-1.000000 7.000000 4,-3.000000 4.000000 6,-1.000000 7.000000 4,0.000000 7.000000 5,4.000000 7.000000 3,5.000000 8.000000 3,3.000000 7.000000 4,3.000000 11.000000 2,1.000000 10.000000 1,3.000000 13.000000 0,2.000000 11.000000 1,-2.000000 12.000000-1,-6.000000 14.000000-1,-6.000000 13.000000-1,-6.000000 14.000000-2,-7.000000 11.000000-1,-10.000000 7.000000-2,-9.000000 8.000000-2,-11.000000 8.000000-2,-5.000000 2.000000-2,-5.000000-1.000000-4,-4.000000-2.000000-3,-3.000000-3.000000-4,-6.000000-4.000000-2,-5.000000-7.000000 0,-6.000000-9.000000-3,-5.000000-7.000000 0,-3.000000-9.000000-1,2.000000-9.000000-3,3.000000-10.000000-2,1.000000-10.000000-3,2.000000-12.000000 0,2.000000-16.000000-1,2.000000-15.000000-1,2.000000-16.000000 1,1.000000-12.000000 0,0.000000-10.000000 2,0.000000-9.000000 1,0.000000-10.000000 3,-1.000000-7.000000 1,1.000000-3.000000 2,0.000000-5.000000 1,0.000000-3.000000 3,1.000000 2.000000 2,2.000000 7.000000 6,1.000000 8.000000 6,3.000000 8.000000 5,2.000000 10.000000 5,5.000000 14.000000 6,3.000000 13.000000 5,4.000000 14.000000 6,3.000000 10.000000 2,2.000000 9.000000 1,2.000000 6.000000 0,1.000000 9.000000 0,5.000000 4.000000-1,5.000000 3.000000-4,7.000000 1.000000-2,5.000000 2.000000-4,1.000000 3.000000-4,-1.000000 4.000000-3,-2.000000 4.000000-5,-1.000000 4.000000-5,-4.000000 3.000000-1,-4.000000 4.000000-1,-3.000000 5.000000-1,-5.000000 3.000000 0,-4.000000 4.000000-3,-6.000000 7.000000-5,-6.000000 5.000000-5,-5.000000 7.000000-5,-7.000000 1.000000-2,-5.000000-2.000000 2,-6.000000-2.000000 0,-5.000000-1.000000 3,0.000000-6.000000 1,8.000000-7.000000 4,8.000000-8.000000 3,7.000000-7.000000 3,13.000000-16.000000 1,18.000000-24.000000-5,16.000000-22.000000-3,18.000000-23.000000-4,9.000000-17.000000-3,0.000000-10.000000-4,-1.000000-9.000000-4,1.000000-9.000000-3,-2.000000-8.000000-2,-4.000000-3.000000-1,-4.000000-4.000000 0,-4.000000-4.000000 0,-7.000000-7.000000 1,-9.000000-9.000000 4,-10.000000-10.000000 4,-9.000000-10.000000 3,-7.000000-7.000000 4,-5.000000-7.000000 2,-2.000000-5.000000 3,-5.000000-5.000000 2,-5.000000 3.000000 2,-5.000000 13.000000 0,-6.000000 15.000000 0,-6.000000 12.000000 1,-1.000000 17.000000 4,4.000000 19.000000 6,4.000000 20.000000 6,3.000000 19.000000 8,4.000000 13.000000 5,1.000000 8.000000 7,3.000000 8.000000 6,1.000000 7.000000 6,3.000000 9.000000 1,4.000000 10.000000-5,4.000000 10.000000-4,4.000000 9.000000-5,2.000000 11.000000-3,-1.000000 14.000000-2,1.000000 14.000000-1,0.000000 13.000000-3,-2.000000 13.000000-1,-1.000000 14.000000-2,-2.000000 14.000000-1,-2.000000 13.000000-2,-3.000000 11.000000-2,-4.000000 7.000000-2,-3.000000 8.000000-2,-5.000000 8.000000-3,1.000000 2.000000-5,3.000000-1.000000-7,4.000000-2.000000-7,4.000000-2.000000-8,9.000000-14.000000-7,13.000000-24.000000-7,14.000000-26.000000-8,13.000000-25.000000-6,11.000000-29.000000-4,8.000000-32.000000 3,7.000000-33.000000 1,8.000000-33.000000 3,-2.000000-17.000000 3,-12.000000 1.000000 6,-11.000000-1.000000 7,-11.000000 1.000000 4,-9.000000 4.000000 6,-3.000000 11.000000 4,-4.000000 8.000000 3,-4.000000 11.000000 4</inkml:trace>
</inkml:ink>
</file>

<file path=ppt/ink/ink584.xml><?xml version="1.0" encoding="utf-8"?>
<inkml:ink xmlns:inkml="http://www.w3.org/2003/InkML">
  <annotation type="ScanImages2ExtractSignatures">1</annotation>
  <annotation type="ScanImagesWidth">-2098366848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6:48"/>
    </inkml:context>
    <inkml:brush xml:id="br0">
      <inkml:brushProperty name="width" value="0.0314098671078682" units="cm"/>
      <inkml:brushProperty name="height" value="0.0314098671078682" units="cm"/>
      <inkml:brushProperty name="color" value="#F2395B"/>
      <inkml:brushProperty name="ignorePressure" value="0"/>
    </inkml:brush>
  </inkml:definitions>
  <inkml:trace contextRef="#ctx0" brushRef="#br0">72072.000000 10262.000000 466,'13.000000'-56.000000'3,"-3.000000"12.000000"3 ,-4.000000 11.000000 5,-4.000000 12.000000 4,-2.000000 11.000000 8,0.000000 9.000000 12,0.000000 9.000000 11,0.000000 11.000000 11,-1.000000 9.000000 2,-2.000000 9.000000-9,-2.000000 10.000000-9,-2.000000 10.000000-9,-3.000000 6.000000-8,-7.000000 1.000000-8,-5.000000 3.000000-7,-6.000000 1.000000-7,-2.000000 2.000000-5,2.000000-1.000000 1,2.000000 1.000000-2,2.000000-1.000000 1,4.000000-5.000000-3,6.000000-9.000000-5,5.000000-9.000000-4,6.000000-11.000000-4,6.000000-10.000000-3,6.000000-11.000000 0,5.000000-12.000000 0,6.000000-12.000000 0,7.000000-10.000000 0,8.000000-10.000000 1,7.000000-9.000000 0,8.000000-11.000000 2,1.000000-2.000000 1,-5.000000 4.000000 6,-7.000000 4.000000 3,-5.000000 3.000000 5,-5.000000 6.000000 3,-4.000000 5.000000 1,-4.000000 6.000000 2,-3.000000 5.000000 1,-7.000000 8.000000 3,-7.000000 7.000000 3,-8.000000 8.000000 5,-7.000000 7.000000 4,-10.000000 11.000000 2,-9.000000 10.000000 1,-9.000000 13.000000 0,-10.000000 11.000000 0,-3.000000 5.000000 0,4.000000 1.000000-3,3.000000 0.000000-1,5.000000-1.000000-2,4.000000-2.000000-4,6.000000-6.000000-5,6.000000-6.000000-4,6.000000-5.000000-5,9.000000-9.000000-2,14.000000-12.000000 1,13.000000-12.000000 1,14.000000-10.000000 0,11.000000-13.000000 1,10.000000-11.000000-1,10.000000-12.000000-1,9.000000-11.000000-1,6.000000-7.000000 0,2.000000-2.000000-2,2.000000-1.000000-1,2.000000-3.000000 0,-2.000000 2.000000-1,-6.000000 6.000000-1,-5.000000 6.000000-1,-7.000000 5.000000 0,-7.000000 7.000000 0,-10.000000 5.000000 0,-9.000000 6.000000 2,-10.000000 5.000000 0,-11.000000 9.000000 1,-11.000000 9.000000 2,-12.000000 10.000000 2,-11.000000 9.000000 2,-7.000000 9.000000 2,-2.000000 8.000000 5,-2.000000 7.000000 4,-2.000000 8.000000 3,-4.000000 8.000000 4,-5.000000 7.000000 1,-7.000000 9.000000 2,-5.000000 7.000000 2,-10.000000 10.000000-1,-13.000000 14.000000-3,-13.000000 14.000000-2,-15.000000 13.000000-2,-13.000000 13.000000-3,-16.000000 14.000000 0,-16.000000 14.000000-1,-15.000000 13.000000-1,-6.000000 4.000000-1,1.000000-6.000000-1,2.000000-6.000000-2,2.000000-5.000000-1,19.000000-19.000000-2,34.000000-31.000000-4,35.000000-30.000000-3,34.000000-32.000000-3,30.000000-25.000000-4,22.000000-22.000000-4,24.000000-20.000000-5,23.000000-22.000000-4,22.000000-23.000000-2,21.000000-25.000000 2,21.000000-26.000000 2,22.000000-24.000000 0,9.000000-14.000000 2,-2.000000-1.000000 1,-1.000000-3.000000 1,-3.000000-1.000000 0,-3.000000 1.000000 1,-6.000000 6.000000 3,-6.000000 6.000000 0,-6.000000 6.000000 3,-11.000000 11.000000 2,-18.000000 18.000000 3,-17.000000 17.000000 4,-17.000000 17.000000 3,-16.000000 19.000000 7,-13.000000 19.000000 12,-14.000000 19.000000 12,-14.000000 20.000000 12,-7.000000 13.000000 3,-5.000000 7.000000-5,-4.000000 9.000000-4,-3.000000 7.000000-5,-6.000000 4.000000-4,-5.000000 0.000000-3,-6.000000 0.000000-4,-5.000000 0.000000-3,-4.000000 1.000000-3,1.000000 1.000000-2,-1.000000 3.000000-2,1.000000 2.000000-3,1.000000-2.000000-2,4.000000-6.000000-2,4.000000-6.000000-2,4.000000-6.000000-2,14.000000-9.000000-4,22.000000-13.000000-5,24.000000-15.000000-5,23.000000-12.000000-4,12.000000-11.000000-1,2.000000-5.000000 3,2.000000-6.000000 3,3.000000-5.000000 3,-5.000000-1.000000 1,-9.000000 6.000000 2,-10.000000 6.000000 1,-10.000000 6.000000 0,-8.000000 6.000000 3,-8.000000 8.000000 0,-8.000000 8.000000 3,-8.000000 8.000000 1,-12.000000 10.000000 2,-17.000000 14.000000 1,-17.000000 13.000000 1,-18.000000 13.000000 2,-11.000000 9.000000 0,-4.000000 1.000000 1,-3.000000 2.000000 1,-4.000000 2.000000 0,3.000000-2.000000 1,9.000000-9.000000 0,10.000000-7.000000 1,10.000000-8.000000 1,12.000000-8.000000-1,15.000000-11.000000-2,16.000000-9.000000-1,16.000000-9.000000-2,17.000000-13.000000-1,19.000000-15.000000-1,19.000000-16.000000 1,20.000000-15.000000 0,9.000000-9.000000-2,0.000000-2.000000-2,0.000000-2.000000-1,0.000000-2.000000-3,-4.000000 4.000000-1,-10.000000 10.000000 1,-10.000000 10.000000-1,-10.000000 9.000000 1,-12.000000 10.000000-1,-15.000000 12.000000 2,-16.000000 12.000000 1,-15.000000 12.000000 1,-16.000000 12.000000 1,-15.000000 17.000000 1,-16.000000 14.000000 2,-15.000000 16.000000 0,-8.000000 10.000000 2,-3.000000 4.000000 0,-1.000000 3.000000 1,-3.000000 5.000000 0,5.000000-3.000000 0,9.000000-7.000000 3,9.000000-8.000000 2,11.000000-8.000000 2,13.000000-12.000000 0,17.000000-14.000000-2,17.000000-16.000000-1,18.000000-16.000000-2,21.000000-18.000000-2,25.000000-21.000000 1,26.000000-21.000000-2,24.000000-22.000000 0,6.000000-8.000000-3,-14.000000 4.000000-7,-13.000000 3.000000-7,-13.000000 5.000000-5,-6.000000 1.000000-2,1.000000 0.000000 2,3.000000 1.000000 3,2.000000-1.000000 3,-1.000000 1.000000-4,-1.000000 2.000000-13,-2.000000 3.000000-13,-3.000000 1.000000-11,-7.000000 4.000000-7,-13.000000 5.000000 0,-14.000000 7.000000 0,-13.000000 5.000000-1</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07"/>
    </inkml:context>
    <inkml:brush xml:id="br0">
      <inkml:brushProperty name="width" value="0.0318388044834137" units="cm"/>
      <inkml:brushProperty name="height" value="0.0318388044834137" units="cm"/>
      <inkml:brushProperty name="color" value="#F2395B"/>
      <inkml:brushProperty name="ignorePressure" value="0"/>
    </inkml:brush>
  </inkml:definitions>
  <inkml:trace contextRef="#ctx0" brushRef="#br0">58100.000000 1850.000000 460,'-47.000000'0.000000'4,"6.000000"0.000000"7 ,7.000000 0.000000 7,6.000000 0.000000 8,13.000000-5.000000 9,23.000000-9.000000 12,22.000000-10.000000 13,22.000000-8.000000 11,15.000000-8.000000 0,9.000000-2.000000-11,10.000000-3.000000-13,10.000000-3.000000-12,2.000000-2.000000-10,-3.000000 0.000000-8,-3.000000 0.000000-7,-2.000000 0.000000-7,-6.000000 1.000000-9,-6.000000 4.000000-8,-6.000000 3.000000-8,-6.000000 3.000000-9</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08"/>
    </inkml:context>
    <inkml:brush xml:id="br0">
      <inkml:brushProperty name="width" value="0.0343251675367355" units="cm"/>
      <inkml:brushProperty name="height" value="0.0343251675367355" units="cm"/>
      <inkml:brushProperty name="color" value="#F2395B"/>
      <inkml:brushProperty name="ignorePressure" value="0"/>
    </inkml:brush>
  </inkml:definitions>
  <inkml:trace contextRef="#ctx0" brushRef="#br0">58600.000000 1050.000000 427,'-2.000000'75.000000'125,"-3.000000"0.000000"-25 ,-3.000000 0.000000-25,-2.000000 0.000000-25,-8.000000 9.000000-18,-8.000000 19.000000-8,-10.000000 19.000000-9,-9.000000 19.000000-8,-5.000000 10.000000-8,0.000000 4.000000-4,0.000000 3.000000-6,0.000000 3.000000-5,4.000000-10.000000-2,10.000000-21.000000-1,10.000000-22.000000 0,9.000000-22.000000-1,10.000000-21.000000 1,14.000000-18.000000 0,11.000000-19.000000 1,14.000000-18.000000 1,11.000000-20.000000 2,14.000000-18.000000 4,11.000000-19.000000 5,14.000000-18.000000 4,5.000000-14.000000 3,1.000000-5.000000 3,-1.000000-7.000000 3,1.000000-5.000000 2,-4.000000-3.000000 1,-6.000000 4.000000-1,-6.000000 3.000000-1,-6.000000 3.000000-1,-7.000000 6.000000-1,-6.000000 9.000000-2,-6.000000 10.000000-3,-6.000000 10.000000-1,-13.000000 13.000000 1,-19.000000 19.000000 3,-18.000000 19.000000 3,-19.000000 19.000000 3,-10.000000 13.000000 2,1.000000 10.000000 0,-1.000000 10.000000 1,1.000000 9.000000 0,1.000000 6.000000 0,3.000000 3.000000-2,3.000000 3.000000 0,4.000000 4.000000-1,4.000000 1.000000-2,6.000000 0.000000 0,7.000000 0.000000-1,6.000000 0.000000-1,3.000000 1.000000 0,0.000000 4.000000-1,0.000000 3.000000 0,0.000000 3.000000 0,3.000000-1.000000-1,6.000000-2.000000 0,7.000000-3.000000-1,6.000000-3.000000 0,-1.000000-2.000000-2,-5.000000 0.000000-2,-7.000000 0.000000-2,-5.000000 0.000000-2,-4.000000-5.000000-1,0.000000-9.000000-2,0.000000-10.000000-1,0.000000-8.000000-2,-4.000000-9.000000 0,-5.000000-6.000000-1,-7.000000-6.000000-1,-5.000000-6.000000 0,-8.000000-7.000000 0,-5.000000-6.000000 0,-7.000000-6.000000 1,-5.000000-6.000000-1,-4.000000-10.000000 3,0.000000-12.000000 3,0.000000-13.000000 2,0.000000-12.000000 4,0.000000-5.000000 3,0.000000 3.000000 4,0.000000 3.000000 3,0.000000 4.000000 5,1.000000 2.000000 3,4.000000 4.000000 2,3.000000 3.000000 3,3.000000 3.000000 3,18.000000-1.000000 1,35.000000-2.000000 2,35.000000-3.000000 1,34.000000-3.000000 1,20.000000 1.000000-4,6.000000 6.000000-9,7.000000 7.000000-9,6.000000 6.000000-8,1.000000 1.000000-8,-3.000000-3.000000-6,-3.000000-3.000000-5,-2.000000-2.000000-6,-11.000000 2.000000-4,-15.000000 9.000000-2,-15.000000 10.000000-2,-16.000000 10.000000-2,-18.000000 5.000000-5,-18.000000 4.000000-7,-19.000000 3.000000-8,-18.000000 3.000000-8,-9.000000 1.000000 1,4.000000 1.000000 10,3.000000-1.000000 9,3.000000 1.000000 9</inkml:trace>
</inkml:ink>
</file>

<file path=ppt/ink/ink587.xml><?xml version="1.0" encoding="utf-8"?>
<inkml:ink xmlns:inkml="http://www.w3.org/2003/InkML">
  <annotation type="ScanImages2ExtractSignatures">1</annotation>
  <annotation type="ScanImagesWidth">795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09"/>
    </inkml:context>
    <inkml:brush xml:id="br0">
      <inkml:brushProperty name="width" value="0.0331378616392612" units="cm"/>
      <inkml:brushProperty name="height" value="0.0331378616392612" units="cm"/>
      <inkml:brushProperty name="color" value="#F2395B"/>
      <inkml:brushProperty name="ignorePressure" value="0"/>
    </inkml:brush>
  </inkml:definitions>
  <inkml:trace contextRef="#ctx0" brushRef="#br0">61100.000000 1150.000000 442,'-24.000000'-46.000000'0,"4.000000"10.000000"0 ,3.000000 10.000000 0,3.000000 9.000000 0,9.000000 2.000000 13,16.000000-2.000000 25,15.000000-3.000000 25,17.000000-3.000000 26,5.000000 4.000000-1,-3.000000 13.000000-23,-3.000000 12.000000-26,-2.000000 13.000000-24,-8.000000 10.000000-15,-8.000000 10.000000-2,-10.000000 10.000000-3,-9.000000 9.000000-3,-9.000000 4.000000-3,-5.000000 1.000000-5,-7.000000-1.000000-4,-5.000000 1.000000-5,-11.000000 1.000000 0,-11.000000 3.000000 2,-14.000000 3.000000 2,-11.000000 4.000000 3,-4.000000-3.000000 3,6.000000-5.000000 4,7.000000-7.000000 4,6.000000-5.000000 4,4.000000-8.000000 4,4.000000-5.000000 5,3.000000-7.000000 4,3.000000-5.000000 3,10.000000-14.000000 3,20.000000-18.000000-3,18.000000-19.000000-1,20.000000-18.000000-2,13.000000-10.000000-1,9.000000 0.000000 0,10.000000 0.000000 0,10.000000 0.000000 0,-1.000000 3.000000-1,-9.000000 6.000000 0,-10.000000 7.000000-1,-8.000000 6.000000-1,-8.000000 4.000000 1,-2.000000 4.000000 0,-3.000000 3.000000 2,-3.000000 3.000000 1,-4.000000 15.000000 3,-3.000000 29.000000 2,-3.000000 28.000000 4,-2.000000 28.000000 3,-5.000000 18.000000 0,-2.000000 10.000000-3,-3.000000 10.000000-2,-3.000000 9.000000-4,-4.000000 7.000000-2,-3.000000 7.000000-1,-3.000000 6.000000-2,-2.000000 7.000000-3,-1.000000-9.000000-1,3.000000-21.000000-3,3.000000-22.000000-4,4.000000-22.000000-3,1.000000-16.000000-2,0.000000-9.000000-1,0.000000-10.000000-3,0.000000-8.000000-1,-7.000000-12.000000-3,-11.000000-12.000000-5,-14.000000-13.000000-2,-11.000000-12.000000-5,-12.000000-12.000000-1,-9.000000-8.000000 2,-10.000000-10.000000 2,-8.000000-9.000000 3,-4.000000-9.000000 1,3.000000-5.000000 4,3.000000-7.000000 3,4.000000-5.000000 2,5.000000-3.000000 3,10.000000 4.000000 3,10.000000 3.000000 2,9.000000 3.000000 2,7.000000 4.000000 3,7.000000 7.000000 4,6.000000 6.000000 3,7.000000 7.000000 4,13.000000 5.000000 1,22.000000 7.000000 2,22.000000 6.000000 0,23.000000 7.000000 0,13.000000 4.000000 2,6.000000 3.000000 1,7.000000 3.000000 1,6.000000 4.000000 2,4.000000 4.000000-1,4.000000 6.000000-5,3.000000 7.000000-4,3.000000 6.000000-5,-4.000000 6.000000-3,-8.000000 6.000000-3,-10.000000 7.000000-4,-9.000000 6.000000-2,-13.000000 3.000000-1,-16.000000 0.000000 1,-15.000000 0.000000 1,-15.000000 0.000000 1,-18.000000 3.000000 1,-19.000000 6.000000-1,-18.000000 7.000000-1,-19.000000 6.000000 0,-16.000000 1.000000 0,-12.000000-3.000000-1,-13.000000-3.000000 0,-12.000000-2.000000-2,-9.000000-6.000000 1,-2.000000-6.000000 1,-3.000000-6.000000 0,-3.000000-6.000000 0,4.000000-7.000000 3,13.000000-6.000000 3,12.000000-6.000000 3,13.000000-6.000000 4,31.000000-7.000000 2,50.000000-6.000000 4,50.000000-6.000000 3,50.000000-6.000000 4,28.000000-7.000000-1,6.000000-6.000000-3,7.000000-6.000000-3,6.000000-6.000000-4,-1.000000-4.000000-4,-5.000000 1.000000-3,-7.000000-1.000000-5,-5.000000 1.000000-3,-11.000000 1.000000-3,-11.000000 3.000000 0,-14.000000 3.000000 0,-11.000000 4.000000 0,-20.000000 5.000000-10,-24.000000 10.000000-18,-26.000000 10.000000-20,-24.000000 9.000000-18,-12.000000 4.000000-4,4.000000 1.000000 13,3.000000-1.000000 12,3.000000 1.000000 12</inkml:trace>
</inkml:ink>
</file>

<file path=ppt/ink/ink58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09"/>
    </inkml:context>
    <inkml:brush xml:id="br0">
      <inkml:brushProperty name="width" value="0.0246050488203764" units="cm"/>
      <inkml:brushProperty name="height" value="0.0246050488203764" units="cm"/>
      <inkml:brushProperty name="color" value="#F2395B"/>
      <inkml:brushProperty name="ignorePressure" value="0"/>
    </inkml:brush>
  </inkml:definitions>
  <inkml:trace contextRef="#ctx0" brushRef="#br0">63000.000000 3500.000000 596,'-46.000000'45.000000'14,"10.000000"-9.000000"31 ,10.000000-10.000000 29,9.000000-8.000000 30,9.000000-11.000000-6,9.000000-8.000000-43,10.000000-10.000000-41,10.000000-9.000000-44,4.000000-4.000000-24,0.000000 4.000000-9,0.000000 3.000000-9,0.000000 3.000000-7</inkml:trace>
</inkml:ink>
</file>

<file path=ppt/ink/ink589.xml><?xml version="1.0" encoding="utf-8"?>
<inkml:ink xmlns:inkml="http://www.w3.org/2003/InkML">
  <annotation type="ScanImages2ExtractSignatures">1</annotation>
  <annotation type="ScanImagesWidth">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10"/>
    </inkml:context>
    <inkml:brush xml:id="br0">
      <inkml:brushProperty name="width" value="0.028554504737258" units="cm"/>
      <inkml:brushProperty name="height" value="0.028554504737258" units="cm"/>
      <inkml:brushProperty name="color" value="#F2395B"/>
      <inkml:brushProperty name="ignorePressure" value="0"/>
    </inkml:brush>
  </inkml:definitions>
  <inkml:trace contextRef="#ctx0" brushRef="#br0">64350.000000 6300.000000 513,'-69.000000'43.000000'27,"13.000000"-11.000000"-3 ,12.000000-14.000000-3,13.000000-11.000000-1,21.000000-11.000000 5,32.000000-5.000000 14,31.000000-7.000000 14,32.000000-5.000000 14,15.000000-9.000000 0,0.000000-9.000000-14,0.000000-10.000000-13,0.000000-8.000000-14,-2.000000-4.000000-10,-3.000000 3.000000-8,-3.000000 3.000000-8,-2.000000 4.000000-6,-6.000000 2.000000-10,-6.000000 4.000000-12,-6.000000 3.000000-12,-6.000000 3.000000-12,-16.000000 4.000000-7,-25.000000 7.000000-3,-25.000000 6.000000-4,-25.000000 7.000000-3</inkml:trace>
</inkml:ink>
</file>

<file path=ppt/ink/ink59.xml><?xml version="1.0" encoding="utf-8"?>
<inkml:ink xmlns:inkml="http://www.w3.org/2003/InkML">
  <annotation type="ScanImages2ExtractSignatures">1</annotation>
  <annotation type="ScanImagesWidth">812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24"/>
    </inkml:context>
    <inkml:brush xml:id="br0">
      <inkml:brushProperty name="width" value="0.0260798446834087" units="cm"/>
      <inkml:brushProperty name="height" value="0.0260798446834087" units="cm"/>
      <inkml:brushProperty name="color" value="#F2395B"/>
      <inkml:brushProperty name="ignorePressure" value="0"/>
    </inkml:brush>
  </inkml:definitions>
  <inkml:trace contextRef="#ctx0" brushRef="#br0">62650.000000 7900.000000 562,'-25.000000'-74.000000'-1,"0.000000"4.000000"0 ,0.000000 3.000000-1,0.000000 3.000000-2,3.000000 4.000000 3,6.000000 7.000000 6,7.000000 6.000000 5,6.000000 7.000000 6,6.000000 5.000000 2,6.000000 7.000000 2,7.000000 6.000000 0,6.000000 7.000000 1,7.000000 18.000000 0,10.000000 31.000000-3,10.000000 32.000000 0,9.000000 31.000000-3,6.000000 32.000000 0,3.000000 35.000000-1,3.000000 35.000000 0,4.000000 34.000000-1,-1.000000 26.000000-1,-3.000000 19.000000-3,-3.000000 19.000000-1,-2.000000 19.000000-3,-8.000000-7.000000-4,-8.000000-31.000000-4,-10.000000-31.000000-4,-9.000000-31.000000-5,-9.000000-38.000000-2,-5.000000-44.000000 2,-7.000000-43.000000 1,-5.000000-44.000000 1,-4.000000-32.000000 2,0.000000-18.000000 2,0.000000-19.000000 2,0.000000-18.000000 2,-5.000000-23.000000 1,-9.000000-24.000000 0,-10.000000-26.000000 0,-8.000000-24.000000 0,-8.000000-18.000000-1,-2.000000-9.000000 2,-3.000000-10.000000-1,-3.000000-8.000000 1,-6.000000-14.000000 0,-5.000000-15.000000 0,-7.000000-15.000000-1,-5.000000-16.000000 0,-3.000000-5.000000 0,4.000000 6.000000 0,3.000000 7.000000 0,3.000000 6.000000 0,7.000000 23.000000 2,14.000000 41.000000 1,11.000000 40.000000 3,14.000000 42.000000 2,7.000000 38.000000 2,3.000000 38.000000 0,3.000000 37.000000 0,4.000000 38.000000 0,5.000000 31.000000 0,10.000000 25.000000 1,10.000000 25.000000-1,9.000000 25.000000 1,4.000000 17.000000-2,1.000000 9.000000 0,-1.000000 10.000000-3,1.000000 10.000000 0,-3.000000-1.000000-2,-2.000000-9.000000-2,-3.000000-10.000000 0,-3.000000-8.000000-1,-6.000000-18.000000 0,-5.000000-25.000000-1,-7.000000-25.000000 2,-5.000000-25.000000 0,-8.000000-36.000000-1,-5.000000-47.000000 0,-7.000000-47.000000-1,-5.000000-46.000000 0,-6.000000-34.000000-2,-3.000000-18.000000-2,-3.000000-19.000000-1,-2.000000-18.000000-2,-3.000000-18.000000 0,1.000000-16.000000 1,-1.000000-15.000000-1,1.000000-15.000000 1,-1.000000-4.000000 1,1.000000 9.000000 1,-1.000000 10.000000 1,1.000000 10.000000 1,2.000000 30.000000 2,7.000000 54.000000 3,6.000000 53.000000 3,7.000000 53.000000 4,2.000000 48.000000 2,1.000000 44.000000 2,-1.000000 44.000000 2,1.000000 44.000000 1,1.000000 30.000000 1,3.000000 20.000000-2,3.000000 18.000000-2,4.000000 20.000000 0,2.000000 0.000000-3,4.000000-15.000000-2,3.000000-15.000000-2,3.000000-16.000000-3,6.000000-24.000000-2,9.000000-31.000000-3,10.000000-31.000000-2,10.000000-31.000000-3,2.000000-27.000000-2,-3.000000-22.000000 0,-3.000000-22.000000-2,-2.000000-21.000000 0,-6.000000-28.000000 0,-6.000000-30.000000 1,-6.000000-32.000000 0,-6.000000-30.000000 1,-4.000000-25.000000 1,1.000000-15.000000 2,-1.000000-15.000000 0,1.000000-16.000000 2,-9.000000-12.000000 1,-15.000000-5.000000 1,-15.000000-7.000000 1,-16.000000-5.000000 0,-12.000000 0.000000 2,-5.000000 10.000000 1,-7.000000 10.000000 1,-5.000000 9.000000 2,0.000000 26.000000 0,10.000000 44.000000 2,10.000000 44.000000 0,9.000000 44.000000 1,7.000000 48.000000 0,7.000000 53.000000 0,6.000000 53.000000 0,7.000000 54.000000 1,4.000000 30.000000-1,3.000000 10.000000 0,3.000000 10.000000-1,4.000000 9.000000 0,7.000000-2.000000-1,13.000000-12.000000-1,12.000000-13.000000-2,13.000000-12.000000-1,6.000000-21.000000-2,0.000000-28.000000-3,0.000000-28.000000-4,0.000000-27.000000-2,1.000000-28.000000-3,4.000000-24.000000 0,3.000000-26.000000-1,3.000000-24.000000 0,-4.000000-31.000000 0,-8.000000-33.000000-1,-10.000000-35.000000 0,-9.000000-34.000000-1,-7.000000-27.000000 2,-3.000000-19.000000 1,-3.000000-18.000000 1,-2.000000-19.000000 1,-14.000000-10.000000 3,-21.000000 1.000000 4,-22.000000-1.000000 4,-22.000000 1.000000 3,-11.000000 21.000000 4,0.000000 44.000000 3,0.000000 44.000000 4,0.000000 44.000000 3,3.000000 60.000000 2,6.000000 79.000000-1,7.000000 78.000000 0,6.000000 78.000000-1,7.000000 54.000000-1,10.000000 32.000000 1,10.000000 31.000000 0,9.000000 32.000000 0,10.000000-3.000000-1,14.000000-33.000000-2,11.000000-35.000000-4,14.000000-34.000000-2,21.000000-38.000000-6,31.000000-41.000000-11,32.000000-40.000000-11,31.000000-40.000000-9,7.000000-32.000000-7,-15.000000-22.000000-1,-15.000000-22.000000-3,-16.000000-21.000000-1,-16.000000-15.000000-4,-16.000000-6.000000-3,-15.000000-6.000000-4,-15.000000-6.000000-5</inkml:trace>
</inkml:ink>
</file>

<file path=ppt/ink/ink59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10"/>
    </inkml:context>
    <inkml:brush xml:id="br0">
      <inkml:brushProperty name="width" value="0.034708745777607" units="cm"/>
      <inkml:brushProperty name="height" value="0.034708745777607" units="cm"/>
      <inkml:brushProperty name="color" value="#F2395B"/>
      <inkml:brushProperty name="ignorePressure" value="0"/>
    </inkml:brush>
  </inkml:definitions>
  <inkml:trace contextRef="#ctx0" brushRef="#br0">64850.000000 5300.000000 422,'-22.000000'-16.000000'11,"6.000000"19.000000"17 ,7.000000 19.000000 16,6.000000 19.000000 17,3.000000 18.000000 5,0.000000 19.000000-8,0.000000 19.000000-7,0.000000 19.000000-8,-7.000000 16.000000-7,-11.000000 17.000000-7,-14.000000 15.000000-7,-11.000000 16.000000-6,-7.000000 5.000000-7,0.000000-2.000000-3,0.000000-3.000000-5,0.000000-3.000000-4,4.000000-15.000000-3,10.000000-24.000000-3,10.000000-26.000000-3,9.000000-24.000000-3,12.000000-24.000000-2,16.000000-22.000000-1,15.000000-22.000000-2,17.000000-21.000000-2,11.000000-23.000000 1,10.000000-21.000000 3,10.000000-22.000000 3,9.000000-22.000000 2,4.000000-15.000000 4,1.000000-5.000000 1,-1.000000-7.000000 2,1.000000-5.000000 2,-6.000000-1.000000 1,-8.000000 6.000000 0,-10.000000 7.000000 1,-9.000000 6.000000 0,-9.000000 7.000000 0,-5.000000 10.000000 0,-7.000000 10.000000 2,-5.000000 9.000000 0,-11.000000 17.000000 3,-11.000000 25.000000 8,-14.000000 25.000000 5,-11.000000 25.000000 7,-9.000000 17.000000 2,-3.000000 9.000000-3,-3.000000 10.000000-2,-2.000000 10.000000-3,0.000000 7.000000-2,7.000000 6.000000 0,6.000000 7.000000-1,7.000000 6.000000 0,4.000000 4.000000-1,3.000000 4.000000 0,3.000000 3.000000 0,4.000000 3.000000-1,4.000000 4.000000 0,6.000000 7.000000-3,7.000000 6.000000-3,6.000000 7.000000-1,3.000000-1.000000-4,0.000000-6.000000-2,0.000000-6.000000-2,0.000000-6.000000-4,0.000000-13.000000-2,0.000000-19.000000-1,0.000000-18.000000-2,0.000000-19.000000-1,-11.000000-15.000000-3,-22.000000-8.000000-3,-22.000000-10.000000-3,-21.000000-9.000000-4,-15.000000-9.000000 1,-6.000000-5.000000 4,-6.000000-7.000000 4,-6.000000-5.000000 4,-6.000000-4.000000 4,-2.000000 0.000000 2,-3.000000 0.000000 3,-3.000000 0.000000 3,4.000000 0.000000 4,13.000000 0.000000 5,12.000000 0.000000 3,13.000000 0.000000 6,12.000000 0.000000 2,13.000000 0.000000 0,12.000000 0.000000 0,13.000000 0.000000-1,13.000000-2.000000 2,17.000000-3.000000-1,15.000000-3.000000 2,16.000000-2.000000 0,12.000000-5.000000 0,9.000000-2.000000-3,10.000000-3.000000-2,10.000000-3.000000-2,5.000000-2.000000-4,4.000000 0.000000-4,3.000000 0.000000-4,3.000000 0.000000-4,-1.000000 0.000000-6,-2.000000 0.000000-7,-3.000000 0.000000-8,-3.000000 0.000000-8,-6.000000 3.000000-6,-5.000000 6.000000-6,-7.000000 7.000000-7,-5.000000 6.000000-6,-11.000000 3.000000-3,-11.000000 0.000000 0,-14.000000 0.000000 0,-11.000000 0.000000 0</inkml:trace>
</inkml:ink>
</file>

<file path=ppt/ink/ink591.xml><?xml version="1.0" encoding="utf-8"?>
<inkml:ink xmlns:inkml="http://www.w3.org/2003/InkML">
  <annotation type="ScanImages2ExtractSignatures">1</annotation>
  <annotation type="ScanImagesWidth">801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11"/>
    </inkml:context>
    <inkml:brush xml:id="br0">
      <inkml:brushProperty name="width" value="0.035157885402441" units="cm"/>
      <inkml:brushProperty name="height" value="0.035157885402441" units="cm"/>
      <inkml:brushProperty name="color" value="#F2395B"/>
      <inkml:brushProperty name="ignorePressure" value="0"/>
    </inkml:brush>
  </inkml:definitions>
  <inkml:trace contextRef="#ctx0" brushRef="#br0">67700.000000 5100.000000 417,'-47.000000'0.000000'3,"6.000000"0.000000"8 ,7.000000 0.000000 6,6.000000 0.000000 8,4.000000 4.000000 9,4.000000 10.000000 12,3.000000 10.000000 11,3.000000 9.000000 12,6.000000 12.000000-2,9.000000 16.000000-14,10.000000 15.000000-15,10.000000 17.000000-15,0.000000 7.000000-11,-5.000000 0.000000-9,-7.000000 0.000000-8,-5.000000 0.000000-9,-4.000000-2.000000-7,0.000000-3.000000-2,0.000000-3.000000-3,0.000000-2.000000-4,-7.000000-8.000000-4,-11.000000-8.000000-6,-14.000000-10.000000-4,-11.000000-9.000000-6,-9.000000-13.000000 0,-3.000000-16.000000 7,-3.000000-15.000000 5,-2.000000-15.000000 6,-3.000000-12.000000 7,1.000000-6.000000 8,-1.000000-6.000000 8,1.000000-6.000000 8,4.000000-4.000000 7,9.000000 1.000000 6,10.000000-1.000000 5,10.000000 1.000000 6,7.000000 1.000000 4,6.000000 3.000000-1,7.000000 3.000000 1,6.000000 4.000000 0,12.000000 1.000000 2,19.000000 0.000000 1,19.000000 0.000000 1,19.000000 0.000000 3,12.000000-4.000000-1,6.000000-5.000000-2,7.000000-7.000000-4,6.000000-5.000000-2,3.000000-3.000000-4,0.000000 4.000000-8,0.000000 3.000000-5,0.000000 3.000000-7,-5.000000 3.000000-7,-9.000000 3.000000-5,-10.000000 3.000000-6,-8.000000 4.000000-5,-17.000000 4.000000-7,-21.000000 6.000000-5,-22.000000 7.000000-6,-22.000000 6.000000-5,-16.000000 3.000000-1,-9.000000 0.000000 8,-10.000000 0.000000 6,-8.000000 0.000000 7,-8.000000-2.000000 4,-2.000000-3.000000 2,-3.000000-3.000000 2,-3.000000-2.000000 2,-2.000000-3.000000 3,0.000000 1.000000 1,0.000000-1.000000 4,0.000000 1.000000 1,4.000000-1.000000 3,10.000000 1.000000 2,10.000000-1.000000 2,9.000000 1.000000 1,7.000000 1.000000 5,7.000000 3.000000 3,6.000000 3.000000 6,7.000000 4.000000 5,4.000000 7.000000 4,3.000000 13.000000 3,3.000000 12.000000 4,4.000000 13.000000 3,2.000000 13.000000 2,4.000000 17.000000-1,3.000000 15.000000 1,3.000000 16.000000-1,1.000000 15.000000-1,1.000000 16.000000-1,-1.000000 15.000000-1,1.000000 17.000000-2,-3.000000 5.000000-2,-2.000000-3.000000-6,-3.000000-3.000000-5,-3.000000-2.000000-4,-1.000000-12.000000-4,4.000000-19.000000-2,3.000000-18.000000-2,3.000000-19.000000-3,-1.000000-37.000000-12,-2.000000-52.000000-26,-3.000000-53.000000-23,-3.000000-53.000000-26,-2.000000-26.000000-3,0.000000 4.000000 18,0.000000 3.000000 16,0.000000 3.000000 18,-2.000000 4.000000 12,-3.000000 7.000000 5,-3.000000 6.000000 6,-2.000000 7.000000 7,-1.000000 8.000000 6,3.000000 14.000000 5,3.000000 11.000000 7,4.000000 14.000000 5,5.000000 8.000000 9,10.000000 7.000000 9,10.000000 6.000000 10,9.000000 7.000000 9,9.000000 4.000000 1,9.000000 3.000000-12,10.000000 3.000000-11,10.000000 4.000000-10,2.000000 1.000000-8,-3.000000 0.000000-2,-3.000000 0.000000-4,-2.000000 0.000000-3,-5.000000 3.000000-2,-2.000000 6.000000-2,-3.000000 7.000000-1,-3.000000 6.000000-1,-7.000000 9.000000 0,-9.000000 13.000000 1,-10.000000 12.000000 2,-8.000000 13.000000 1,-9.000000 12.000000 3,-6.000000 13.000000 1,-6.000000 12.000000 3,-6.000000 13.000000 2,-4.000000 9.000000 1,1.000000 6.000000 0,-1.000000 7.000000-1,1.000000 6.000000 1,1.000000 1.000000-2,3.000000-3.000000-1,3.000000-3.000000-1,4.000000-2.000000-1,1.000000-12.000000-5,0.000000-19.000000-5,0.000000-18.000000-6,0.000000-19.000000-5,1.000000-29.000000-14,4.000000-36.000000-20,3.000000-39.000000-20,3.000000-36.000000-20,-1.000000-14.000000-1,-2.000000 14.000000 17,-3.000000 11.000000 16,-3.000000 14.000000 18,-2.000000 5.000000 9,0.000000 1.000000-1,0.000000-1.000000 1,0.000000 1.000000-1</inkml:trace>
</inkml:ink>
</file>

<file path=ppt/ink/ink592.xml><?xml version="1.0" encoding="utf-8"?>
<inkml:ink xmlns:inkml="http://www.w3.org/2003/InkML">
  <annotation type="ScanImages2ExtractSignatures">1</annotation>
  <annotation type="ScanImagesWidth">755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13"/>
    </inkml:context>
    <inkml:brush xml:id="br0">
      <inkml:brushProperty name="width" value="0.0310513321310282" units="cm"/>
      <inkml:brushProperty name="height" value="0.0310513321310282" units="cm"/>
      <inkml:brushProperty name="color" value="#F2395B"/>
      <inkml:brushProperty name="ignorePressure" value="0"/>
    </inkml:brush>
  </inkml:definitions>
  <inkml:trace contextRef="#ctx0" brushRef="#br0">69050.000000 5000.000000 472,'68.000000'0.000000'69,"-11.000000"0.000000"-7 ,-14.000000 0.000000-7,-11.000000 0.000000-7,-15.000000 4.000000-8,-16.000000 10.000000-9,-15.000000 10.000000-10,-15.000000 9.000000-8,-18.000000 12.000000-9,-19.000000 16.000000-6,-18.000000 15.000000-8,-19.000000 17.000000-8,-15.000000 8.000000-5,-8.000000 4.000000-4,-10.000000 3.000000-5,-9.000000 3.000000-5,2.000000-4.000000-1,17.000000-8.000000 3,15.000000-10.000000 4,16.000000-9.000000 2,15.000000-13.000000 5,16.000000-16.000000 5,15.000000-15.000000 5,17.000000-15.000000 6,17.000000-15.000000 3,23.000000-12.000000 3,22.000000-13.000000 1,22.000000-12.000000 3,15.000000-10.000000 1,9.000000-6.000000 4,10.000000-6.000000 3,10.000000-6.000000 3,2.000000 1.000000 3,-3.000000 9.000000 1,-3.000000 10.000000 3,-2.000000 10.000000 1,-6.000000 7.000000 2,-6.000000 6.000000 1,-6.000000 7.000000 1,-6.000000 6.000000 1,-7.000000 10.000000 0,-6.000000 17.000000 0,-6.000000 15.000000-2,-6.000000 16.000000-1,-12.000000 15.000000 0,-15.000000 16.000000 0,-15.000000 15.000000 1,-16.000000 17.000000-1,-12.000000 2.000000-1,-5.000000-9.000000-2,-7.000000-10.000000-3,-5.000000-8.000000-3,-3.000000-14.000000-3,4.000000-15.000000-6,3.000000-15.000000-5,3.000000-16.000000-6,4.000000-21.000000-5,7.000000-24.000000-8,6.000000-26.000000-6,7.000000-24.000000-7,8.000000-17.000000 0,14.000000-5.000000 3,11.000000-7.000000 5,14.000000-5.000000 4,5.000000-4.000000 3,1.000000 0.000000 3,-1.000000 0.000000 3,1.000000 0.000000 2,1.000000 4.000000 2,3.000000 10.000000 2,3.000000 10.000000 3,4.000000 9.000000 2,1.000000 10.000000 2,0.000000 14.000000 2,0.000000 11.000000 2,0.000000 14.000000 2,0.000000 7.000000 1,0.000000 3.000000-1,0.000000 3.000000 0,0.000000 4.000000-1,-2.000000 7.000000 0,-3.000000 13.000000-1,-3.000000 12.000000-1,-2.000000 13.000000 0,-6.000000 7.000000-2,-6.000000 4.000000 0,-6.000000 3.000000-2,-6.000000 3.000000 0,-12.000000 4.000000-2,-15.000000 7.000000-2,-15.000000 6.000000-2,-16.000000 7.000000-2,-15.000000 0.000000-1,-11.000000-2.000000-1,-14.000000-3.000000-1,-11.000000-3.000000 1,-7.000000-4.000000-1,0.000000-3.000000 0,0.000000-3.000000 0,0.000000-2.000000 0,4.000000-9.000000 0,10.000000-12.000000 0,10.000000-13.000000 2,9.000000-12.000000 1,10.000000-15.000000 0,14.000000-15.000000 2,11.000000-15.000000 0,14.000000-16.000000 0,14.000000-12.000000 3,20.000000-5.000000 1,18.000000-7.000000 2,20.000000-5.000000 2,10.000000-3.000000 3,3.000000 4.000000 2,3.000000 3.000000 3,4.000000 3.000000 2,1.000000 6.000000 2,0.000000 9.000000-1,0.000000 10.000000 0,0.000000 10.000000 0,-4.000000 7.000000-1,-5.000000 6.000000-2,-7.000000 7.000000-2,-5.000000 6.000000-2,-9.000000 6.000000-1,-9.000000 6.000000-2,-10.000000 7.000000-1,-8.000000 6.000000-3,-9.000000 6.000000 1,-6.000000 6.000000-1,-6.000000 7.000000 1,-6.000000 6.000000-1,-12.000000 3.000000 1,-15.000000 0.000000-2,-15.000000 0.000000 0,-16.000000 0.000000-2,-8.000000-2.000000 0,0.000000-3.000000-1,0.000000-3.000000 0,0.000000-2.000000 0,0.000000-5.000000-1,0.000000-2.000000 0,0.000000-3.000000-1,0.000000-3.000000 0,6.000000-6.000000 0,13.000000-5.000000 1,12.000000-7.000000-1,13.000000-5.000000 2,12.000000-6.000000 0,13.000000-3.000000 0,12.000000-3.000000 1,13.000000-2.000000 1,10.000000-6.000000 1,10.000000-6.000000 0,10.000000-6.000000 2,9.000000-6.000000 1,6.000000-1.000000 1,3.000000 7.000000-1,3.000000 6.000000 0,4.000000 7.000000-1,-3.000000 2.000000-1,-5.000000 1.000000-1,-7.000000-1.000000-2,-5.000000 1.000000-2,-17.000000 7.000000-1,-24.000000 16.000000-1,-26.000000 15.000000 0,-24.000000 17.000000-1,-20.000000 10.000000 1,-11.000000 6.000000 1,-14.000000 7.000000 2,-11.000000 6.000000 1,-9.000000 1.000000 2,-3.000000-3.000000 0,-3.000000-3.000000 1,-2.000000-2.000000 1,3.000000-8.000000 1,14.000000-8.000000 2,11.000000-10.000000 1,14.000000-9.000000 1,16.000000-7.000000 2,22.000000-3.000000 1,22.000000-3.000000 2,23.000000-2.000000 0,20.000000-9.000000 2,23.000000-12.000000 3,22.000000-13.000000 1,22.000000-12.000000 3,15.000000-10.000000-1,9.000000-6.000000-3,10.000000-6.000000-4,10.000000-6.000000-2,0.000000-4.000000-5,-5.000000 1.000000-5,-7.000000-1.000000-6,-5.000000 1.000000-6,-9.000000-1.000000-3,-9.000000 1.000000-2,-10.000000-1.000000-1,-8.000000 1.000000-3,-18.000000 2.000000-2,-25.000000 7.000000-4,-25.000000 6.000000-4,-25.000000 7.000000-3,-16.000000 7.000000 1,-6.000000 9.000000 6,-6.000000 10.000000 5,-6.000000 10.000000 7,-6.000000 2.000000 4,-2.000000-3.000000 2,-3.000000-3.000000 1,-3.000000-2.000000 2,1.000000-3.000000 2,6.000000 1.000000 0,7.000000-1.000000 1,6.000000 1.000000 1,3.000000 1.000000 3,0.000000 3.000000 2,0.000000 3.000000 4,0.000000 4.000000 3,1.000000 7.000000 3,4.000000 13.000000 4,3.000000 12.000000 3,3.000000 13.000000 4,-4.000000 13.000000 4,-8.000000 17.000000 5,-10.000000 15.000000 4,-9.000000 16.000000 6,-10.000000 12.000000 0,-9.000000 9.000000-4,-10.000000 10.000000-5,-8.000000 10.000000-3,-11.000000 4.000000-4,-8.000000 0.000000-5,-10.000000 0.000000-5,-9.000000 0.000000-5,-1.000000-7.000000-3,10.000000-11.000000-4,10.000000-14.000000-4,9.000000-11.000000-3,27.000000-31.000000-8,48.000000-46.000000-14,47.000000-47.000000-14,47.000000-47.000000-13,24.000000-24.000000-2,4.000000 1.000000 10,3.000000-1.000000 11,3.000000 1.000000 10,1.000000 4.000000 8,1.000000 9.000000 6,-1.000000 10.000000 4,1.000000 10.000000 6,1.000000 5.000000 4,3.000000 4.000000-1,3.000000 3.000000 2,4.000000 3.000000 1,-1.000000 4.000000-2,-3.000000 7.000000-1,-3.000000 6.000000-3,-2.000000 7.000000-2,-9.000000 2.000000-3,-12.000000 1.000000-1,-13.000000-1.000000-2,-12.000000 1.000000-2,-12.000000-1.000000-1,-8.000000 1.000000-1,-10.000000-1.000000-1,-9.000000 1.000000-1,-10.000000-1.000000-1,-9.000000 1.000000 1,-10.000000-1.000000-2,-8.000000 1.000000 1,-11.000000-3.000000 1,-8.000000-2.000000 1,-10.000000-3.000000 1,-9.000000-3.000000 3,-7.000000-1.000000 0,-3.000000 4.000000 1,-3.000000 3.000000 1,-2.000000 3.000000 1,-1.000000-1.000000 0,3.000000-2.000000 3,3.000000-3.000000 1,4.000000-3.000000 2,4.000000-1.000000 1,6.000000 4.000000 1,7.000000 3.000000 1,6.000000 3.000000 0,4.000000 1.000000 5,4.000000 1.000000 6,3.000000-1.000000 8,3.000000 1.000000 7,3.000000 4.000000 4,3.000000 9.000000 3,3.000000 10.000000 2,4.000000 10.000000 4,2.000000 13.000000-2,4.000000 19.000000-7,3.000000 19.000000-4,3.000000 19.000000-7,1.000000 13.000000-4,1.000000 10.000000-2,-1.000000 10.000000-2,1.000000 9.000000-2,-3.000000 4.000000-3,-2.000000 1.000000-3,-3.000000-1.000000-3,-3.000000 1.000000-2,-2.000000-6.000000-4,0.000000-8.000000-4,0.000000-10.000000-3,0.000000-9.000000-4,0.000000-13.000000-3,0.000000-16.000000-1,0.000000-15.000000-3,0.000000-15.000000-1,0.000000-20.000000-7,0.000000-21.000000-11,0.000000-22.000000-12,0.000000-22.000000-11,0.000000-8.000000 0,0.000000 6.000000 11,0.000000 7.000000 13,0.000000 6.000000 11,-2.000000 3.000000 5,-3.000000 0.000000-3,-3.000000 0.000000-3,-2.000000 0.000000-3</inkml:trace>
</inkml:ink>
</file>

<file path=ppt/ink/ink593.xml><?xml version="1.0" encoding="utf-8"?>
<inkml:ink xmlns:inkml="http://www.w3.org/2003/InkML">
  <annotation type="ScanImages2ExtractSignatures">1</annotation>
  <annotation type="ScanImagesWidth">795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13"/>
    </inkml:context>
    <inkml:brush xml:id="br0">
      <inkml:brushProperty name="width" value="0.0196500141173601" units="cm"/>
      <inkml:brushProperty name="height" value="0.0196500141173601" units="cm"/>
      <inkml:brushProperty name="color" value="#F2395B"/>
      <inkml:brushProperty name="ignorePressure" value="0"/>
    </inkml:brush>
  </inkml:definitions>
  <inkml:trace contextRef="#ctx0" brushRef="#br0">71300.000000 8000.000000 746,'-24.000000'45.000000'3,"4.000000"-9.000000"5 ,3.000000-10.000000 6,3.000000-8.000000 6,3.000000-4.000000 10,3.000000 3.000000 14,3.000000 3.000000 16,4.000000 4.000000 15</inkml:trace>
</inkml:ink>
</file>

<file path=ppt/ink/ink594.xml><?xml version="1.0" encoding="utf-8"?>
<inkml:ink xmlns:inkml="http://www.w3.org/2003/InkML">
  <annotation type="ScanImages2ExtractSignatures">1</annotation>
  <annotation type="ScanImagesWidth">959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7:15"/>
    </inkml:context>
    <inkml:brush xml:id="br0">
      <inkml:brushProperty name="width" value="0.0248290132731199" units="cm"/>
      <inkml:brushProperty name="height" value="0.0248290132731199" units="cm"/>
      <inkml:brushProperty name="color" value="#F2395B"/>
      <inkml:brushProperty name="ignorePressure" value="0"/>
    </inkml:brush>
  </inkml:definitions>
  <inkml:trace contextRef="#ctx0" brushRef="#br0">51550.000000 14500.000000 590,'-185.000000'0.000000'-6,"32.000000"0.000000"1 ,31.000000 0.000000 1,32.000000 0.000000 0,22.000000 0.000000 3,17.000000 0.000000 4,15.000000 0.000000 4,16.000000 0.000000 5,9.000000 6.000000 3,3.000000 13.000000 1,3.000000 12.000000 2,4.000000 13.000000 2,2.000000 12.000000-1,4.000000 13.000000-1,3.000000 12.000000-1,3.000000 13.000000-1,7.000000 9.000000-1,14.000000 6.000000-1,11.000000 7.000000 0,14.000000 6.000000 0,13.000000 1.000000-1,16.000000-3.000000-1,15.000000-3.000000-1,17.000000-2.000000-2,16.000000-8.000000 0,19.000000-8.000000-4,19.000000-10.000000-2,19.000000-9.000000-2,19.000000-20.000000-2,23.000000-27.000000 0,22.000000-28.000000-2,22.000000-28.000000 0,15.000000-26.000000-2,9.000000-21.000000-2,10.000000-22.000000-3,10.000000-22.000000-2,0.000000-11.000000 0,-5.000000 0.000000 2,-7.000000 0.000000 2,-5.000000 0.000000 4,-12.000000 10.000000 1,-16.000000 23.000000 1,-15.000000 22.000000 2,-15.000000 22.000000 1,-18.000000 16.000000 1,-19.000000 14.000000 4,-18.000000 11.000000 1,-19.000000 14.000000 3,-13.000000 13.000000 1,-6.000000 16.000000 0,-6.000000 15.000000-1,-6.000000 17.000000 0,-6.000000 5.000000-1,-2.000000-3.000000 0,-3.000000-3.000000-1,-3.000000-2.000000 1,1.000000-9.000000-2,6.000000-12.000000-1,7.000000-13.000000-1,6.000000-12.000000-1,12.000000-13.000000-1,19.000000-12.000000-3,19.000000-13.000000-1,19.000000-12.000000-2,13.000000-19.000000-2,10.000000-25.000000-1,10.000000-25.000000-2,9.000000-25.000000-2,7.000000-15.000000 0,7.000000-2.000000 0,6.000000-3.000000-1,7.000000-3.000000 0,-1.000000 1.000000 1,-6.000000 6.000000 2,-6.000000 7.000000 1,-6.000000 6.000000 2,-15.000000 17.000000 1,-21.000000 28.000000 4,-22.000000 28.000000 2,-22.000000 29.000000 3,-16.000000 27.000000 2,-9.000000 29.000000 4,-10.000000 28.000000 2,-8.000000 28.000000 4,-9.000000 18.000000 1,-6.000000 10.000000 1,-6.000000 10.000000 0,-6.000000 9.000000 0,-1.000000 1.000000-1,7.000000-6.000000-2,6.000000-6.000000-1,7.000000-6.000000-3,16.000000-18.000000-2,29.000000-28.000000-4,28.000000-28.000000-3,28.000000-27.000000-3,29.000000-36.000000-5,32.000000-40.000000-5,31.000000-40.000000-7,32.000000-41.000000-6,18.000000-26.000000-4,6.000000-8.000000-2,7.000000-10.000000-2,6.000000-9.000000-2,-5.000000 5.000000 2,-16.000000 23.000000 5,-15.000000 22.000000 5,-15.000000 22.000000 6,-26.000000 29.000000 5,-34.000000 38.000000 3,-35.000000 37.000000 3,-33.000000 38.000000 5,-39.000000 35.000000 3,-40.000000 35.000000 5,-40.000000 35.000000 5,-41.000000 34.000000 4,-23.000000 20.000000 4,-2.000000 6.000000 3,-3.000000 7.000000 2,-3.000000 6.000000 3,2.000000-7.000000 0,10.000000-18.000000-3,10.000000-19.000000-4,9.000000-18.000000-4,18.000000-26.000000-4,29.000000-31.000000-5,28.000000-31.000000-5,28.000000-31.000000-5,26.000000-35.000000-3,26.000000-37.000000-2,24.000000-38.000000-3,26.000000-37.000000-1,13.000000-24.000000-6,4.000000-9.000000-11,3.000000-10.000000-9,3.000000-8.000000-10,-27.000000 11.000000-3,-56.000000 35.000000 4,-56.000000 35.000000 5,-56.000000 34.000000 4,-29.000000 18.000000 2,1.000000 4.000000 0,-1.000000 3.000000 0,1.000000 3.000000 1</inkml:trace>
</inkml:ink>
</file>

<file path=ppt/ink/ink595.xml><?xml version="1.0" encoding="utf-8"?>
<inkml:ink xmlns:inkml="http://www.w3.org/2003/InkML">
  <annotation type="ScanImages2ExtractSignatures">1</annotation>
  <annotation type="ScanImagesWidth">741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0"/>
    </inkml:context>
    <inkml:brush xml:id="br0">
      <inkml:brushProperty name="width" value="0.0366284660995007" units="cm"/>
      <inkml:brushProperty name="height" value="0.0366284660995007" units="cm"/>
      <inkml:brushProperty name="color" value="#F2395B"/>
      <inkml:brushProperty name="ignorePressure" value="0"/>
    </inkml:brush>
  </inkml:definitions>
  <inkml:trace contextRef="#ctx0" brushRef="#br0">2150.000000 1350.000000 400,'-91.000000'45.000000'1,"19.000000"-9.000000"4 ,19.000000-10.000000 3,19.000000-8.000000 3,10.000000-4.000000 3,4.000000 3.000000 5,3.000000 3.000000 4,3.000000 4.000000 4,6.000000 1.000000 1,9.000000 0.000000-2,10.000000 0.000000-2,10.000000 0.000000-4,11.000000-2.000000 0,17.000000-3.000000-3,15.000000-3.000000 0,16.000000-2.000000-2,15.000000-11.000000-1,16.000000-15.000000-2,15.000000-15.000000-3,17.000000-16.000000-1,7.000000-15.000000-3,0.000000-11.000000 0,0.000000-14.000000-2,0.000000-11.000000-1,-4.000000-6.000000-2,-5.000000 4.000000-4,-7.000000 3.000000-4,-5.000000 3.000000-4,-14.000000 7.000000-2,-18.000000 14.000000 1,-19.000000 11.000000-1,-18.000000 14.000000 0,-32.000000 28.000000 3,-44.000000 48.000000 4,-43.000000 47.000000 5,-44.000000 47.000000 4,-19.000000 23.000000 4,6.000000 0.000000 2,7.000000 0.000000 3,6.000000 0.000000 2,4.000000 4.000000 1,4.000000 10.000000 1,3.000000 10.000000 0,3.000000 9.000000 1,6.000000 2.000000 0,9.000000-2.000000 0,10.000000-3.000000-1,10.000000-3.000000-1,10.000000-17.000000-1,13.000000-27.000000-3,12.000000-28.000000-2,13.000000-28.000000-3,12.000000-23.000000-4,13.000000-15.000000-5,12.000000-15.000000-4,13.000000-16.000000-6,10.000000-18.000000-3,10.000000-18.000000-3,10.000000-19.000000-2,9.000000-18.000000-4,6.000000-18.000000-1,3.000000-16.000000-1,3.000000-15.000000-1,4.000000-15.000000-2,1.000000-9.000000 1,0.000000 1.000000 1,0.000000-1.000000 2,0.000000 1.000000 1,-5.000000 5.000000 3,-9.000000 14.000000 1,-10.000000 11.000000 2,-8.000000 14.000000 2,-9.000000 8.000000 2,-6.000000 7.000000 1,-6.000000 6.000000 1,-6.000000 7.000000 0,-7.000000 7.000000 3,-6.000000 9.000000 1,-6.000000 10.000000 3,-6.000000 10.000000 2,-6.000000 5.000000 2,-2.000000 4.000000 1,-3.000000 3.000000 1,-3.000000 3.000000 1,-1.000000-1.000000 1,4.000000-2.000000 1,3.000000-3.000000-1,3.000000-3.000000 1,1.000000-4.000000 1,1.000000-3.000000 2,-1.000000-3.000000 2,1.000000-2.000000 3,1.000000-3.000000 3,3.000000 1.000000 2,3.000000-1.000000 3,4.000000 1.000000 4,-1.000000 10.000000 7,-3.000000 22.000000 14,-3.000000 22.000000 13,-2.000000 23.000000 13,-11.000000 19.000000 2,-15.000000 19.000000-10,-15.000000 19.000000-10,-16.000000 19.000000-9,-10.000000 13.000000-8,-3.000000 10.000000-6,-3.000000 10.000000-5,-2.000000 9.000000-6,0.000000 2.000000-5,7.000000-2.000000-4,6.000000-3.000000-2,7.000000-3.000000-4,7.000000-13.000000-5,9.000000-22.000000-3,10.000000-22.000000-5,10.000000-21.000000-5,10.000000-21.000000-3,13.000000-19.000000-2,12.000000-18.000000-2,13.000000-19.000000-2,10.000000-24.000000 0,10.000000-28.000000 0,10.000000-28.000000 0,9.000000-27.000000 1,1.000000-14.000000 1,-6.000000 4.000000 2,-6.000000 3.000000 2,-6.000000 3.000000 1,-7.000000 7.000000 3,-6.000000 14.000000 3,-6.000000 11.000000 1,-6.000000 14.000000 4,-10.000000 18.000000 5,-12.000000 25.000000 9,-13.000000 25.000000 8,-12.000000 25.000000 10,-7.000000 17.000000 3,1.000000 9.000000-1,-1.000000 10.000000-2,1.000000 10.000000 0,1.000000 2.000000-4,3.000000-3.000000-2,3.000000-3.000000-4,4.000000-2.000000-3,2.000000-6.000000-5,4.000000-6.000000-5,3.000000-6.000000-5,3.000000-6.000000-6,7.000000-9.000000-6,14.000000-8.000000-5,11.000000-10.000000-6,14.000000-9.000000-5,7.000000-9.000000-5,3.000000-5.000000-2,3.000000-7.000000-2,4.000000-5.000000-3,-1.000000-11.000000 1,-3.000000-11.000000 3,-3.000000-14.000000 3,-2.000000-11.000000 3,-5.000000-7.000000 5,-2.000000 0.000000 3,-3.000000 0.000000 5,-3.000000 0.000000 5,-9.000000 1.000000 3,-11.000000 4.000000 3,-14.000000 3.000000 3,-11.000000 3.000000 2,-11.000000 7.000000 3,-5.000000 14.000000 4,-7.000000 11.000000 3,-5.000000 14.000000 4,-6.000000 8.000000 8,-3.000000 7.000000 10,-3.000000 6.000000 12,-2.000000 7.000000 11,0.000000 7.000000 3,7.000000 9.000000-6,6.000000 10.000000-6,7.000000 10.000000-4,4.000000 5.000000-6,3.000000 4.000000-2,3.000000 3.000000-5,4.000000 3.000000-2,2.000000-2.000000-5,4.000000-6.000000-4,3.000000-6.000000-4,3.000000-6.000000-4,6.000000-7.000000-5,9.000000-6.000000-4,10.000000-6.000000-3,10.000000-6.000000-5,5.000000-10.000000-5,4.000000-12.000000-6,3.000000-13.000000-6,3.000000-12.000000-6,-1.000000-13.000000-2,-2.000000-12.000000 3,-3.000000-13.000000 2,-3.000000-12.000000 3,-9.000000-2.000000 3,-11.000000 9.000000 4,-14.000000 10.000000 4,-11.000000 10.000000 4,-12.000000 8.000000 5,-9.000000 10.000000 3,-10.000000 10.000000 3,-8.000000 9.000000 4,-12.000000 13.000000 5,-12.000000 20.000000 7,-13.000000 18.000000 6,-12.000000 20.000000 7,-5.000000 16.000000 3,3.000000 16.000000-3,3.000000 15.000000-2,4.000000 17.000000-2,5.000000 3.000000-1,10.000000-5.000000-2,10.000000-7.000000 0,9.000000-5.000000-1,12.000000-9.000000-2,16.000000-9.000000-3,15.000000-10.000000-4,17.000000-8.000000-4,16.000000-14.000000-3,19.000000-15.000000-3,19.000000-15.000000-4,19.000000-16.000000-4,10.000000-18.000000-4,4.000000-18.000000-6,3.000000-19.000000-5,3.000000-18.000000-6,-1.000000-12.000000-2,-2.000000-3.000000-2,-3.000000-3.000000-1,-3.000000-2.000000-1,-4.000000-3.000000 1,-3.000000 1.000000 4,-3.000000-1.000000 2,-2.000000 1.000000 4,-11.000000 2.000000 2,-15.000000 7.000000 2,-15.000000 6.000000 1,-16.000000 7.000000 2,-12.000000 5.000000 2,-5.000000 7.000000 4,-7.000000 6.000000 4,-5.000000 7.000000 4,-9.000000 5.000000 4,-9.000000 7.000000 4,-10.000000 6.000000 5,-8.000000 7.000000 4,-4.000000 4.000000 5,3.000000 3.000000 4,3.000000 3.000000 6,4.000000 4.000000 4,4.000000 5.000000 5,6.000000 10.000000 6,7.000000 10.000000 4,6.000000 9.000000 5,3.000000 7.000000 1,0.000000 7.000000-6,0.000000 6.000000-5,0.000000 7.000000-4,0.000000 4.000000-6,0.000000 3.000000-5,0.000000 3.000000-4,0.000000 4.000000-5,0.000000 1.000000-5,0.000000 0.000000-4,0.000000 0.000000-5,0.000000 0.000000-4,1.000000-5.000000-2,4.000000-9.000000-2,3.000000-10.000000 0,3.000000-8.000000 0,7.000000-15.000000-7,14.000000-19.000000-10,11.000000-18.000000-11,14.000000-19.000000-10,11.000000-22.000000-4,14.000000-25.000000 4,11.000000-25.000000 5,14.000000-25.000000 4,5.000000-8.000000 5,1.000000 9.000000 8,-1.000000 10.000000 6,1.000000 10.000000 7,-7.000000 11.000000 6,-12.000000 17.000000 5,-13.000000 15.000000 5,-12.000000 16.000000 5,-15.000000 20.000000 3,-15.000000 25.000000 3,-15.000000 25.000000 1,-16.000000 25.000000 1,-10.000000 18.000000 4,-3.000000 14.000000 4,-3.000000 11.000000 4,-2.000000 14.000000 5,-5.000000 3.000000-1,-2.000000-2.000000-7,-3.000000-3.000000-6,-3.000000-3.000000-7,1.000000-7.000000-7,6.000000-9.000000-8,7.000000-10.000000-10,6.000000-8.000000-8,9.000000-14.000000-18,13.000000-15.000000-27,12.000000-15.000000-28,13.000000-16.000000-28</inkml:trace>
</inkml:ink>
</file>

<file path=ppt/ink/ink59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1"/>
    </inkml:context>
    <inkml:brush xml:id="br0">
      <inkml:brushProperty name="width" value="0.0349065028131008" units="cm"/>
      <inkml:brushProperty name="height" value="0.0349065028131008" units="cm"/>
      <inkml:brushProperty name="color" value="#F2395B"/>
      <inkml:brushProperty name="ignorePressure" value="0"/>
    </inkml:brush>
  </inkml:definitions>
  <inkml:trace contextRef="#ctx0" brushRef="#br0">11050.000000 750.000000 420,'25.000000'-94.000000'-5,"0.000000"13.000000"8 ,0.000000 12.000000 8,0.000000 13.000000 8,0.000000 9.000000 5,0.000000 6.000000 3,0.000000 7.000000 1,0.000000 6.000000 2,-7.000000 24.000000 3,-11.000000 45.000000 2,-14.000000 43.000000 3,-11.000000 45.000000 3,-15.000000 30.000000-2,-16.000000 19.000000-5,-15.000000 19.000000-6,-15.000000 19.000000-6,-9.000000 12.000000-5,1.000000 6.000000-4,-1.000000 7.000000-3,1.000000 6.000000-4,4.000000-7.000000-4,9.000000-18.000000-2,10.000000-19.000000-3,10.000000-18.000000-4,10.000000-26.000000-2,13.000000-31.000000-3,12.000000-31.000000-3,13.000000-31.000000-3,12.000000-27.000000-1,13.000000-22.000000 0,12.000000-22.000000 2,13.000000-21.000000 1,10.000000-21.000000 0,10.000000-19.000000 2,10.000000-18.000000 1,9.000000-19.000000 0,4.000000-10.000000 2,1.000000 1.000000 2,-1.000000-1.000000 2,1.000000 1.000000 2,-3.000000 4.000000 1,-2.000000 9.000000 4,-3.000000 10.000000 3,-3.000000 10.000000 3,-9.000000 14.000000 1,-11.000000 23.000000 3,-14.000000 22.000000 0,-11.000000 22.000000 2,-11.000000 24.000000 3,-5.000000 29.000000 6,-7.000000 28.000000 5,-5.000000 28.000000 7,-8.000000 12.000000 2,-5.000000-3.000000-2,-7.000000-3.000000-1,-5.000000-2.000000-1,-1.000000-9.000000-4,6.000000-12.000000-5,7.000000-13.000000-5,6.000000-12.000000-6,12.000000-15.000000-11,19.000000-15.000000-15,19.000000-15.000000-17,19.000000-16.000000-16,15.000000-19.000000-7,13.000000-22.000000 2,12.000000-22.000000 2,13.000000-21.000000 2,6.000000-15.000000 2,0.000000-6.000000 1,0.000000-6.000000 0,0.000000-6.000000 0,-15.000000 5.000000 5,-27.000000 20.000000 7,-28.000000 18.000000 8,-28.000000 20.000000 7,-12.000000 10.000000 5,7.000000 3.000000 2,6.000000 3.000000 1,7.000000 4.000000 1</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1"/>
    </inkml:context>
    <inkml:brush xml:id="br0">
      <inkml:brushProperty name="width" value="0.0299028400331736" units="cm"/>
      <inkml:brushProperty name="height" value="0.0299028400331736" units="cm"/>
      <inkml:brushProperty name="color" value="#F2395B"/>
      <inkml:brushProperty name="ignorePressure" value="0"/>
    </inkml:brush>
  </inkml:definitions>
  <inkml:trace contextRef="#ctx0" brushRef="#br0">12900.000000 2000.000000 490,'-115.000000'23.000000'3,"23.000000"-3.000000"7 ,22.000000-3.000000 6,22.000000-2.000000 6,13.000000-1.000000 5,7.000000 3.000000 5,6.000000 3.000000 4,7.000000 4.000000 5,4.000000 1.000000 0,3.000000 0.000000 0,3.000000 0.000000-2,4.000000 0.000000-1,7.000000 0.000000-4,13.000000 0.000000-7,12.000000 0.000000-7,13.000000 0.000000-7,10.000000-4.000000-5,10.000000-5.000000-3,10.000000-7.000000-2,9.000000-5.000000-2,4.000000-9.000000-4,1.000000-9.000000-6,-1.000000-10.000000-6,1.000000-8.000000-5,-4.000000-6.000000-4,-6.000000 1.000000-3,-6.000000-1.000000-3,-6.000000 1.000000-3,-10.000000-3.000000 1,-12.000000-2.000000 4,-13.000000-3.000000 6,-12.000000-3.000000 4,-12.000000-1.000000 5,-8.000000 4.000000 4,-10.000000 3.000000 5,-9.000000 3.000000 5,-12.000000 6.000000 3,-11.000000 9.000000 1,-14.000000 10.000000 1,-11.000000 10.000000 0,-9.000000 10.000000 4,-3.000000 13.000000 4,-3.000000 12.000000 5,-2.000000 13.000000 4,-1.000000 10.000000 4,3.000000 10.000000 2,3.000000 10.000000 5,4.000000 9.000000 2,8.000000 6.000000-1,17.000000 3.000000-6,15.000000 3.000000-4,16.000000 4.000000-6,16.000000-4.000000-7,20.000000-9.000000-7,18.000000-10.000000-6,20.000000-8.000000-9,14.000000-14.000000-4,14.000000-15.000000-3,11.000000-15.000000-3,14.000000-16.000000-3,3.000000-10.000000-4,-2.000000-3.000000-5,-3.000000-3.000000-6,-3.000000-2.000000-5,-10.000000-3.000000-6,-16.000000 1.000000-3,-15.000000-1.000000-4,-15.000000 1.000000-4</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2"/>
    </inkml:context>
    <inkml:brush xml:id="br0">
      <inkml:brushProperty name="width" value="0.0299670323729515" units="cm"/>
      <inkml:brushProperty name="height" value="0.0299670323729515" units="cm"/>
      <inkml:brushProperty name="color" value="#F2395B"/>
      <inkml:brushProperty name="ignorePressure" value="0"/>
    </inkml:brush>
  </inkml:definitions>
  <inkml:trace contextRef="#ctx0" brushRef="#br0">14050.000000 2000.000000 489,'-16.000000'-24.000000'78,"19.000000"4.000000"1 ,19.000000 3.000000 0,19.000000 3.000000 1,12.000000 1.000000-8,6.000000 1.000000-17,7.000000-1.000000-17,6.000000 1.000000-16,3.000000-3.000000-14,0.000000-2.000000-10,0.000000-3.000000-9,0.000000-3.000000-10,-4.000000-1.000000-10,-5.000000 4.000000-11,-7.000000 3.000000-12,-5.000000 3.000000-10,-8.000000 1.000000-3,-5.000000 1.000000 6,-7.000000-1.000000 6,-5.000000 1.000000 7,-8.000000-1.000000 7,-5.000000 1.000000 6,-7.000000-1.000000 8,-5.000000 1.000000 6</inkml:trace>
</inkml:ink>
</file>

<file path=ppt/ink/ink59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2"/>
    </inkml:context>
    <inkml:brush xml:id="br0">
      <inkml:brushProperty name="width" value="0.0353042036294937" units="cm"/>
      <inkml:brushProperty name="height" value="0.0353042036294937" units="cm"/>
      <inkml:brushProperty name="color" value="#F2395B"/>
      <inkml:brushProperty name="ignorePressure" value="0"/>
    </inkml:brush>
  </inkml:definitions>
  <inkml:trace contextRef="#ctx0" brushRef="#br0">14850.000000 1200.000000 415,'-47.000000'-2.000000'23,"6.000000"-3.000000"7 ,7.000000-3.000000 7,6.000000-2.000000 7,4.000000 2.000000 3,4.000000 9.000000 2,3.000000 10.000000 1,3.000000 10.000000 0,-1.000000 14.000000-2,-2.000000 23.000000-5,-3.000000 22.000000-5,-3.000000 22.000000-5,-1.000000 16.000000-6,4.000000 14.000000-3,3.000000 11.000000-5,3.000000 14.000000-4,1.000000 3.000000-7,1.000000-2.000000-11,-1.000000-3.000000-10,1.000000-3.000000-10,8.000000-13.000000-7,20.000000-22.000000-3,18.000000-22.000000-4,20.000000-21.000000-4,14.000000-23.000000-1,14.000000-21.000000-1,11.000000-22.000000 1,14.000000-22.000000 1,7.000000-24.000000-1,3.000000-24.000000 0,3.000000-26.000000-1,4.000000-24.000000-1,-12.000000-4.000000 4,-24.000000 19.000000 8,-26.000000 19.000000 7,-24.000000 19.000000 8,-12.000000 9.000000 4,4.000000 0.000000 3,3.000000 0.000000 2,3.000000 0.000000 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2"/>
    </inkml:context>
    <inkml:brush xml:id="br0">
      <inkml:brushProperty name="width" value="0.0262901280075312" units="cm"/>
      <inkml:brushProperty name="height" value="0.0262901280075312" units="cm"/>
      <inkml:brushProperty name="color" value="#F2395B"/>
      <inkml:brushProperty name="ignorePressure" value="0"/>
    </inkml:brush>
  </inkml:definitions>
  <inkml:trace contextRef="#ctx0" brushRef="#br0">41701.000000 15917.000000 557,'-17.000000'37.000000'77,"6.000000"-3.000000"-9 ,4.000000-2.000000-8,4.000000-3.000000-9,6.000000 0.000000-7,4.000000-1.000000-3,4.000000 0.000000-6,6.000000 1.000000-3,7.000000 0.000000-9,9.000000 3.000000-12,9.000000 2.000000-11,10.000000 3.000000-13,0.000000-3.000000-10,-9.000000-7.000000-8,-10.000000-7.000000-7,-10.000000-7.000000-7,-4.000000-3.000000-6,0.000000-1.000000-5,0.000000 1.000000-3,0.000000-1.000000-5</inkml:trace>
</inkml:ink>
</file>

<file path=ppt/ink/ink60.xml><?xml version="1.0" encoding="utf-8"?>
<inkml:ink xmlns:inkml="http://www.w3.org/2003/InkML">
  <annotation type="ScanImages2ExtractSignatures">1</annotation>
  <annotation type="ScanImagesWidth">391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3"/>
    </inkml:context>
    <inkml:brush xml:id="br0">
      <inkml:brushProperty name="width" value="0.0369160957634449" units="cm"/>
      <inkml:brushProperty name="height" value="0.0369160957634449" units="cm"/>
      <inkml:brushProperty name="color" value="#F2395B"/>
      <inkml:brushProperty name="ignorePressure" value="0"/>
    </inkml:brush>
  </inkml:definitions>
  <inkml:trace contextRef="#ctx0" brushRef="#br0">38700.000000 17300.000000 397,'-46.000000'-2.000000'24,"10.000000"-3.000000"10 ,10.000000-3.000000 12,9.000000-2.000000 11,17.000000-5.000000 1,25.000000-2.000000-8,25.000000-3.000000-7,25.000000-3.000000-8,17.000000-9.000000-6,9.000000-11.000000-4,10.000000-14.000000-6,10.000000-11.000000-4,8.000000-9.000000-3,10.000000-3.000000-3,10.000000-3.000000-3,9.000000-2.000000-2,-1.000000-3.000000-4,-8.000000 1.000000-6,-10.000000-1.000000-6,-9.000000 1.000000-7,-15.000000 5.000000-6,-18.000000 14.000000-7,-19.000000 11.000000-8,-18.000000 14.000000-8,-20.000000 10.000000-2,-18.000000 9.000000 2,-19.000000 10.000000 3,-18.000000 10.000000 2,-14.000000 7.000000 4,-5.000000 6.000000 5,-7.000000 7.000000 5,-5.000000 6.000000 5,-4.000000 3.000000 4,0.000000 0.000000 5,0.000000 0.000000 4,0.000000 0.000000 3,0.000000-4.000000 4,0.000000-5.000000 0,0.000000-7.000000 2,0.000000-5.000000 0,4.000000-6.000000 2,10.000000-3.000000-1,10.000000-3.000000 0,9.000000-2.000000 1,4.000000-5.000000 1,1.000000-2.000000 4,-1.000000-3.000000 2,1.000000-3.000000 4,1.000000-1.000000 3,3.000000 4.000000 5,3.000000 3.000000 4,4.000000 3.000000 5,2.000000 1.000000 2,4.000000 1.000000-3,3.000000-1.000000-1,3.000000 1.000000-1,3.000000 2.000000-3,3.000000 7.000000-3,3.000000 6.000000-1,4.000000 7.000000-3,-3.000000 5.000000-2,-5.000000 7.000000-3,-7.000000 6.000000-3,-5.000000 7.000000-3,-3.000000 2.000000-1,4.000000 1.000000 0,3.000000-1.000000-1,3.000000 1.000000 1,-1.000000-3.000000 0,-2.000000-2.000000 0,-3.000000-3.000000 2,-3.000000-3.000000 1,-2.000000-1.000000 1,0.000000 4.000000 2,0.000000 3.000000 1,0.000000 3.000000 3,-2.000000 4.000000 1,-3.000000 7.000000 4,-3.000000 6.000000 2,-2.000000 7.000000 3,-8.000000 13.000000 2,-8.000000 22.000000-1,-10.000000 22.000000 1,-9.000000 23.000000 0,-12.000000 22.000000-2,-11.000000 26.000000-1,-14.000000 24.000000-3,-11.000000 26.000000-2,-1.000000 5.000000-3,13.000000-11.000000-2,12.000000-14.000000-3,13.000000-11.000000-4,10.000000-22.000000-1,10.000000-27.000000 0,10.000000-28.000000-2,9.000000-28.000000 0,10.000000-26.000000-5,14.000000-21.000000-9,11.000000-22.000000-10,14.000000-22.000000-10,7.000000-19.000000-4,3.000000-16.000000 2,3.000000-15.000000 1,4.000000-15.000000 2,4.000000-12.000000 1,6.000000-6.000000 1,7.000000-6.000000 1,6.000000-6.000000 1,1.000000-4.000000 1,-3.000000 1.000000 1,-3.000000-1.000000 0,-2.000000 1.000000 1,-3.000000 1.000000 1,1.000000 3.000000 1,-1.000000 3.000000 1,1.000000 4.000000 1,-3.000000 5.000000 2,-2.000000 10.000000 1,-3.000000 10.000000 1,-3.000000 9.000000 1,-7.000000 7.000000 2,-9.000000 7.000000 3,-10.000000 6.000000 1,-8.000000 7.000000 2,-6.000000 4.000000 2,1.000000 3.000000 2,-1.000000 3.000000 3,1.000000 4.000000 2,-1.000000-3.000000 9,1.000000-5.000000 15,-1.000000-7.000000 16,1.000000-5.000000 15,-3.000000 8.000000 7,-2.000000 26.000000 0,-3.000000 24.000000 0,-3.000000 26.000000-1,-4.000000 15.000000-7,-3.000000 6.000000-13,-3.000000 7.000000-13,-2.000000 6.000000-13,-1.000000-1.000000-8,3.000000-5.000000-3,3.000000-7.000000-3,4.000000-5.000000-2,7.000000-12.000000-5,13.000000-16.000000-9,12.000000-15.000000-7,13.000000-15.000000-7,9.000000-23.000000-5,6.000000-28.000000-2,7.000000-28.000000 0,6.000000-27.000000 0,-1.000000-20.000000 0,-5.000000-9.000000 3,-7.000000-10.000000 3,-5.000000-8.000000 3,-12.000000-3.000000 4,-16.000000 7.000000 6,-15.000000 6.000000 6,-15.000000 7.000000 6,-15.000000 13.000000 4,-12.000000 22.000000 1,-13.000000 22.000000 1,-12.000000 23.000000 3,-12.000000 19.000000 1,-8.000000 19.000000 2,-10.000000 19.000000 3,-9.000000 19.000000 3,-1.000000 15.000000 0,10.000000 13.000000 0,10.000000 12.000000-1,9.000000 13.000000-1,13.000000 1.000000-2,20.000000-9.000000-6,18.000000-10.000000-5,20.000000-8.000000-4,19.000000-12.000000-7,22.000000-12.000000-7,22.000000-13.000000-7,23.000000-12.000000-8,16.000000-15.000000-3,13.000000-15.000000-1,12.000000-15.000000-2,13.000000-16.000000-1,-1.000000-10.000000 2,-11.000000-3.000000 7,-14.000000-3.000000 6,-11.000000-2.000000 6,-7.000000 3.000000 4,0.000000 14.000000 4,0.000000 11.000000 3,0.000000 14.000000 3,-8.000000 7.000000 3,-16.000000 3.000000 2,-15.000000 3.000000 3,-15.000000 4.000000 2,-14.000000 2.000000 3,-8.000000 4.000000 4,-10.000000 3.000000 5,-9.000000 3.000000 4,-9.000000-1.000000 5,-5.000000-2.000000 6,-7.000000-3.000000 7,-5.000000-3.000000 7,-6.000000-6.000000 1,-3.000000-5.000000-4,-3.000000-7.000000-3,-2.000000-5.000000-4,-3.000000-1.000000-5,1.000000 6.000000-5,-1.000000 7.000000-5,1.000000 6.000000-5,-4.000000 10.000000-5,-6.000000 17.000000 0,-6.000000 15.000000-3,-6.000000 16.000000-1,-2.000000 13.000000-1,3.000000 14.000000 0,3.000000 11.000000 0,4.000000 14.000000 1,5.000000 3.000000-2,10.000000-2.000000-1,10.000000-3.000000-2,9.000000-3.000000-1,10.000000-12.000000-2,14.000000-18.000000-3,11.000000-19.000000-2,14.000000-18.000000-3,14.000000-25.000000-2,20.000000-27.000000-1,18.000000-28.000000-2,20.000000-28.000000 0,14.000000-31.000000-2,14.000000-30.000000-2,11.000000-32.000000-1,14.000000-30.000000 0,0.000000-20.000000-1,-8.000000-6.000000 2,-10.000000-6.000000 2,-9.000000-6.000000 2,-12.000000 1.000000 2,-11.000000 9.000000 4,-14.000000 10.000000 2,-11.000000 10.000000 3,-14.000000 16.000000 3,-11.000000 26.000000 2,-14.000000 24.000000 2,-11.000000 26.000000 3,-17.000000 33.000000 6,-18.000000 45.000000 8,-19.000000 43.000000 8,-18.000000 45.000000 8,-12.000000 28.000000 2,-3.000000 17.000000-8,-3.000000 15.000000-7,-2.000000 16.000000-7,-3.000000 9.000000-5,1.000000 3.000000-2,-1.000000 3.000000-3,1.000000 4.000000-3,1.000000 2.000000-2,3.000000 4.000000-1,3.000000 3.000000-2,4.000000 3.000000-1,5.000000 3.000000-2,10.000000 3.000000-2,10.000000 3.000000-3,9.000000 4.000000-1,9.000000-10.000000-3,9.000000-22.000000-4,10.000000-22.000000-3,10.000000-21.000000-3,11.000000-21.000000-3,17.000000-19.000000 0,15.000000-18.000000-2,16.000000-19.000000-1,10.000000-21.000000-1,7.000000-21.000000-2,6.000000-22.000000-1,7.000000-22.000000-2,-1.000000-13.000000 0,-6.000000-3.000000 1,-6.000000-3.000000 1,-6.000000-2.000000 1,-9.000000 0.000000 5,-8.000000 7.000000 5,-10.000000 6.000000 6,-9.000000 7.000000 7,-7.000000 5.000000 3,-3.000000 7.000000 2,-3.000000 6.000000 1,-2.000000 7.000000 1,-9.000000 5.000000 5,-12.000000 7.000000 9,-13.000000 6.000000 9,-12.000000 7.000000 9,-10.000000 0.000000 4,-6.000000-2.000000-1,-6.000000-3.000000 1,-6.000000-3.000000-1,-2.000000-2.000000-1,3.000000 0.000000-2,3.000000 0.000000-2,4.000000 0.000000-3,-3.000000 3.000000-1,-5.000000 6.000000 0,-7.000000 7.000000-2,-5.000000 6.000000 1,-4.000000 9.000000-3,0.000000 13.000000 0,0.000000 12.000000-2,0.000000 13.000000-1,0.000000 12.000000-2,0.000000 13.000000-1,0.000000 12.000000 0,0.000000 13.000000-2,6.000000 2.000000-2,13.000000-5.000000-2,12.000000-7.000000-2,13.000000-5.000000-3,13.000000-11.000000-6,17.000000-11.000000-7,15.000000-14.000000-8,16.000000-11.000000-8,13.000000-17.000000-4,14.000000-18.000000 1,11.000000-19.000000 0,14.000000-18.000000 1,3.000000-17.000000 0,-2.000000-11.000000 3,-3.000000-14.000000 0,-3.000000-11.000000 3,-9.000000-4.000000 2,-11.000000 6.000000 3,-14.000000 7.000000 4,-11.000000 6.000000 3,-15.000000 10.000000 4,-16.000000 17.000000 3,-15.000000 15.000000 4,-15.000000 16.000000 3,-15.000000 20.000000 5,-12.000000 25.000000 6,-13.000000 25.000000 5,-12.000000 25.000000 7,-5.000000 15.000000 2,3.000000 7.000000 0,3.000000 6.000000 1,4.000000 7.000000 0,5.000000-4.000000-3,10.000000-12.000000-6,10.000000-13.000000-7,9.000000-12.000000-5,13.000000-13.000000-6,20.000000-12.000000-3,18.000000-13.000000-6,20.000000-12.000000-3,17.000000-19.000000-4,20.000000-25.000000-1,18.000000-25.000000-3,20.000000-25.000000-1,8.000000-18.000000-1,1.000000-8.000000 0,-1.000000-10.000000 0,1.000000-9.000000-1,-7.000000-2.000000 3,-12.000000 6.000000 2,-13.000000 7.000000 3,-12.000000 6.000000 3,-16.000000 10.000000 3,-19.000000 17.000000 0,-18.000000 15.000000 3,-19.000000 16.000000 1,-15.000000 13.000000 3,-8.000000 14.000000 5,-10.000000 11.000000 5,-9.000000 14.000000 5,-12.000000 14.000000 3,-11.000000 20.000000-2,-14.000000 18.000000-1,-11.000000 20.000000-1,-9.000000 13.000000 2,-3.000000 9.000000 5,-3.000000 10.000000 4,-2.000000 10.000000 5,3.000000 0.000000 0,14.000000-5.000000-6,11.000000-7.000000-4,14.000000-5.000000-7,11.000000-12.000000-3,14.000000-16.000000-4,11.000000-15.000000-3,14.000000-15.000000-4,18.000000-20.000000-3,25.000000-21.000000-3,25.000000-22.000000-4,25.000000-22.000000-4,14.000000-21.000000-3,3.000000-18.000000-3,3.000000-19.000000-3,4.000000-18.000000-3,-1.000000-9.000000 0,-3.000000 4.000000 1,-3.000000 3.000000 3,-2.000000 3.000000 1,-9.000000 4.000000 4,-12.000000 7.000000 2,-13.000000 6.000000 3,-12.000000 7.000000 3,-19.000000 16.000000 5,-25.000000 29.000000 6,-25.000000 28.000000 7,-25.000000 28.000000 6,-15.000000 24.000000 4,-2.000000 23.000000 2,-3.000000 22.000000 2,-3.000000 22.000000 1,1.000000 15.000000 0,6.000000 9.000000-1,7.000000 10.000000-2,6.000000 10.000000-2,4.000000 11.000000-3,4.000000 17.000000-2,3.000000 15.000000-3,3.000000 16.000000-3,3.000000 10.000000-3,3.000000 7.000000-4,3.000000 6.000000-3,4.000000 7.000000-4,-1.000000-9.000000-1,-3.000000-21.000000-2,-3.000000-22.000000-1,-2.000000-22.000000 0,-8.000000-21.000000 0,-8.000000-18.000000 2,-10.000000-19.000000 2,-9.000000-18.000000 2,-15.000000-17.000000 2,-18.000000-11.000000 1,-19.000000-14.000000 2,-18.000000-11.000000 2,-15.000000-12.000000-1,-9.000000-9.000000-1,-10.000000-10.000000-2,-8.000000-8.000000-1,2.000000-14.000000-4,16.000000-15.000000-3,15.000000-15.000000-6,17.000000-16.000000-4,21.000000-15.000000-2,28.000000-11.000000-1,28.000000-14.000000-2,29.000000-11.000000-1,27.000000-9.000000-1,29.000000-3.000000-4,28.000000-3.000000-3,28.000000-2.000000-4,3.000000 10.000000 2,-22.000000 25.000000 3,-22.000000 25.000000 6,-21.000000 25.000000 4,-10.000000 12.000000 2,3.000000 1.000000 3,3.000000-1.000000 0,4.000000 1.000000 2</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2"/>
    </inkml:context>
    <inkml:brush xml:id="br0">
      <inkml:brushProperty name="width" value="0.0292711108922958" units="cm"/>
      <inkml:brushProperty name="height" value="0.0292711108922958" units="cm"/>
      <inkml:brushProperty name="color" value="#F2395B"/>
      <inkml:brushProperty name="ignorePressure" value="0"/>
    </inkml:brush>
  </inkml:definitions>
  <inkml:trace contextRef="#ctx0" brushRef="#br0">16300.000000 1200.000000 501,'0.000000'-49.000000'0,"0.000000"4.000000"0 ,0.000000 3.000000 0,0.000000 3.000000 0,-5.000000 4.000000 6,-9.000000 7.000000 12,-10.000000 6.000000 12,-8.000000 7.000000 13,-9.000000 7.000000 8,-6.000000 9.000000 4,-6.000000 10.000000 5,-6.000000 10.000000 3,-4.000000 11.000000-3,1.000000 17.000000-14,-1.000000 15.000000-11,1.000000 16.000000-14,1.000000 10.000000-11,3.000000 7.000000-10,3.000000 6.000000-12,4.000000 7.000000-10,7.000000 2.000000-7,13.000000 1.000000-5,12.000000-1.000000-3,13.000000 1.000000-5,6.000000-12.000000-5,0.000000-21.000000-7,0.000000-22.000000-7,0.000000-22.000000-7</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2"/>
    </inkml:context>
    <inkml:brush xml:id="br0">
      <inkml:brushProperty name="width" value="0.03581802546978" units="cm"/>
      <inkml:brushProperty name="height" value="0.03581802546978" units="cm"/>
      <inkml:brushProperty name="color" value="#F2395B"/>
      <inkml:brushProperty name="ignorePressure" value="0"/>
    </inkml:brush>
  </inkml:definitions>
  <inkml:trace contextRef="#ctx0" brushRef="#br0">17250.000000 1850.000000 409,'-50.000000'-2.000000'5,"0.000000"-3.000000"11 ,0.000000-3.000000 10,0.000000-2.000000 10,1.000000-6.000000 8,4.000000-6.000000 5,3.000000-6.000000 5,3.000000-6.000000 4,3.000000-1.000000 0,3.000000 7.000000-7,3.000000 6.000000-6,4.000000 7.000000-7,-3.000000 7.000000-6,-5.000000 9.000000-6,-7.000000 10.000000-5,-5.000000 10.000000-5,-4.000000 11.000000-6,0.000000 17.000000-5,0.000000 15.000000-5,0.000000 16.000000-5,3.000000 7.000000-4,6.000000 1.000000 1,7.000000-1.000000-1,6.000000 1.000000 0,6.000000-4.000000-2,6.000000-6.000000-2,7.000000-6.000000-2,6.000000-6.000000-3,12.000000-10.000000 0,19.000000-12.000000 2,19.000000-13.000000 3,19.000000-12.000000 1,13.000000-9.000000 2,10.000000-2.000000 2,10.000000-3.000000 1,9.000000-3.000000 1,1.000000-4.000000 1,-6.000000-3.000000 0,-6.000000-3.000000-1,-6.000000-2.000000 1,-10.000000-1.000000 0,-12.000000 3.000000 2,-13.000000 3.000000 3,-12.000000 4.000000 1,-13.000000 5.000000 2,-12.000000 10.000000 4,-13.000000 10.000000 2,-12.000000 9.000000 4,-18.000000 10.000000 1,-21.000000 14.000000 1,-22.000000 11.000000 1,-22.000000 14.000000 0,-16.000000 3.000000-1,-9.000000-2.000000-2,-10.000000-3.000000-1,-8.000000-3.000000-3,-4.000000-6.000000-4,3.000000-5.000000-7,3.000000-7.000000-7,4.000000-5.000000-7,11.000000-11.000000-7,23.000000-11.000000-7,22.000000-14.000000-5,22.000000-11.000000-7,15.000000-12.000000-6,9.000000-9.000000-9,10.000000-10.000000-6,10.000000-8.000000-8</inkml:trace>
</inkml:ink>
</file>

<file path=ppt/ink/ink602.xml><?xml version="1.0" encoding="utf-8"?>
<inkml:ink xmlns:inkml="http://www.w3.org/2003/InkML">
  <annotation type="ScanImages2ExtractSignatures">1</annotation>
  <annotation type="ScanImagesWidth">797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4"/>
    </inkml:context>
    <inkml:brush xml:id="br0">
      <inkml:brushProperty name="width" value="0.0349167063832283" units="cm"/>
      <inkml:brushProperty name="height" value="0.0349167063832283" units="cm"/>
      <inkml:brushProperty name="color" value="#F2395B"/>
      <inkml:brushProperty name="ignorePressure" value="0"/>
    </inkml:brush>
  </inkml:definitions>
  <inkml:trace contextRef="#ctx0" brushRef="#br0">20000.000000 1700.000000 420,'0.000000'-47.000000'3,"0.000000"6.000000"8 ,0.000000 7.000000 8,0.000000 6.000000 7,-10.000000 17.000000 6,-18.000000 28.000000 6,-19.000000 28.000000 4,-18.000000 29.000000 5,-14.000000 26.000000 0,-5.000000 25.000000-8,-7.000000 25.000000-8,-5.000000 25.000000-8,2.000000 10.000000-5,13.000000-2.000000-4,12.000000-3.000000-4,13.000000-3.000000-4,12.000000-15.000000-4,13.000000-24.000000-4,12.000000-26.000000-2,13.000000-24.000000-4,20.000000-29.000000-3,28.000000-31.000000-3,28.000000-31.000000-3,29.000000-31.000000-3,15.000000-29.000000-2,3.000000-24.000000 1,3.000000-26.000000 1,4.000000-24.000000 0,-1.000000-13.000000 2,-3.000000 0.000000 0,-3.000000 0.000000 0,-2.000000 0.000000 1,-11.000000 4.000000 3,-15.000000 10.000000 3,-15.000000 10.000000 4,-16.000000 9.000000 3,-21.000000 20.000000 7,-24.000000 31.000000 12,-26.000000 32.000000 11,-24.000000 31.000000 11,-15.000000 23.000000 3,-3.000000 16.000000-3,-3.000000 15.000000-4,-2.000000 17.000000-4,-1.000000 11.000000-3,3.000000 10.000000-2,3.000000 10.000000-2,4.000000 9.000000-2,5.000000 1.000000-2,10.000000-6.000000-2,10.000000-6.000000-3,9.000000-6.000000-2,7.000000-7.000000-2,7.000000-6.000000-2,6.000000-6.000000-2,7.000000-6.000000-3,10.000000-12.000000-3,16.000000-15.000000-4,15.000000-15.000000-6,17.000000-16.000000-4,10.000000-12.000000-3,6.000000-5.000000 0,7.000000-7.000000-2,6.000000-5.000000 0,-1.000000-12.000000-3,-5.000000-16.000000-4,-7.000000-15.000000-5,-5.000000-15.000000-3,-9.000000-9.000000-1,-9.000000 1.000000 4,-10.000000-1.000000 3,-8.000000 1.000000 5,-12.000000 1.000000 2,-12.000000 3.000000 4,-13.000000 3.000000 3,-12.000000 4.000000 4,-12.000000 1.000000 1,-8.000000 0.000000 3,-10.000000 0.000000 2,-9.000000 0.000000 1,-7.000000 4.000000 2,-3.000000 10.000000 1,-3.000000 10.000000 1,-2.000000 9.000000 1,0.000000 9.000000 2,7.000000 9.000000 5,6.000000 10.000000 4,7.000000 10.000000 4,15.000000 5.000000 7,25.000000 4.000000 10,25.000000 3.000000 10,25.000000 3.000000 9,15.000000-1.000000 0,7.000000-2.000000-12,6.000000-3.000000-11,7.000000-3.000000-11,0.000000-1.000000-8,-2.000000 4.000000-1,-3.000000 3.000000-4,-3.000000 3.000000-1,-7.000000 7.000000-2,-9.000000 14.000000-1,-10.000000 11.000000 1,-8.000000 14.000000-1,-12.000000 10.000000 0,-12.000000 9.000000 2,-13.000000 10.000000-1,-12.000000 10.000000 2,-13.000000 4.000000 0,-12.000000 0.000000-1,-13.000000 0.000000 0,-12.000000 0.000000 0,-4.000000-7.000000-1,7.000000-11.000000 0,6.000000-14.000000 1,7.000000-11.000000-1,15.000000-23.000000-2,25.000000-31.000000-5,25.000000-31.000000-5,25.000000-31.000000-5,15.000000-20.000000-4,7.000000-5.000000-1,6.000000-7.000000-1,7.000000-5.000000-2,0.000000-3.000000-1,-2.000000 4.000000 2,-3.000000 3.000000 1,-3.000000 3.000000 1,-7.000000 6.000000 2,-9.000000 9.000000 4,-10.000000 10.000000 4,-8.000000 10.000000 3,-9.000000 19.000000 7,-6.000000 32.000000 11,-6.000000 31.000000 10,-6.000000 32.000000 11,-7.000000 11.000000 3,-6.000000-5.000000-5,-6.000000-7.000000-4,-6.000000-5.000000-5,-2.000000-6.000000-4,3.000000-3.000000-2,3.000000-3.000000-3,4.000000-2.000000-2,7.000000-9.000000-6,13.000000-12.000000-9,12.000000-13.000000-9,13.000000-12.000000-9,6.000000-13.000000-5,0.000000-12.000000 0,0.000000-13.000000 0,0.000000-12.000000-1,0.000000-7.000000 2,0.000000 1.000000 6,0.000000-1.000000 4,0.000000 1.000000 6,-4.000000 2.000000 3,-5.000000 7.000000 3,-7.000000 6.000000 1,-5.000000 7.000000 3,-9.000000 15.000000 7,-9.000000 25.000000 9,-10.000000 25.000000 12,-8.000000 25.000000 9,-8.000000 15.000000 5,-2.000000 7.000000-5,-3.000000 6.000000-3,-3.000000 7.000000-4,-2.000000 2.000000-4,0.000000 1.000000-7,0.000000-1.000000-5,0.000000 1.000000-6,4.000000-7.000000-4,10.000000-12.000000-1,10.000000-13.000000-1,9.000000-12.000000-1,10.000000-12.000000-5,14.000000-8.000000-8,11.000000-10.000000-9,14.000000-9.000000-7,10.000000-13.000000-9,9.000000-16.000000-6,10.000000-15.000000-7,10.000000-15.000000-7,4.000000-11.000000 0,0.000000-2.000000 6,0.000000-3.000000 8,0.000000-3.000000 6,-5.000000-1.000000 7,-9.000000 4.000000 4,-10.000000 3.000000 6,-8.000000 3.000000 6,-11.000000 6.000000 3,-8.000000 9.000000 2,-10.000000 10.000000 2,-9.000000 10.000000 3,-10.000000 7.000000 10,-9.000000 6.000000 20,-10.000000 7.000000 19,-8.000000 6.000000 19,-6.000000 6.000000 6,1.000000 6.000000-8,-1.000000 7.000000-8,1.000000 6.000000-7,1.000000 3.000000-7,3.000000 0.000000-5,3.000000 0.000000-5,4.000000 0.000000-5,7.000000-2.000000-4,13.000000-3.000000-2,12.000000-3.000000-1,13.000000-2.000000-3,9.000000-8.000000-2,6.000000-8.000000-6,7.000000-10.000000-5,6.000000-9.000000-5,7.000000-12.000000-4,10.000000-11.000000-5,10.000000-14.000000-4,9.000000-11.000000-3,-1.000000-7.000000-3,-8.000000 0.000000 0,-10.000000 0.000000 0,-9.000000 0.000000 1,-16.000000 6.000000 1,-22.000000 13.000000 3,-22.000000 12.000000 2,-21.000000 13.000000 4,-26.000000 13.000000 3,-28.000000 17.000000 1,-28.000000 15.000000 1,-27.000000 16.000000 2,-17.000000 16.000000 4,-3.000000 20.000000 5,-3.000000 18.000000 5,-2.000000 20.000000 5,2.000000 10.000000 6,9.000000 3.000000 4,10.000000 3.000000 6,10.000000 4.000000 4,18.000000-3.000000 2,28.000000-5.000000-2,28.000000-7.000000-1,29.000000-5.000000-3,33.000000-12.000000-5,42.000000-16.000000-11,40.000000-15.000000-8,41.000000-15.000000-11,32.000000-21.000000-15,26.000000-25.000000-20,24.000000-25.000000-19,26.000000-25.000000-21,-15.000000-8.000000-6,-53.000000 9.000000 8,-53.000000 10.000000 7,-52.000000 10.000000 7</inkml:trace>
</inkml:ink>
</file>

<file path=ppt/ink/ink603.xml><?xml version="1.0" encoding="utf-8"?>
<inkml:ink xmlns:inkml="http://www.w3.org/2003/InkML">
  <annotation type="ScanImages2ExtractSignatures">1</annotation>
  <annotation type="ScanImagesWidth">266871664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5"/>
    </inkml:context>
    <inkml:brush xml:id="br0">
      <inkml:brushProperty name="width" value="0.0294240303337574" units="cm"/>
      <inkml:brushProperty name="height" value="0.0294240303337574" units="cm"/>
      <inkml:brushProperty name="color" value="#F2395B"/>
      <inkml:brushProperty name="ignorePressure" value="0"/>
    </inkml:brush>
  </inkml:definitions>
  <inkml:trace contextRef="#ctx0" brushRef="#br0">26100.000000 2350.000000 498,'-24.000000'-24.000000'-7,"4.000000"4.000000"11 ,3.000000 3.000000 12,3.000000 3.000000 12,6.000000 1.000000 8,9.000000 1.000000 5,10.000000-1.000000 3,10.000000 1.000000 5,11.000000-1.000000 0,17.000000 1.000000-4,15.000000-1.000000-3,16.000000 1.000000-5,10.000000-1.000000-3,7.000000 1.000000-7,6.000000-1.000000-5,7.000000 1.000000-5,4.000000 1.000000-6,3.000000 3.000000-5,3.000000 3.000000-5,4.000000 4.000000-6,1.000000-1.000000-6,0.000000-3.000000-8,0.000000-3.000000-9,0.000000-2.000000-9,-8.000000-5.000000-6,-16.000000-2.000000-4,-15.000000-3.000000-5,-15.000000-3.000000-4,-15.000000-1.000000 0,-12.000000 4.000000 5,-13.000000 3.000000 5,-12.000000 3.000000 5,-9.000000-1.000000 6,-2.000000-2.000000 7,-3.000000-3.000000 7,-3.000000-3.000000 7,-4.000000-1.000000 4,-3.000000 4.000000 2,-3.000000 3.000000 3,-2.000000 3.000000 2</inkml:trace>
</inkml:ink>
</file>

<file path=ppt/ink/ink604.xml><?xml version="1.0" encoding="utf-8"?>
<inkml:ink xmlns:inkml="http://www.w3.org/2003/InkML">
  <annotation type="ScanImages2ExtractSignatures">1</annotation>
  <annotation type="ScanImagesWidth">-2104466560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5"/>
    </inkml:context>
    <inkml:brush xml:id="br0">
      <inkml:brushProperty name="width" value="0.0364510267972946" units="cm"/>
      <inkml:brushProperty name="height" value="0.0364510267972946" units="cm"/>
      <inkml:brushProperty name="color" value="#F2395B"/>
      <inkml:brushProperty name="ignorePressure" value="0"/>
    </inkml:brush>
  </inkml:definitions>
  <inkml:trace contextRef="#ctx0" brushRef="#br0">27900.000000 1350.000000 402,'-24.000000'-25.000000'0,"4.000000"0.000000"1 ,3.000000 0.000000 0,3.000000 0.000000 0,1.000000 1.000000 4,1.000000 4.000000 4,-1.000000 3.000000 6,1.000000 3.000000 6,-3.000000 4.000000 4,-2.000000 7.000000 5,-3.000000 6.000000 3,-3.000000 7.000000 5,-4.000000 11.000000 3,-3.000000 20.000000 3,-3.000000 18.000000 2,-2.000000 20.000000 2,-6.000000 17.000000 0,-6.000000 20.000000-5,-6.000000 18.000000-5,-6.000000 20.000000-4,-2.000000 10.000000-6,3.000000 3.000000-7,3.000000 3.000000-6,4.000000 4.000000-8,7.000000-6.000000-3,13.000000-11.000000-2,12.000000-14.000000-3,13.000000-11.000000-1,16.000000-20.000000-3,23.000000-24.000000-5,22.000000-26.000000-4,22.000000-24.000000-6,16.000000-31.000000-3,14.000000-33.000000-4,11.000000-35.000000-2,14.000000-34.000000-5,5.000000-21.000000 0,1.000000-6.000000 1,-1.000000-6.000000 0,1.000000-6.000000 2,-9.000000 1.000000 2,-15.000000 9.000000 3,-15.000000 10.000000 4,-16.000000 10.000000 3,-16.000000 11.000000 4,-16.000000 17.000000 5,-15.000000 15.000000 6,-15.000000 16.000000 5,-15.000000 16.000000 5,-12.000000 20.000000 3,-13.000000 18.000000 5,-12.000000 20.000000 4,-9.000000 17.000000 3,-2.000000 20.000000 4,-3.000000 18.000000 4,-3.000000 20.000000 4,1.000000 8.000000-1,6.000000 1.000000-4,7.000000-1.000000-4,6.000000 1.000000-4,7.000000-4.000000-5,10.000000-6.000000-4,10.000000-6.000000-5,9.000000-6.000000-3,12.000000-12.000000-4,16.000000-15.000000-1,15.000000-15.000000 0,17.000000-16.000000-2,10.000000-18.000000-3,6.000000-18.000000-3,7.000000-19.000000-5,6.000000-18.000000-3,-1.000000-18.000000-4,-5.000000-16.000000-1,-7.000000-15.000000-1,-5.000000-15.000000-2,-11.000000-4.000000 1,-11.000000 9.000000 2,-14.000000 10.000000 4,-11.000000 10.000000 2,-18.000000 5.000000 1,-22.000000 4.000000 2,-22.000000 3.000000 1,-21.000000 3.000000 0,-18.000000 7.000000 1,-12.000000 14.000000-2,-13.000000 11.000000 0,-12.000000 14.000000-1,-10.000000 8.000000-1,-6.000000 7.000000-2,-6.000000 6.000000-3,-6.000000 7.000000-1,9.000000 2.000000 0,25.000000 1.000000 4,25.000000-1.000000 4,25.000000 1.000000 4,10.000000 1.000000 1,-2.000000 3.000000-1,-3.000000 3.000000-1,-3.000000 4.000000-1</inkml:trace>
</inkml:ink>
</file>

<file path=ppt/ink/ink60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6"/>
    </inkml:context>
    <inkml:brush xml:id="br0">
      <inkml:brushProperty name="width" value="0.0254970174282789" units="cm"/>
      <inkml:brushProperty name="height" value="0.0254970174282789" units="cm"/>
      <inkml:brushProperty name="color" value="#F2395B"/>
      <inkml:brushProperty name="ignorePressure" value="0"/>
    </inkml:brush>
  </inkml:definitions>
  <inkml:trace contextRef="#ctx0" brushRef="#br0">30950.000000 2400.000000 575,'-18.000000'-24.000000'87,"17.000000"4.000000"-17 ,15.000000 3.000000-18,16.000000 3.000000-16,15.000000-1.000000-9,16.000000-2.000000 1,15.000000-3.000000 0,17.000000-3.000000 1,11.000000-6.000000-3,10.000000-5.000000-6,10.000000-7.000000-7,9.000000-5.000000-6,6.000000-4.000000-5,3.000000 0.000000-6,3.000000 0.000000-5,4.000000 0.000000-5,-6.000000 1.000000-6,-11.000000 4.000000-6,-14.000000 3.000000-6,-11.000000 3.000000-7,-17.000000 3.000000-3,-18.000000 3.000000 0,-19.000000 3.000000 1,-18.000000 4.000000 0,-17.000000 4.000000 1,-11.000000 6.000000 1,-14.000000 7.000000 2,-11.000000 6.000000 2,-9.000000 1.000000 4,-3.000000-3.000000 7,-3.000000-3.000000 6,-2.000000-2.000000 8,0.000000-1.000000 4,7.000000 3.000000 1,6.000000 3.000000 2,7.000000 4.000000 0</inkml:trace>
</inkml:ink>
</file>

<file path=ppt/ink/ink606.xml><?xml version="1.0" encoding="utf-8"?>
<inkml:ink xmlns:inkml="http://www.w3.org/2003/InkML">
  <annotation type="ScanImages2ExtractSignatures">1</annotation>
  <annotation type="ScanImagesWidth">402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7"/>
    </inkml:context>
    <inkml:brush xml:id="br0">
      <inkml:brushProperty name="width" value="0.0352449342608452" units="cm"/>
      <inkml:brushProperty name="height" value="0.0352449342608452" units="cm"/>
      <inkml:brushProperty name="color" value="#F2395B"/>
      <inkml:brushProperty name="ignorePressure" value="0"/>
    </inkml:brush>
  </inkml:definitions>
  <inkml:trace contextRef="#ctx0" brushRef="#br0">32550.000000 1500.000000 416,'-46.000000'-24.000000'-1,"10.000000"4.000000"-1 ,10.000000 3.000000 0,9.000000 3.000000-2,4.000000 1.000000 2,1.000000 1.000000 6,-1.000000-1.000000 5,1.000000 1.000000 5,-1.000000-1.000000 4,1.000000 1.000000 2,-1.000000-1.000000 0,1.000000 1.000000 2,-1.000000 7.000000 3,1.000000 16.000000 3,-1.000000 15.000000 4,1.000000 17.000000 3,-6.000000 14.000000 1,-8.000000 17.000000-3,-10.000000 15.000000-2,-9.000000 16.000000-3,-5.000000 12.000000-2,0.000000 9.000000-3,0.000000 10.000000-4,0.000000 10.000000-2,3.000000 2.000000-4,6.000000-3.000000-3,7.000000-3.000000-4,6.000000-2.000000-4,7.000000-12.000000-3,10.000000-19.000000-5,10.000000-18.000000-5,9.000000-19.000000-4,12.000000-18.000000-5,16.000000-15.000000-3,15.000000-15.000000-4,17.000000-16.000000-4,10.000000-21.000000-2,6.000000-24.000000 1,7.000000-26.000000 1,6.000000-24.000000 0,4.000000-20.000000 1,4.000000-11.000000 3,3.000000-14.000000 2,3.000000-11.000000 3,-1.000000-12.000000 2,-2.000000-9.000000 4,-3.000000-10.000000 3,-3.000000-8.000000 3,-7.000000-3.000000 3,-9.000000 7.000000 3,-10.000000 6.000000 3,-8.000000 7.000000 3,-14.000000 18.000000 4,-15.000000 31.000000 6,-15.000000 32.000000 7,-16.000000 31.000000 6,-12.000000 31.000000 8,-5.000000 31.000000 9,-7.000000 32.000000 9,-5.000000 31.000000 9,-9.000000 20.000000 0,-9.000000 9.000000-8,-10.000000 10.000000-10,-8.000000 10.000000-9,-6.000000 10.000000-6,1.000000 13.000000-3,-1.000000 12.000000-3,1.000000 13.000000-3,1.000000 7.000000-4,3.000000 4.000000-4,3.000000 3.000000-4,4.000000 3.000000-3,5.000000-10.000000-6,10.000000-21.000000-3,10.000000-22.000000-5,9.000000-22.000000-4,10.000000-21.000000-3,14.000000-18.000000 0,11.000000-19.000000 0,14.000000-18.000000 1,14.000000-23.000000-2,20.000000-24.000000-1,18.000000-26.000000-2,20.000000-24.000000-1,10.000000-23.000000-1,3.000000-18.000000 0,3.000000-19.000000 0,4.000000-18.000000 0,-4.000000-10.000000 1,-9.000000 0.000000 2,-10.000000 0.000000 2,-8.000000 0.000000 2,-12.000000 7.000000 4,-12.000000 17.000000 2,-13.000000 15.000000 5,-12.000000 16.000000 3,-15.000000 21.000000 6,-15.000000 29.000000 8,-15.000000 28.000000 8,-16.000000 28.000000 8,-10.000000 23.000000 4,-3.000000 19.000000-2,-3.000000 19.000000 0,-2.000000 19.000000-2,-1.000000 9.000000-4,3.000000 0.000000-6,3.000000 0.000000-6,4.000000 0.000000-7,4.000000-4.000000-7,6.000000-5.000000-7,7.000000-7.000000-6,6.000000-5.000000-8,12.000000-11.000000-4,19.000000-11.000000-1,19.000000-14.000000-2,19.000000-11.000000-1,12.000000-15.000000-1,6.000000-16.000000-1,7.000000-15.000000 0,6.000000-15.000000 0,1.000000-15.000000 0,-3.000000-12.000000 3,-3.000000-13.000000 1,-2.000000-12.000000 3,-14.000000 2.000000 3,-21.000000 20.000000 5,-22.000000 18.000000 5,-22.000000 20.000000 5,-8.000000 6.000000 2,6.000000-2.000000 2,7.000000-3.000000 2,6.000000-3.000000 1</inkml:trace>
</inkml:ink>
</file>

<file path=ppt/ink/ink60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7"/>
    </inkml:context>
    <inkml:brush xml:id="br0">
      <inkml:brushProperty name="width" value="0.0306243468075991" units="cm"/>
      <inkml:brushProperty name="height" value="0.0306243468075991" units="cm"/>
      <inkml:brushProperty name="color" value="#F2395B"/>
      <inkml:brushProperty name="ignorePressure" value="0"/>
    </inkml:brush>
  </inkml:definitions>
  <inkml:trace contextRef="#ctx0" brushRef="#br0">35050.000000 2050.000000 478,'-24.000000'25.000000'25,"4.000000"0.000000"12 ,3.000000 0.000000 11,3.000000 0.000000 12,4.000000 1.000000 2,7.000000 4.000000-7,6.000000 3.000000-8,7.000000 3.000000-8,8.000000-1.000000-6,14.000000-2.000000-5,11.000000-3.000000-4,14.000000-3.000000-4,10.000000-6.000000-5,9.000000-5.000000-3,10.000000-7.000000-3,10.000000-5.000000-3,5.000000-11.000000-5,4.000000-11.000000-5,3.000000-14.000000-5,3.000000-11.000000-6,-5.000000-11.000000-5,-12.000000-5.000000-5,-13.000000-7.000000-4,-12.000000-5.000000-4,-15.000000-3.000000-1,-15.000000 4.000000 2,-15.000000 3.000000 3,-16.000000 3.000000 3,-23.000000 7.000000 5,-27.000000 14.000000 6,-28.000000 11.000000 7,-28.000000 14.000000 6,-21.000000 14.000000 5,-12.000000 20.000000 3,-13.000000 18.000000 4,-12.000000 20.000000 4,-2.000000 14.000000 2,9.000000 14.000000 3,10.000000 11.000000 3,10.000000 14.000000 2,18.000000 8.000000 1,28.000000 7.000000-1,28.000000 6.000000 0,29.000000 7.000000-1,30.000000-6.000000-2,35.000000-15.000000-7,35.000000-15.000000-4,34.000000-16.000000-7,34.000000-21.000000-6,34.000000-24.000000-7,35.000000-26.000000-7,35.000000-24.000000-7,-7.000000-15.000000-13,-47.000000-3.000000-17,-47.000000-3.000000-17,-46.000000-2.000000-16</inkml:trace>
</inkml:ink>
</file>

<file path=ppt/ink/ink608.xml><?xml version="1.0" encoding="utf-8"?>
<inkml:ink xmlns:inkml="http://www.w3.org/2003/InkML">
  <annotation type="ScanImages2ExtractSignatures">1</annotation>
  <annotation type="ScanImagesWidth">731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09"/>
    </inkml:context>
    <inkml:brush xml:id="br0">
      <inkml:brushProperty name="width" value="0.0325843691825867" units="cm"/>
      <inkml:brushProperty name="height" value="0.0325843691825867" units="cm"/>
      <inkml:brushProperty name="color" value="#F2395B"/>
      <inkml:brushProperty name="ignorePressure" value="0"/>
    </inkml:brush>
  </inkml:definitions>
  <inkml:trace contextRef="#ctx0" brushRef="#br0">39200.000000 2550.000000 450,'0.000000'-50.000000'4,"0.000000"0.000000"8 ,0.000000 0.000000 8,0.000000 0.000000 8,-2.000000 3.000000 6,-3.000000 6.000000 1,-3.000000 7.000000 3,-2.000000 6.000000 1,-5.000000 6.000000 0,-2.000000 6.000000-3,-3.000000 7.000000-3,-3.000000 6.000000-2,-7.000000 12.000000-4,-9.000000 19.000000-3,-10.000000 19.000000-3,-8.000000 19.000000-3,-9.000000 16.000000-3,-6.000000 17.000000-3,-6.000000 15.000000-2,-6.000000 16.000000-3,-1.000000 9.000000-2,7.000000 3.000000-1,6.000000 3.000000-2,7.000000 4.000000-1,8.000000-6.000000-3,14.000000-11.000000-5,11.000000-14.000000-4,14.000000-11.000000-4,19.000000-18.000000-3,29.000000-22.000000-4,28.000000-22.000000-1,28.000000-21.000000-4,18.000000-23.000000 0,10.000000-21.000000 2,10.000000-22.000000 1,9.000000-22.000000 2,4.000000-16.000000 1,1.000000-9.000000 0,-1.000000-10.000000 1,1.000000-8.000000 1,-7.000000-6.000000 0,-12.000000 1.000000 2,-13.000000-1.000000 2,-12.000000 1.000000 1,-15.000000 4.000000 3,-15.000000 9.000000 1,-15.000000 10.000000 3,-16.000000 10.000000 2,-13.000000 11.000000 4,-9.000000 17.000000 7,-10.000000 15.000000 7,-8.000000 16.000000 7,-12.000000 15.000000 4,-12.000000 16.000000 4,-13.000000 15.000000 2,-12.000000 17.000000 4,-7.000000 14.000000 1,1.000000 17.000000-2,-1.000000 15.000000-1,1.000000 16.000000-3,1.000000 10.000000-1,3.000000 7.000000-1,3.000000 6.000000-3,4.000000 7.000000-2,7.000000-4.000000-2,13.000000-12.000000-2,12.000000-13.000000-3,13.000000-12.000000-2,15.000000-15.000000-6,19.000000-15.000000-10,19.000000-15.000000-8,19.000000-16.000000-10,13.000000-19.000000-5,10.000000-22.000000 0,10.000000-22.000000-1,9.000000-21.000000-1,4.000000-18.000000-1,1.000000-12.000000-1,-1.000000-13.000000-1,1.000000-12.000000-2,-10.000000-7.000000 2,-19.000000 1.000000 3,-18.000000-1.000000 3,-19.000000 1.000000 3,-18.000000 4.000000 4,-15.000000 9.000000 4,-15.000000 10.000000 2,-16.000000 10.000000 5,-13.000000 10.000000 2,-9.000000 13.000000 1,-10.000000 12.000000 3,-8.000000 13.000000 1,-8.000000 9.000000 2,-2.000000 6.000000 2,-3.000000 7.000000 4,-3.000000 6.000000 1,-1.000000 9.000000 2,4.000000 13.000000-1,3.000000 12.000000 1,3.000000 13.000000-1,6.000000 4.000000 1,9.000000-3.000000 0,10.000000-3.000000 1,10.000000-2.000000 0,13.000000-6.000000-1,19.000000-6.000000-2,19.000000-6.000000-4,19.000000-6.000000-2,13.000000-12.000000-2,10.000000-15.000000 0,10.000000-15.000000 0,9.000000-16.000000 0,1.000000-7.000000 0,-6.000000 4.000000-1,-6.000000 3.000000-1,-6.000000 3.000000 0,-4.000000 3.000000 1,1.000000 3.000000 0,-1.000000 3.000000 1,1.000000 4.000000 2,-4.000000 4.000000 0,-6.000000 6.000000 1,-6.000000 7.000000 0,-6.000000 6.000000 2,-6.000000 10.000000 2,-2.000000 17.000000 6,-3.000000 15.000000 5,-3.000000 16.000000 5,-7.000000 9.000000 3,-9.000000 3.000000-4,-10.000000 3.000000-3,-8.000000 4.000000-2,-9.000000 4.000000-3,-6.000000 6.000000-3,-6.000000 7.000000-3,-6.000000 6.000000-3,-4.000000-1.000000-2,1.000000-5.000000-4,-1.000000-7.000000-4,1.000000-5.000000-3,8.000000-14.000000-4,20.000000-18.000000-4,18.000000-19.000000-4,20.000000-18.000000-5,13.000000-25.000000-1,9.000000-27.000000 2,10.000000-28.000000 3,10.000000-28.000000 3,4.000000-13.000000 2,0.000000 3.000000 1,0.000000 3.000000 0,0.000000 4.000000 1,-2.000000 7.000000 3,-3.000000 13.000000 3,-3.000000 12.000000 3,-2.000000 13.000000 3,-8.000000 10.000000 3,-8.000000 10.000000 4,-10.000000 10.000000 2,-9.000000 9.000000 4,-7.000000 13.000000 2,-3.000000 20.000000 4,-3.000000 18.000000 4,-2.000000 20.000000 3,-3.000000 11.000000 2,1.000000 7.000000-1,-1.000000 6.000000 0,1.000000 7.000000-1,-3.000000 4.000000-2,-2.000000 3.000000-3,-3.000000 3.000000-4,-3.000000 4.000000-4,-2.000000-3.000000-4,0.000000-5.000000-7,0.000000-7.000000-5,0.000000-5.000000-7,0.000000-8.000000-5,0.000000-5.000000-7,0.000000-7.000000-6,0.000000-5.000000-7</inkml:trace>
</inkml:ink>
</file>

<file path=ppt/ink/ink60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10"/>
    </inkml:context>
    <inkml:brush xml:id="br0">
      <inkml:brushProperty name="width" value="0.0241986270993948" units="cm"/>
      <inkml:brushProperty name="height" value="0.0241986270993948" units="cm"/>
      <inkml:brushProperty name="color" value="#F2395B"/>
      <inkml:brushProperty name="ignorePressure" value="0"/>
    </inkml:brush>
  </inkml:definitions>
  <inkml:trace contextRef="#ctx0" brushRef="#br0">43200.000000 3400.000000 606,'-19.000000'-71.000000'-8,"13.000000"10.000000"7 ,12.000000 10.000000 7,13.000000 9.000000 5,4.000000 2.000000 5,-3.000000-2.000000 1,-3.000000-3.000000 2,-2.000000-3.000000 1,-5.000000-1.000000 1,-2.000000 4.000000 1,-3.000000 3.000000 2,-3.000000 3.000000 0,-4.000000 3.000000 0,-3.000000 3.000000-1,-3.000000 3.000000-2,-2.000000 4.000000-2,-11.000000 5.000000 0,-15.000000 10.000000-3,-15.000000 10.000000-1,-16.000000 9.000000-2,-12.000000 15.000000-1,-5.000000 22.000000 0,-7.000000 22.000000 1,-5.000000 23.000000-1,-1.000000 16.000000-1,6.000000 13.000000-3,7.000000 12.000000-4,6.000000 13.000000-3,10.000000 1.000000-4,17.000000-9.000000-2,15.000000-10.000000-4,16.000000-8.000000-2,20.000000-14.000000-3,25.000000-15.000000-3,25.000000-15.000000-1,25.000000-16.000000-3,21.000000-19.000000-2,20.000000-22.000000-2,18.000000-22.000000-3,20.000000-21.000000-2,8.000000-21.000000-2,1.000000-19.000000 0,-1.000000-18.000000 0,1.000000-19.000000 0,-9.000000-8.000000 0,-15.000000 3.000000 1,-15.000000 3.000000 1,-16.000000 4.000000 0,-18.000000 8.000000 4,-18.000000 17.000000 6,-19.000000 15.000000 6,-18.000000 16.000000 5</inkml:trace>
</inkml:ink>
</file>

<file path=ppt/ink/ink61.xml><?xml version="1.0" encoding="utf-8"?>
<inkml:ink xmlns:inkml="http://www.w3.org/2003/InkML">
  <annotation type="ScanImages2ExtractSignatures">1</annotation>
  <annotation type="ScanImagesWidth">-1909501296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3"/>
    </inkml:context>
    <inkml:brush xml:id="br0">
      <inkml:brushProperty name="width" value="0.0320835672318935" units="cm"/>
      <inkml:brushProperty name="height" value="0.0320835672318935" units="cm"/>
      <inkml:brushProperty name="color" value="#F2395B"/>
      <inkml:brushProperty name="ignorePressure" value="0"/>
    </inkml:brush>
  </inkml:definitions>
  <inkml:trace contextRef="#ctx0" brushRef="#br0">46850.000000 18950.000000 457,'118.000000'0.000000'3,"-11.000000"0.000000"5 ,-14.000000 0.000000 7,-11.000000 0.000000 5,-7.000000 3.000000 7,0.000000 6.000000 8,0.000000 7.000000 7,0.000000 6.000000 8,-5.000000 6.000000 3,-9.000000 6.000000-2,-10.000000 7.000000-3,-8.000000 6.000000-1,-11.000000 7.000000-5,-8.000000 10.000000-7,-10.000000 10.000000-8,-9.000000 9.000000-6,-13.000000 4.000000-8,-16.000000 1.000000-7,-15.000000-1.000000-8,-15.000000 1.000000-6,-6.000000-7.000000-18,7.000000-12.000000-27,6.000000-13.000000-29,7.000000-12.000000-29</inkml:trace>
</inkml:ink>
</file>

<file path=ppt/ink/ink610.xml><?xml version="1.0" encoding="utf-8"?>
<inkml:ink xmlns:inkml="http://www.w3.org/2003/InkML">
  <annotation type="ScanImages2ExtractSignatures">1</annotation>
  <annotation type="ScanImagesWidth">509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11"/>
    </inkml:context>
    <inkml:brush xml:id="br0">
      <inkml:brushProperty name="width" value="0.030982568860054" units="cm"/>
      <inkml:brushProperty name="height" value="0.030982568860054" units="cm"/>
      <inkml:brushProperty name="color" value="#F2395B"/>
      <inkml:brushProperty name="ignorePressure" value="0"/>
    </inkml:brush>
  </inkml:definitions>
  <inkml:trace contextRef="#ctx0" brushRef="#br0">44900.000000 1400.000000 473,'-68.000000'-46.000000'18,"17.000000"10.000000"2 ,15.000000 10.000000 2,16.000000 9.000000 1,7.000000 17.000000 5,1.000000 25.000000 10,-1.000000 25.000000 8,1.000000 25.000000 10,-6.000000 20.000000 0,-8.000000 16.000000-10,-10.000000 15.000000-9,-9.000000 17.000000-10,-10.000000 14.000000-7,-9.000000 17.000000-3,-10.000000 15.000000-3,-8.000000 16.000000-3,-3.000000 4.000000-4,7.000000-6.000000-2,6.000000-6.000000-3,7.000000-6.000000-3,11.000000-23.000000-3,20.000000-36.000000-4,18.000000-39.000000-3,20.000000-36.000000-4,21.000000-29.000000-3,25.000000-19.000000-1,25.000000-18.000000-2,25.000000-19.000000-1,15.000000-22.000000-1,7.000000-25.000000 1,6.000000-25.000000-1,7.000000-25.000000 1,-1.000000-11.000000 1,-6.000000 3.000000 2,-6.000000 3.000000 2,-6.000000 4.000000 2,-9.000000 2.000000 2,-8.000000 4.000000 2,-10.000000 3.000000 2,-9.000000 3.000000 2,-13.000000 9.000000 1,-16.000000 16.000000 3,-15.000000 15.000000 2,-15.000000 17.000000 1,-17.000000 25.000000 8,-15.000000 39.000000 13,-15.000000 36.000000 12,-16.000000 39.000000 13,-10.000000 22.000000 3,-3.000000 10.000000-5,-3.000000 10.000000-6,-2.000000 9.000000-7,-1.000000 4.000000-4,3.000000 1.000000-4,3.000000-1.000000-6,4.000000 1.000000-3,7.000000-4.000000-5,13.000000-6.000000-5,12.000000-6.000000-4,13.000000-6.000000-4,10.000000-13.000000-4,10.000000-19.000000-1,10.000000-18.000000-3,9.000000-19.000000-1,12.000000-21.000000-2,16.000000-21.000000-2,15.000000-22.000000-2,17.000000-22.000000-1,7.000000-21.000000-2,0.000000-18.000000-1,0.000000-19.000000-1,0.000000-18.000000-1,-4.000000-10.000000 0,-5.000000 0.000000 2,-7.000000 0.000000 3,-5.000000 0.000000 1,-9.000000 3.000000 3,-9.000000 6.000000 1,-10.000000 7.000000 1,-8.000000 6.000000 2,-9.000000 9.000000 2,-6.000000 13.000000 2,-6.000000 12.000000 4,-6.000000 13.000000 2,-9.000000 15.000000 4,-8.000000 19.000000 7,-10.000000 19.000000 5,-9.000000 19.000000 6,-9.000000 16.000000 4,-5.000000 17.000000 2,-7.000000 15.000000 2,-5.000000 16.000000 2,-3.000000 10.000000-1,4.000000 7.000000-4,3.000000 6.000000-5,3.000000 7.000000-4,6.000000 0.000000-3,9.000000-2.000000-4,10.000000-3.000000-2,10.000000-3.000000-3,5.000000-9.000000-4,4.000000-11.000000-4,3.000000-14.000000-6,3.000000-11.000000-4,12.000000-14.000000-4,22.000000-11.000000-2,22.000000-14.000000-1,23.000000-11.000000-3,14.000000-15.000000 0,10.000000-16.000000 0,10.000000-15.000000-1,9.000000-15.000000 0,4.000000-14.000000 2,1.000000-8.000000 1,-1.000000-10.000000 3,1.000000-9.000000 3,-6.000000-9.000000 1,-8.000000-5.000000 1,-10.000000-7.000000 2,-9.000000-5.000000 1,-15.000000-1.000000 0,-18.000000 6.000000 0,-19.000000 7.000000-1,-18.000000 6.000000 0,-17.000000 12.000000 2,-11.000000 19.000000 3,-14.000000 19.000000 3,-11.000000 19.000000 4,-14.000000 10.000000 9,-11.000000 4.000000 15,-14.000000 3.000000 16,-11.000000 3.000000 14,-9.000000 7.000000 4,-3.000000 14.000000-8,-3.000000 11.000000-8,-2.000000 14.000000-9,0.000000 7.000000-6,7.000000 3.000000-4,6.000000 3.000000-4,7.000000 4.000000-5,7.000000 2.000000-2,9.000000 4.000000-2,10.000000 3.000000-2,10.000000 3.000000-1,10.000000 1.000000-2,13.000000 1.000000-4,12.000000-1.000000-2,13.000000 1.000000-3,16.000000-6.000000-3,23.000000-8.000000-2,22.000000-10.000000-2,22.000000-9.000000-3,10.000000-5.000000-1,1.000000 0.000000 0,-1.000000 0.000000-1,1.000000 0.000000 0,-4.000000-2.000000 0,-6.000000-3.000000 2,-6.000000-3.000000 2,-6.000000-2.000000 1,-13.000000-1.000000 3,-19.000000 3.000000 4,-18.000000 3.000000 3,-19.000000 4.000000 4,-18.000000 4.000000 3,-15.000000 6.000000 0,-15.000000 7.000000 2,-16.000000 6.000000 0,-15.000000 1.000000-1,-11.000000-3.000000-4,-14.000000-3.000000-2,-11.000000-2.000000-4,-4.000000-5.000000-4,6.000000-2.000000-4,7.000000-3.000000-4,6.000000-3.000000-4,9.000000-4.000000-3,13.000000-3.000000 0,12.000000-3.000000-1,13.000000-2.000000 0,15.000000-6.000000-2,19.000000-6.000000-1,19.000000-6.000000-1,19.000000-6.000000-2,16.000000-12.000000 0,17.000000-15.000000 2,15.000000-15.000000 1,16.000000-16.000000 1,9.000000-8.000000 3,3.000000 0.000000 5,3.000000 0.000000 4,4.000000 0.000000 6,-4.000000 0.000000 2,-9.000000 0.000000 1,-10.000000 0.000000 2,-8.000000 0.000000 0,-12.000000 6.000000 5,-12.000000 13.000000 8,-13.000000 12.000000 7,-12.000000 13.000000 8,-12.000000 13.000000 6,-8.000000 17.000000 5,-10.000000 15.000000 5,-9.000000 16.000000 4,-9.000000 13.000000 2,-5.000000 14.000000-3,-7.000000 11.000000-1,-5.000000 14.000000-3,-3.000000 7.000000-2,4.000000 3.000000-6,3.000000 3.000000-4,3.000000 4.000000-5,3.000000-3.000000-6,3.000000-5.000000-5,3.000000-7.000000-7,4.000000-5.000000-6,2.000000-9.000000-4,4.000000-9.000000-2,3.000000-10.000000-4,3.000000-8.000000-1,4.000000-15.000000-7,7.000000-19.000000-11,6.000000-18.000000-10,7.000000-19.000000-10,5.000000-19.000000-4,7.000000-19.000000 0,6.000000-18.000000 1,7.000000-19.000000 1,-1.000000-18.000000 4,-6.000000-15.000000 10,-6.000000-15.000000 7,-6.000000-16.000000 10,-4.000000-15.000000 5,1.000000-11.000000 4,-1.000000-14.000000 3,1.000000-11.000000 3,-4.000000-1.000000 2,-6.000000 13.000000 1,-6.000000 12.000000 0,-6.000000 13.000000 1,-7.000000 21.000000 4,-6.000000 32.000000 8,-6.000000 31.000000 7,-6.000000 32.000000 8,-4.000000 22.000000 8,1.000000 17.000000 6,-1.000000 15.000000 7,1.000000 16.000000 8,1.000000 12.000000 2,3.000000 9.000000-2,3.000000 10.000000 0,4.000000 10.000000-2,2.000000 5.000000-7,4.000000 4.000000-11,3.000000 3.000000-14,3.000000 3.000000-11,4.000000 3.000000-12,7.000000 3.000000-11,6.000000 3.000000-10,7.000000 4.000000-10,2.000000 2.000000-10,1.000000 4.000000-8,-1.000000 3.000000-7,1.000000 3.000000-8,-4.000000-5.000000 1,-6.000000-12.000000 11,-6.000000-13.000000 10,-6.000000-12.000000 11</inkml:trace>
</inkml:ink>
</file>

<file path=ppt/ink/ink611.xml><?xml version="1.0" encoding="utf-8"?>
<inkml:ink xmlns:inkml="http://www.w3.org/2003/InkML">
  <annotation type="ScanImages2ExtractSignatures">1</annotation>
  <annotation type="ScanImagesWidth">33620480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12"/>
    </inkml:context>
    <inkml:brush xml:id="br0">
      <inkml:brushProperty name="width" value="0.0321645624935627" units="cm"/>
      <inkml:brushProperty name="height" value="0.0321645624935627" units="cm"/>
      <inkml:brushProperty name="color" value="#F2395B"/>
      <inkml:brushProperty name="ignorePressure" value="0"/>
    </inkml:brush>
  </inkml:definitions>
  <inkml:trace contextRef="#ctx0" brushRef="#br0">50450.000000 3000.000000 455,'-2.000000'-50.000000'2,"-3.000000"0.000000"2 ,-3.000000 0.000000 2,-2.000000 0.000000 4,-5.000000 1.000000 3,-2.000000 4.000000 6,-3.000000 3.000000 6,-3.000000 3.000000 5,-2.000000 7.000000 4,0.000000 14.000000 0,0.000000 11.000000 1,0.000000 14.000000 1,-2.000000 16.000000-1,-3.000000 22.000000-5,-3.000000 22.000000-3,-2.000000 23.000000-4,-1.000000 13.000000-4,3.000000 6.000000-4,3.000000 7.000000-5,4.000000 6.000000-4,4.000000-2.000000-5,6.000000-9.000000-5,7.000000-10.000000-5,6.000000-8.000000-6,9.000000-15.000000-3,13.000000-19.000000-2,12.000000-18.000000-1,13.000000-19.000000-2,10.000000-19.000000-1,10.000000-19.000000 2,10.000000-18.000000 0,9.000000-19.000000 1,2.000000-15.000000 0,-2.000000-8.000000 2,-3.000000-10.000000 1,-3.000000-9.000000 1,-7.000000-7.000000 1,-9.000000-3.000000 3,-10.000000-3.000000 3,-8.000000-2.000000 2,-11.000000-1.000000 2,-8.000000 3.000000 4,-10.000000 3.000000 3,-9.000000 4.000000 2,-10.000000 5.000000 4,-9.000000 10.000000 1,-10.000000 10.000000 2,-8.000000 9.000000 1,-6.000000 12.000000 2,1.000000 16.000000 2,-1.000000 15.000000 1,1.000000 17.000000 1,5.000000 11.000000 3,14.000000 10.000000 2,11.000000 10.000000 2,14.000000 9.000000 2,10.000000 4.000000-1,9.000000 1.000000-6,10.000000-1.000000-4,10.000000 1.000000-5,5.000000 1.000000-5,4.000000 3.000000-1,3.000000 3.000000-4,3.000000 4.000000-1,-1.000000 5.000000-2,-2.000000 10.000000 1,-3.000000 10.000000-1,-3.000000 9.000000 1,-6.000000 7.000000 1,-5.000000 7.000000 2,-7.000000 6.000000 0,-5.000000 7.000000 3,-8.000000-1.000000 0,-5.000000-6.000000-1,-7.000000-6.000000-1,-5.000000-6.000000 1,-6.000000-9.000000-1,-3.000000-8.000000 1,-3.000000-10.000000 1,-2.000000-9.000000 1,2.000000-16.000000-1,9.000000-22.000000 0,10.000000-22.000000-1,10.000000-21.000000-1,11.000000-21.000000-3,17.000000-19.000000-5,15.000000-18.000000-4,16.000000-19.000000-4,10.000000-13.000000-2,7.000000-6.000000-2,6.000000-6.000000 1,7.000000-6.000000-2,0.000000-1.000000 1,-2.000000 7.000000 3,-3.000000 6.000000 3,-3.000000 7.000000 2,-7.000000 13.000000 3,-9.000000 22.000000 5,-10.000000 22.000000 4,-8.000000 23.000000 3,-12.000000 19.000000 6,-12.000000 19.000000 4,-13.000000 19.000000 4,-12.000000 19.000000 5,-10.000000 15.000000 2,-6.000000 13.000000 1,-6.000000 12.000000 1,-6.000000 13.000000 1,-2.000000 4.000000-2,3.000000-3.000000-2,3.000000-3.000000-2,4.000000-2.000000-3,1.000000-1.000000-3,0.000000 3.000000-5,0.000000 3.000000-5,0.000000 4.000000-3,3.000000-1.000000-8,6.000000-3.000000-9,7.000000-3.000000-8,6.000000-2.000000-9,4.000000-11.000000-10,4.000000-15.000000-13,3.000000-15.000000-12,3.000000-16.000000-13,-1.000000-12.000000 1,-2.000000-5.000000 11,-3.000000-7.000000 11,-3.000000-5.000000 12</inkml:trace>
</inkml:ink>
</file>

<file path=ppt/ink/ink61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7:12"/>
    </inkml:context>
    <inkml:brush xml:id="br0">
      <inkml:brushProperty name="width" value="0.023420499637723" units="cm"/>
      <inkml:brushProperty name="height" value="0.023420499637723" units="cm"/>
      <inkml:brushProperty name="color" value="#F2395B"/>
      <inkml:brushProperty name="ignorePressure" value="0"/>
    </inkml:brush>
  </inkml:definitions>
  <inkml:trace contextRef="#ctx0" brushRef="#br0">54700.000000 3400.000000 626,'-25.000000'23.000000'6,"0.000000"-3.000000"12 ,0.000000-3.000000 11,0.000000-2.000000 13,6.000000-5.000000 8,13.000000-2.000000 6,12.000000-3.000000 5,13.000000-3.000000 5,6.000000-1.000000-21,0.000000 4.000000-48,0.000000 3.000000-48,0.000000 3.000000-49</inkml:trace>
</inkml:ink>
</file>

<file path=ppt/ink/ink613.xml><?xml version="1.0" encoding="utf-8"?>
<inkml:ink xmlns:inkml="http://www.w3.org/2003/InkML">
  <annotation type="ScanImages2ExtractSignatures">1</annotation>
  <annotation type="ScanImagesWidth">970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08"/>
    </inkml:context>
    <inkml:brush xml:id="br0">
      <inkml:brushProperty name="width" value="0.0275292936712503" units="cm"/>
      <inkml:brushProperty name="height" value="0.0275292936712503" units="cm"/>
      <inkml:brushProperty name="color" value="#F2395B"/>
      <inkml:brushProperty name="ignorePressure" value="0"/>
    </inkml:brush>
  </inkml:definitions>
  <inkml:trace contextRef="#ctx0" brushRef="#br0">33050.000000 8050.000000 532,'0.000000'-49.000000'26,"0.000000"4.000000"-2 ,0.000000 3.000000 0,0.000000 3.000000-2,-2.000000 1.000000 0,-3.000000 1.000000-1,-3.000000-1.000000 0,-2.000000 1.000000-2,-5.000000-3.000000 0,-2.000000-2.000000-3,-3.000000-3.000000-3,-3.000000-3.000000-1,-4.000000 1.000000-3,-3.000000 6.000000 0,-3.000000 7.000000-2,-2.000000 6.000000 0,-3.000000 6.000000-2,1.000000 6.000000-2,-1.000000 7.000000-1,1.000000 6.000000-1,-4.000000 15.000000-2,-6.000000 26.000000 1,-6.000000 24.000000 1,-6.000000 26.000000-1,-2.000000 18.000000 0,3.000000 13.000000 0,3.000000 12.000000 0,4.000000 13.000000 0,7.000000-1.000000 0,13.000000-11.000000 0,12.000000-14.000000 0,13.000000-11.000000 0,13.000000-18.000000 0,17.000000-22.000000-3,15.000000-22.000000-1,16.000000-21.000000-2,16.000000-29.000000-1,20.000000-34.000000 0,18.000000-35.000000 1,20.000000-33.000000 1,8.000000-29.000000-2,1.000000-22.000000-1,-1.000000-22.000000-1,1.000000-21.000000-2,-4.000000-15.000000 0,-6.000000-6.000000 0,-6.000000-6.000000 0,-6.000000-6.000000 1,-9.000000 2.000000 0,-8.000000 14.000000 2,-10.000000 11.000000 1,-9.000000 14.000000 1,-12.000000 14.000000 2,-11.000000 20.000000 2,-14.000000 18.000000 1,-11.000000 20.000000 1,-11.000000 19.000000 3,-5.000000 22.000000 4,-7.000000 22.000000 3,-5.000000 23.000000 4,-6.000000 14.000000 3,-3.000000 10.000000 3,-3.000000 10.000000 2,-2.000000 9.000000 3,-6.000000 13.000000 0,-6.000000 20.000000-1,-6.000000 18.000000-3,-6.000000 20.000000-2,-7.000000 16.000000-2,-6.000000 16.000000 0,-6.000000 15.000000-1,-6.000000 17.000000-1,-6.000000 14.000000-1,-2.000000 17.000000 0,-3.000000 15.000000-2,-3.000000 16.000000-1,-2.000000 13.000000-2,0.000000 14.000000-3,0.000000 11.000000-4,0.000000 14.000000-4,7.000000-6.000000-3,17.000000-21.000000-2,15.000000-22.000000-3,16.000000-22.000000-2,15.000000-27.000000-2,16.000000-31.000000-2,15.000000-31.000000-1,17.000000-31.000000-1,13.000000-29.000000 0,13.000000-24.000000-1,12.000000-26.000000 1,13.000000-24.000000-1,6.000000-24.000000 1,0.000000-22.000000-1,0.000000-22.000000-1,0.000000-21.000000 0,-2.000000-15.000000 0,-3.000000-6.000000 1,-3.000000-6.000000 1,-2.000000-6.000000 1,-8.000000-1.000000 1,-8.000000 7.000000 3,-10.000000 6.000000 2,-9.000000 7.000000 2,-12.000000 13.000000 3,-11.000000 22.000000 3,-14.000000 22.000000 4,-11.000000 23.000000 4,-9.000000 22.000000 6,-3.000000 26.000000 8,-3.000000 24.000000 9,-2.000000 26.000000 9,-3.000000 16.000000 4,1.000000 10.000000 0,-1.000000 10.000000-1,1.000000 9.000000 0,-3.000000 6.000000-4,-2.000000 3.000000-8,-3.000000 3.000000-7,-3.000000 4.000000-7,-2.000000 2.000000-7,0.000000 4.000000-6,0.000000 3.000000-6,0.000000 3.000000-6,3.000000-4.000000-4,6.000000-8.000000-4,7.000000-10.000000-2,6.000000-9.000000-2,6.000000-16.000000-7,6.000000-22.000000-8,7.000000-22.000000-10,6.000000-21.000000-8,3.000000-14.000000-2,0.000000-2.000000 5,0.000000-3.000000 6,0.000000-3.000000 5</inkml:trace>
</inkml:ink>
</file>

<file path=ppt/ink/ink614.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09"/>
    </inkml:context>
    <inkml:brush xml:id="br0">
      <inkml:brushProperty name="width" value="0.0274795088917017" units="cm"/>
      <inkml:brushProperty name="height" value="0.0274795088917017" units="cm"/>
      <inkml:brushProperty name="color" value="#F2395B"/>
      <inkml:brushProperty name="ignorePressure" value="0"/>
    </inkml:brush>
  </inkml:definitions>
  <inkml:trace contextRef="#ctx0" brushRef="#br0">35150.000000 6400.000000 533,'-47.000000'-68.000000'52,"6.000000"17.000000"-2 ,7.000000 15.000000 0,6.000000 16.000000-2,4.000000 13.000000-3,4.000000 14.000000-3,3.000000 11.000000-4,3.000000 14.000000-3,7.000000 8.000000-7,14.000000 7.000000-9,11.000000 6.000000-9,14.000000 7.000000-9,10.000000 2.000000-9,9.000000 1.000000-9,10.000000-1.000000-10,10.000000 1.000000-10,5.000000-3.000000-6,4.000000-2.000000-4,3.000000-3.000000-5,3.000000-3.000000-3,-1.000000-6.000000 1,-2.000000-5.000000 7,-3.000000-7.000000 8,-3.000000-5.000000 7,-7.000000-8.000000 8,-9.000000-5.000000 8,-10.000000-7.000000 10,-8.000000-5.000000 8,-12.000000-8.000000 7,-12.000000-5.000000 3,-13.000000-7.000000 4,-12.000000-5.000000 3,-13.000000-3.000000 3,-12.000000 4.000000 4,-13.000000 3.000000 4,-12.000000 3.000000 3,-9.000000 3.000000 2,-2.000000 3.000000-1,-3.000000 3.000000 1,-3.000000 4.000000 0,-1.000000 4.000000-1,4.000000 6.000000-3,3.000000 7.000000-2,3.000000 6.000000-2,4.000000 3.000000-3,7.000000 0.000000-6,6.000000 0.000000-4,7.000000 0.000000-5,5.000000 0.000000-2,7.000000 0.000000 0,6.000000 0.000000 0,7.000000 0.000000-1,4.000000 3.000000 1,3.000000 6.000000-1,3.000000 7.000000 1,4.000000 6.000000-1,10.000000-1.000000-1,19.000000-5.000000-5,19.000000-7.000000-2,19.000000-5.000000-5,12.000000-4.000000-2,6.000000 0.000000-1,7.000000 0.000000-1,6.000000 0.000000-2,1.000000-2.000000 0,-3.000000-3.000000-1,-3.000000-3.000000 1,-2.000000-2.000000 0,-9.000000-1.000000 1,-12.000000 3.000000 3,-13.000000 3.000000 3,-12.000000 4.000000 2,-15.000000 4.000000 3,-15.000000 6.000000 0,-15.000000 7.000000 1,-16.000000 6.000000 0,-16.000000 4.000000 1,-16.000000 4.000000 0,-15.000000 3.000000 0,-15.000000 3.000000 1,-11.000000-2.000000-1,-2.000000-6.000000-2,-3.000000-6.000000-2,-3.000000-6.000000-1,1.000000-6.000000-3,6.000000-2.000000-2,7.000000-3.000000-4,6.000000-3.000000-3,10.000000-9.000000-4,17.000000-11.000000-4,15.000000-14.000000-4,16.000000-11.000000-4,15.000000-14.000000-2,16.000000-11.000000 1,15.000000-14.000000 1,17.000000-11.000000 0,3.000000 0.000000 2,-5.000000 17.000000 5,-7.000000 15.000000 3,-5.000000 16.000000 5,-4.000000 4.000000 2,0.000000-6.000000 1,0.000000-6.000000 2,0.000000-6.000000 2</inkml:trace>
</inkml:ink>
</file>

<file path=ppt/ink/ink615.xml><?xml version="1.0" encoding="utf-8"?>
<inkml:ink xmlns:inkml="http://www.w3.org/2003/InkML">
  <annotation type="ScanImages2ExtractSignatures">1</annotation>
  <annotation type="ScanImagesWidth">10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09"/>
    </inkml:context>
    <inkml:brush xml:id="br0">
      <inkml:brushProperty name="width" value="0.025749521329999" units="cm"/>
      <inkml:brushProperty name="height" value="0.025749521329999" units="cm"/>
      <inkml:brushProperty name="color" value="#F2395B"/>
      <inkml:brushProperty name="ignorePressure" value="0"/>
    </inkml:brush>
  </inkml:definitions>
  <inkml:trace contextRef="#ctx0" brushRef="#br0">36750.000000 7200.000000 569,'-91.000000'21.000000'6,"19.000000"-5.000000"13 ,19.000000-7.000000 13,19.000000-5.000000 12,19.000000-8.000000 7,23.000000-5.000000 2,22.000000-7.000000 0,22.000000-5.000000 2,15.000000-6.000000-6,9.000000-3.000000-13,10.000000-3.000000-13,10.000000-2.000000-14,2.000000-3.000000-10,-3.000000 1.000000-9,-3.000000-1.000000-8,-2.000000 1.000000-10,-6.000000 1.000000-6,-6.000000 3.000000-4,-6.000000 3.000000-5,-6.000000 4.000000-5,-9.000000 4.000000-1,-8.000000 6.000000 2,-10.000000 7.000000 1,-9.000000 6.000000 1,-12.000000 3.000000 5,-11.000000 0.000000 7,-14.000000 0.000000 8,-11.000000 0.000000 6</inkml:trace>
</inkml:ink>
</file>

<file path=ppt/ink/ink616.xml><?xml version="1.0" encoding="utf-8"?>
<inkml:ink xmlns:inkml="http://www.w3.org/2003/InkML">
  <annotation type="ScanImages2ExtractSignatures">1</annotation>
  <annotation type="ScanImagesWidth">569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10"/>
    </inkml:context>
    <inkml:brush xml:id="br0">
      <inkml:brushProperty name="width" value="0.0297545306384563" units="cm"/>
      <inkml:brushProperty name="height" value="0.0297545306384563" units="cm"/>
      <inkml:brushProperty name="color" value="#F2395B"/>
      <inkml:brushProperty name="ignorePressure" value="0"/>
    </inkml:brush>
  </inkml:definitions>
  <inkml:trace contextRef="#ctx0" brushRef="#br0">37150.000000 6250.000000 492,'-46.000000'-18.000000'69,"10.000000"17.000000"0 ,10.000000 15.000000 0,9.000000 16.000000 0,2.000000 18.000000-6,-2.000000 22.000000-12,-3.000000 22.000000-11,-3.000000 23.000000-13,-2.000000 17.000000-8,0.000000 17.000000-4,0.000000 15.000000-5,0.000000 16.000000-4,3.000000 4.000000-5,6.000000-6.000000-6,7.000000-6.000000-6,6.000000-6.000000-5,10.000000-18.000000-6,17.000000-28.000000-7,15.000000-28.000000-6,16.000000-27.000000-7,12.000000-25.000000-3,9.000000-18.000000 1,10.000000-19.000000 0,10.000000-18.000000 2,7.000000-20.000000 0,6.000000-18.000000 4,7.000000-19.000000 1,6.000000-18.000000 3,-1.000000-12.000000 4,-5.000000-3.000000 4,-7.000000-3.000000 5,-5.000000-2.000000 5,-9.000000 0.000000 4,-9.000000 7.000000 3,-10.000000 6.000000 5,-8.000000 7.000000 2,-12.000000 5.000000 5,-12.000000 7.000000 4,-13.000000 6.000000 4,-12.000000 7.000000 4,-13.000000 5.000000 4,-12.000000 7.000000 6,-13.000000 6.000000 4,-12.000000 7.000000 5,-10.000000 5.000000 3,-6.000000 7.000000 0,-6.000000 6.000000 0,-6.000000 7.000000 1,-7.000000 7.000000-2,-6.000000 9.000000-5,-6.000000 10.000000-3,-6.000000 10.000000-5,-2.000000 10.000000-3,3.000000 13.000000-2,3.000000 12.000000-3,4.000000 13.000000-1,5.000000 9.000000-3,10.000000 6.000000-2,10.000000 7.000000-1,9.000000 6.000000-3,9.000000-2.000000-3,9.000000-9.000000-3,10.000000-10.000000-4,10.000000-8.000000-4,14.000000-12.000000-2,23.000000-12.000000-2,22.000000-13.000000-2,22.000000-12.000000-1,13.000000-15.000000-2,7.000000-15.000000 2,6.000000-15.000000-1,7.000000-16.000000 0,0.000000-13.000000 1,-2.000000-9.000000 0,-3.000000-10.000000-1,-3.000000-8.000000 1,-9.000000-3.000000 1,-11.000000 7.000000 0,-14.000000 6.000000 1,-11.000000 7.000000 1,-12.000000 7.000000 2,-9.000000 9.000000 4,-10.000000 10.000000 3,-8.000000 10.000000 5,-12.000000 11.000000 3,-12.000000 17.000000 6,-13.000000 15.000000 4,-12.000000 16.000000 5,-9.000000 13.000000 2,-2.000000 14.000000 1,-3.000000 11.000000 0,-3.000000 14.000000 0,1.000000 5.000000 0,6.000000 1.000000 0,7.000000-1.000000 0,6.000000 1.000000 0,6.000000-7.000000 0,6.000000-12.000000-1,7.000000-13.000000-1,6.000000-12.000000 0,10.000000-12.000000-6,17.000000-8.000000-13,15.000000-10.000000-13,16.000000-9.000000-12,9.000000-13.000000-7,3.000000-16.000000 0,3.000000-15.000000-1,4.000000-15.000000 0,2.000000-14.000000 0,4.000000-8.000000 1,3.000000-10.000000 3,3.000000-9.000000 0,-4.000000-2.000000 3,-8.000000 6.000000 3,-10.000000 7.000000 3,-9.000000 6.000000 3,-9.000000 6.000000 2,-5.000000 6.000000 4,-7.000000 7.000000 1,-5.000000 6.000000 4,-9.000000 10.000000 3,-9.000000 17.000000 6,-10.000000 15.000000 5,-8.000000 16.000000 5,-11.000000 16.000000 5,-8.000000 20.000000 3,-10.000000 18.000000 5,-9.000000 20.000000 4,-2.000000 8.000000 2,6.000000 1.000000 2,7.000000-1.000000 0,6.000000 1.000000 1,6.000000-6.000000-3,6.000000-8.000000-6,7.000000-10.000000-6,6.000000-9.000000-6,13.000000-16.000000-9,23.000000-22.000000-10,22.000000-22.000000-10,22.000000-21.000000-11,10.000000-18.000000-4,1.000000-12.000000 1,-1.000000-13.000000 1,1.000000-12.000000 0,-3.000000-5.000000 3,-2.000000 3.000000 3,-3.000000 3.000000 4,-3.000000 4.000000 3,-6.000000 7.000000 3,-5.000000 13.000000 2,-7.000000 12.000000 3,-5.000000 13.000000 2,-11.000000 13.000000 4,-11.000000 17.000000 6,-14.000000 15.000000 6,-11.000000 16.000000 6,-9.000000 13.000000 4,-3.000000 14.000000 5,-3.000000 11.000000 3,-2.000000 14.000000 4,-3.000000 3.000000 0,1.000000-2.000000-4,-1.000000-3.000000-4,1.000000-3.000000-4,1.000000-7.000000-4,3.000000-9.000000-7,3.000000-10.000000-7,4.000000-8.000000-5,7.000000-9.000000-7,13.000000-6.000000-5,12.000000-6.000000-5,13.000000-6.000000-6,10.000000-13.000000-3,10.000000-19.000000-2,10.000000-18.000000-1,9.000000-19.000000-3,6.000000-15.000000 1,3.000000-8.000000 1,3.000000-10.000000 2,4.000000-9.000000 2,-3.000000-5.000000 2,-5.000000 0.000000 4,-7.000000 0.000000 2,-5.000000 0.000000 5,-11.000000 3.000000 2,-11.000000 6.000000 3,-14.000000 7.000000 3,-11.000000 6.000000 3,-12.000000 10.000000 2,-9.000000 17.000000 3,-10.000000 15.000000 2,-8.000000 16.000000 3,-12.000000 10.000000 4,-12.000000 7.000000 5,-13.000000 6.000000 6,-12.000000 7.000000 4,-7.000000 10.000000 5,1.000000 16.000000 2,-1.000000 15.000000 3,1.000000 17.000000 2,4.000000 7.000000 0,9.000000 0.000000-3,10.000000 0.000000-3,10.000000 0.000000-3,5.000000-2.000000-4,4.000000-3.000000-4,3.000000-3.000000-4,3.000000-2.000000-5,7.000000-5.000000-6,14.000000-2.000000-6,11.000000-3.000000-7,14.000000-3.000000-7,10.000000-6.000000-7,9.000000-5.000000-10,10.000000-7.000000-7,10.000000-5.000000-10,8.000000-11.000000-4,10.000000-11.000000-1,10.000000-14.000000 0,9.000000-11.000000 0,2.000000-12.000000 2,-2.000000-9.000000 9,-3.000000-10.000000 6,-3.000000-8.000000 8,-7.000000-9.000000 7,-9.000000-6.000000 4,-10.000000-6.000000 5,-8.000000-6.000000 4,-11.000000-2.000000 4,-8.000000 3.000000 1,-10.000000 3.000000 0,-9.000000 4.000000 2,-10.000000 5.000000 0,-9.000000 10.000000 0,-10.000000 10.000000 1,-8.000000 9.000000 0,-9.000000 9.000000 8,-6.000000 9.000000 16,-6.000000 10.000000 17,-6.000000 10.000000 16,-4.000000 5.000000 8,1.000000 4.000000-3,-1.000000 3.000000-2,1.000000 3.000000-2,2.000000 7.000000-4,7.000000 14.000000-9,6.000000 11.000000-7,7.000000 14.000000-8,7.000000 3.000000-6,9.000000-2.000000-4,10.000000-3.000000-4,10.000000-3.000000-4,7.000000-6.000000-4,6.000000-5.000000-5,7.000000-7.000000-5,6.000000-5.000000-4,9.000000-8.000000-5,13.000000-5.000000-6,12.000000-7.000000-5,13.000000-5.000000-6,4.000000-9.000000-4,-3.000000-9.000000-2,-3.000000-10.000000-1,-2.000000-8.000000-1,-9.000000-8.000000 0,-12.000000-2.000000 4,-13.000000-3.000000 3,-12.000000-3.000000 4,-15.000000-1.000000 4,-15.000000 4.000000 2,-15.000000 3.000000 3,-16.000000 3.000000 2,-21.000000 7.000000 5,-24.000000 14.000000 3,-26.000000 11.000000 5,-24.000000 14.000000 3,-13.000000 14.000000 6,0.000000 20.000000 5,0.000000 18.000000 7,0.000000 20.000000 5,6.000000 11.000000 3,13.000000 7.000000 3,12.000000 6.000000 1,13.000000 7.000000 2,20.000000-3.000000-1,28.000000-8.000000-6,28.000000-10.000000-4,29.000000-9.000000-6,27.000000-10.000000-5,29.000000-9.000000-3,28.000000-10.000000-5,28.000000-8.000000-3,14.000000-11.000000-9,0.000000-8.000000-11,0.000000-10.000000-12,0.000000-9.000000-13,-13.000000-9.000000-7,-24.000000-5.000000-3,-26.000000-7.000000-4,-24.000000-5.000000-3</inkml:trace>
</inkml:ink>
</file>

<file path=ppt/ink/ink617.xml><?xml version="1.0" encoding="utf-8"?>
<inkml:ink xmlns:inkml="http://www.w3.org/2003/InkML">
  <annotation type="ScanImages2ExtractSignatures">1</annotation>
  <annotation type="ScanImagesWidth">569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11"/>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44000.000000 7750.000000 333,'114.000000'45.000000'167,"38.000000"35.000000"-1 ,35.000000 34.000000 1,37.000000 34.000000 0</inkml:trace>
</inkml:ink>
</file>

<file path=ppt/ink/ink618.xml><?xml version="1.0" encoding="utf-8"?>
<inkml:ink xmlns:inkml="http://www.w3.org/2003/InkML">
  <annotation type="ScanImages2ExtractSignatures">1</annotation>
  <annotation type="ScanImagesWidth">50528512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11"/>
    </inkml:context>
    <inkml:brush xml:id="br0">
      <inkml:brushProperty name="width" value="0.0252452865242958" units="cm"/>
      <inkml:brushProperty name="height" value="0.0252452865242958" units="cm"/>
      <inkml:brushProperty name="color" value="#F2395B"/>
      <inkml:brushProperty name="ignorePressure" value="0"/>
    </inkml:brush>
  </inkml:definitions>
  <inkml:trace contextRef="#ctx0" brushRef="#br0">25250.000000 12650.000000 580,'-68.000000'-2.000000'17,"17.000000"-3.000000"6 ,15.000000-3.000000 5,16.000000-2.000000 5,21.000000-6.000000 5,29.000000-6.000000 1,28.000000-6.000000 2,28.000000-6.000000 2,18.000000-6.000000-2,10.000000-2.000000-6,10.000000-3.000000-7,9.000000-3.000000-5,7.000000-1.000000-7,7.000000 4.000000-5,6.000000 3.000000-8,7.000000 3.000000-5,-6.000000 4.000000-7,-15.000000 7.000000-9,-15.000000 6.000000-7,-16.000000 7.000000-8,-12.000000 0.000000-7,-5.000000-2.000000-3,-7.000000-3.000000-4,-5.000000-3.000000-4,-14.000000-2.000000 0,-18.000000 0.000000 4,-19.000000 0.000000 4,-18.000000 0.000000 4</inkml:trace>
</inkml:ink>
</file>

<file path=ppt/ink/ink619.xml><?xml version="1.0" encoding="utf-8"?>
<inkml:ink xmlns:inkml="http://www.w3.org/2003/InkML">
  <annotation type="ScanImages2ExtractSignatures">1</annotation>
  <annotation type="ScanImagesWidth">26746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12"/>
    </inkml:context>
    <inkml:brush xml:id="br0">
      <inkml:brushProperty name="width" value="0.0334131009876728" units="cm"/>
      <inkml:brushProperty name="height" value="0.0334131009876728" units="cm"/>
      <inkml:brushProperty name="color" value="#F2395B"/>
      <inkml:brushProperty name="ignorePressure" value="0"/>
    </inkml:brush>
  </inkml:definitions>
  <inkml:trace contextRef="#ctx0" brushRef="#br0">26550.000000 11350.000000 438,'-24.000000'28.000000'48,"4.000000"6.000000"-6 ,3.000000 7.000000-5,3.000000 6.000000-5,1.000000 10.000000-3,1.000000 17.000000-1,-1.000000 15.000000-1,1.000000 16.000000-2,-1.000000 10.000000-1,1.000000 7.000000-4,-1.000000 6.000000-2,1.000000 7.000000-3,-1.000000 15.000000-4,1.000000 25.000000-3,-1.000000 25.000000-4,1.000000 25.000000-3,8.000000-11.000000-3,20.000000-47.000000 0,18.000000-47.000000-1,20.000000-46.000000 0,16.000000-39.000000-3,16.000000-27.000000-4,15.000000-28.000000-4,17.000000-28.000000-5,8.000000-31.000000-2,4.000000-30.000000 0,3.000000-32.000000-1,3.000000-30.000000-2,-8.000000-6.000000 4,-19.000000 22.000000 4,-18.000000 22.000000 6,-19.000000 23.000000 5,-18.000000 19.000000 3,-15.000000 19.000000 1,-15.000000 19.000000 1,-16.000000 19.000000 2,-10.000000 18.000000 3,-3.000000 19.000000 7,-3.000000 19.000000 6,-2.000000 19.000000 6,-6.000000 18.000000 3,-6.000000 19.000000-1,-6.000000 19.000000-2,-6.000000 19.000000-1,1.000000 1.000000-1,9.000000-16.000000-1,10.000000-15.000000-2,10.000000-15.000000-1,10.000000-15.000000-1,13.000000-12.000000-2,12.000000-13.000000-1,13.000000-12.000000 0,9.000000-18.000000-2,6.000000-21.000000 0,7.000000-22.000000-1,6.000000-22.000000 1,-4.000000-13.000000-1,-11.000000-3.000000 0,-14.000000-3.000000 0,-11.000000-2.000000 0,-14.000000 0.000000-10,-11.000000 7.000000-19,-14.000000 6.000000-20,-11.000000 7.000000-21,-15.000000 7.000000-6,-16.000000 9.000000 7,-15.000000 10.000000 5,-15.000000 10.000000 7,-12.000000 8.000000 5,-6.000000 10.000000 5,-6.000000 10.000000 6,-6.000000 9.000000 4,5.000000 7.000000 3,20.000000 7.000000 2,18.000000 6.000000 0,20.000000 7.000000 2,8.000000 0.000000 1,1.000000-2.000000 1,-1.000000-3.000000 1,1.000000-3.000000 0</inkml:trace>
</inkml:ink>
</file>

<file path=ppt/ink/ink62.xml><?xml version="1.0" encoding="utf-8"?>
<inkml:ink xmlns:inkml="http://www.w3.org/2003/InkML">
  <annotation type="ScanImages2ExtractSignatures">1</annotation>
  <annotation type="ScanImagesWidth">987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4"/>
    </inkml:context>
    <inkml:brush xml:id="br0">
      <inkml:brushProperty name="width" value="0.030762093141675" units="cm"/>
      <inkml:brushProperty name="height" value="0.030762093141675" units="cm"/>
      <inkml:brushProperty name="color" value="#F2395B"/>
      <inkml:brushProperty name="ignorePressure" value="0"/>
    </inkml:brush>
  </inkml:definitions>
  <inkml:trace contextRef="#ctx0" brushRef="#br0">49300.000000 17800.000000 476,'-22.000000'-91.000000'5,"6.000000"19.000000"7 ,7.000000 19.000000 10,6.000000 19.000000 8,6.000000 10.000000 3,6.000000 4.000000-1,7.000000 3.000000-1,6.000000 3.000000-1,3.000000 10.000000-1,0.000000 20.000000 2,0.000000 18.000000 1,0.000000 20.000000 1,-2.000000 16.000000-1,-3.000000 16.000000-3,-3.000000 15.000000-4,-2.000000 17.000000-3,-5.000000 7.000000-4,-2.000000 0.000000-6,-3.000000 0.000000-5,-3.000000 0.000000-5,-2.000000-5.000000-4,0.000000-9.000000 0,0.000000-10.000000-1,0.000000-8.000000-2,3.000000-14.000000-2,6.000000-15.000000-6,7.000000-15.000000-5,6.000000-16.000000-5,9.000000-27.000000-4,13.000000-37.000000-1,12.000000-38.000000-1,13.000000-37.000000-2,4.000000-26.000000 1,-3.000000-11.000000 3,-3.000000-14.000000 3,-2.000000-11.000000 2,-8.000000 0.000000 4,-8.000000 17.000000 4,-10.000000 15.000000 3,-9.000000 16.000000 5,-7.000000 16.000000 4,-3.000000 20.000000 5,-3.000000 18.000000 4,-2.000000 20.000000 5,-6.000000 19.000000 3,-6.000000 22.000000 1,-6.000000 22.000000 1,-6.000000 23.000000 2,-4.000000 17.000000 3,1.000000 17.000000 7,-1.000000 15.000000 7,1.000000 16.000000 6,-1.000000 5.000000 0,1.000000-2.000000-7,-1.000000-3.000000-7,1.000000-3.000000-7,4.000000-9.000000-7,9.000000-11.000000-5,10.000000-14.000000-6,10.000000-11.000000-7,10.000000-15.000000-4,13.000000-16.000000-5,12.000000-15.000000-5,13.000000-15.000000-4,7.000000-18.000000-4,4.000000-19.000000 0,3.000000-18.000000-2,3.000000-19.000000 0,-2.000000-13.000000-1,-6.000000-6.000000-1,-6.000000-6.000000 0,-6.000000-6.000000 0,-10.000000 1.000000 2,-12.000000 9.000000 4,-13.000000 10.000000 5,-12.000000 10.000000 3,-10.000000 8.000000 4,-6.000000 10.000000 3,-6.000000 10.000000 1,-6.000000 9.000000 3,-4.000000 7.000000 1,1.000000 7.000000 1,-1.000000 6.000000 0,1.000000 7.000000 2,1.000000 7.000000-3,3.000000 9.000000-3,3.000000 10.000000-3,4.000000 10.000000-3,5.000000 2.000000-4,10.000000-3.000000-1,10.000000-3.000000-1,9.000000-2.000000-3,6.000000-3.000000 2,3.000000 1.000000 4,3.000000-1.000000 3,4.000000 1.000000 5,-1.000000-3.000000 2,-3.000000-2.000000 2,-3.000000-3.000000 0,-2.000000-3.000000 3,-5.000000-2.000000-1,-2.000000 0.000000 1,-3.000000 0.000000 1,-3.000000 0.000000-1,-6.000000 1.000000 1,-5.000000 4.000000 0,-7.000000 3.000000 0,-5.000000 3.000000 0,-4.000000 4.000000 7,0.000000 7.000000 16,0.000000 6.000000 15,0.000000 7.000000 15,0.000000 4.000000 8,0.000000 3.000000-1,0.000000 3.000000-1,0.000000 4.000000-1,4.000000-1.000000-2,10.000000-3.000000-5,10.000000-3.000000-4,9.000000-2.000000-4,7.000000-6.000000-9,7.000000-6.000000-11,6.000000-6.000000-11,7.000000-6.000000-11,7.000000-12.000000-8,9.000000-15.000000-3,10.000000-15.000000-4,10.000000-16.000000-4,0.000000-15.000000-4,-5.000000-11.000000-5,-7.000000-14.000000-5,-5.000000-11.000000-5,-12.000000-6.000000-1,-16.000000 4.000000 3,-15.000000 3.000000 2,-15.000000 3.000000 2,-21.000000 7.000000 5,-25.000000 14.000000 5,-25.000000 11.000000 6,-25.000000 14.000000 6,-21.000000 14.000000 4,-15.000000 20.000000 5,-15.000000 18.000000 3,-16.000000 20.000000 5,-4.000000 21.000000 3,10.000000 25.000000 5,10.000000 25.000000 5,9.000000 25.000000 5,12.000000 15.000000 2,16.000000 7.000000 0,15.000000 6.000000 0,17.000000 7.000000 0,27.000000-9.000000-1,41.000000-21.000000-3,40.000000-22.000000-1,42.000000-22.000000-3,41.000000-27.000000-2,44.000000-31.000000-1,44.000000-31.000000-1,44.000000-31.000000-3,-4.000000-13.000000-1,-49.000000 6.000000-1,-51.000000 7.000000-3,-49.000000 6.000000-1,-26.000000-1.000000-19,1.000000-5.000000-33,-1.000000-7.000000-34,1.000000-5.000000-34</inkml:trace>
</inkml:ink>
</file>

<file path=ppt/ink/ink620.xml><?xml version="1.0" encoding="utf-8"?>
<inkml:ink xmlns:inkml="http://www.w3.org/2003/InkML">
  <annotation type="ScanImages2ExtractSignatures">1</annotation>
  <annotation type="ScanImagesWidth">910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0"/>
    </inkml:context>
    <inkml:brush xml:id="br0">
      <inkml:brushProperty name="width" value="0.0286047030240297" units="cm"/>
      <inkml:brushProperty name="height" value="0.0286047030240297" units="cm"/>
      <inkml:brushProperty name="color" value="#F2395B"/>
      <inkml:brushProperty name="ignorePressure" value="0"/>
    </inkml:brush>
  </inkml:definitions>
  <inkml:trace contextRef="#ctx0" brushRef="#br0">26500.000000 5550.000000 512,'-68.000000'-68.000000'39,"17.000000"17.000000"-1 ,15.000000 15.000000 0,16.000000 16.000000-1,5.000000 24.000000 1,-2.000000 35.000000 2,-3.000000 35.000000 1,-3.000000 34.000000 2,-6.000000 26.000000-2,-5.000000 19.000000-9,-7.000000 19.000000-6,-5.000000 19.000000-8,-4.000000 9.000000-5,0.000000 0.000000-2,0.000000 0.000000-2,0.000000 0.000000-2,0.000000 4.000000-2,0.000000 10.000000-2,0.000000 10.000000-2,0.000000 9.000000-2,4.000000-10.000000-3,10.000000-28.000000-5,10.000000-28.000000-4,9.000000-27.000000-4,12.000000-31.000000-3,16.000000-31.000000-1,15.000000-31.000000 1,17.000000-31.000000-1,11.000000-31.000000 1,10.000000-27.000000 1,10.000000-28.000000 2,9.000000-28.000000 0,6.000000-21.000000 2,3.000000-12.000000-1,3.000000-13.000000 1,4.000000-12.000000-1,-1.000000-2.000000 1,-3.000000 9.000000 2,-3.000000 10.000000 2,-2.000000 10.000000 2,-11.000000 14.000000 3,-15.000000 23.000000 3,-15.000000 22.000000 4,-16.000000 22.000000 4,-13.000000 24.000000 3,-9.000000 29.000000 2,-10.000000 28.000000 3,-8.000000 28.000000 2,-11.000000 24.000000 2,-8.000000 23.000000 0,-10.000000 22.000000 2,-9.000000 22.000000 0,-2.000000 4.000000-1,6.000000-12.000000-2,7.000000-13.000000-3,6.000000-12.000000-2,9.000000-18.000000-3,13.000000-21.000000-3,12.000000-22.000000-5,13.000000-22.000000-4,13.000000-22.000000-3,17.000000-22.000000-3,15.000000-22.000000-2,16.000000-21.000000-3,7.000000-23.000000-1,1.000000-21.000000-2,-1.000000-22.000000-1,1.000000-22.000000-1,-6.000000-8.000000 0,-8.000000 6.000000 1,-10.000000 7.000000-1,-9.000000 6.000000 2,-16.000000 7.000000 1,-22.000000 10.000000 3,-22.000000 10.000000 4,-21.000000 9.000000 4,-18.000000 13.000000 3,-12.000000 20.000000 2,-13.000000 18.000000 3,-12.000000 20.000000 4,-7.000000 19.000000 1,1.000000 22.000000 2,-1.000000 22.000000 2,1.000000 23.000000 1,2.000000 11.000000 2,7.000000 4.000000 1,6.000000 3.000000 0,7.000000 3.000000 2,8.000000-4.000000-2,14.000000-8.000000-2,11.000000-10.000000-2,14.000000-9.000000-3,21.000000-12.000000-2,31.000000-11.000000 1,32.000000-14.000000-1,31.000000-11.000000 1,18.000000-15.000000-2,7.000000-16.000000-1,6.000000-15.000000-2,7.000000-15.000000-2,-4.000000-4.000000 0,-12.000000 9.000000-1,-13.000000 10.000000-1,-12.000000 10.000000 1,-9.000000 7.000000-1,-2.000000 6.000000-1,-3.000000 7.000000 0,-3.000000 6.000000-1,-10.000000 12.000000 2,-16.000000 19.000000 2,-15.000000 19.000000 4,-15.000000 19.000000 2,-14.000000 12.000000 2,-8.000000 6.000000 1,-10.000000 7.000000-1,-9.000000 6.000000 0,-12.000000 9.000000 1,-11.000000 13.000000 2,-14.000000 12.000000 2,-11.000000 13.000000 3,-1.000000-7.000000-3,13.000000-24.000000-4,12.000000-26.000000-5,13.000000-24.000000-6,13.000000-26.000000-2,17.000000-24.000000-2,15.000000-26.000000-2,16.000000-24.000000-1,9.000000-18.000000-1,3.000000-9.000000 1,3.000000-10.000000-1,4.000000-8.000000 1,2.000000-11.000000 0,4.000000-8.000000-2,3.000000-10.000000-2,3.000000-9.000000 0,-1.000000 1.000000-1,-2.000000 13.000000 2,-3.000000 12.000000 1,-3.000000 13.000000 1,-7.000000 23.000000 3,-9.000000 34.000000 4,-10.000000 35.000000 5,-8.000000 35.000000 5,-11.000000 22.000000 2,-8.000000 14.000000 1,-10.000000 11.000000 1,-9.000000 14.000000 1,-2.000000-1.000000-1,6.000000-12.000000-2,7.000000-13.000000-2,6.000000-12.000000-3,9.000000-13.000000-4,13.000000-12.000000-6,12.000000-13.000000-5,13.000000-12.000000-5,10.000000-16.000000-5,10.000000-19.000000-4,10.000000-18.000000-2,9.000000-19.000000-4,6.000000-15.000000-1,3.000000-8.000000 0,3.000000-10.000000 1,4.000000-9.000000 0,-3.000000-4.000000 3,-5.000000 4.000000 6,-7.000000 3.000000 6,-5.000000 3.000000 6,-11.000000 4.000000 4,-11.000000 7.000000 3,-14.000000 6.000000 3,-11.000000 7.000000 3,-12.000000 4.000000 5,-9.000000 3.000000 5,-10.000000 3.000000 6,-8.000000 4.000000 7,-12.000000 5.000000 3,-12.000000 10.000000 4,-13.000000 10.000000 2,-12.000000 9.000000 3,-7.000000 7.000000 0,1.000000 7.000000-3,-1.000000 6.000000-5,1.000000 7.000000-3,-3.000000 10.000000-3,-2.000000 16.000000-3,-3.000000 15.000000-3,-3.000000 17.000000-1,2.000000 13.000000-3,10.000000 13.000000 1,10.000000 12.000000-2,9.000000 13.000000 1,12.000000-1.000000-2,16.000000-11.000000 0,15.000000-14.000000-1,17.000000-11.000000-1,17.000000-14.000000-3,23.000000-11.000000-6,22.000000-14.000000-4,22.000000-11.000000-7,13.000000-22.000000-5,7.000000-27.000000-7,6.000000-28.000000-7,7.000000-28.000000-6,-4.000000-18.000000-1,-12.000000-6.000000 6,-13.000000-6.000000 5,-12.000000-6.000000 6,-13.000000-2.000000 4,-12.000000 3.000000 1,-13.000000 3.000000 2,-12.000000 4.000000 2,-15.000000 8.000000 3,-15.000000 17.000000 3,-15.000000 15.000000 4,-16.000000 16.000000 4,-13.000000 12.000000 4,-9.000000 9.000000 3,-10.000000 10.000000 5,-8.000000 10.000000 4,-4.000000 13.000000 2,3.000000 19.000000 1,3.000000 19.000000 0,4.000000 19.000000 1,2.000000 13.000000 0,4.000000 10.000000-4,3.000000 10.000000-2,3.000000 9.000000-2,4.000000 4.000000-3,7.000000 1.000000-1,6.000000-1.000000-2,7.000000 1.000000-1,4.000000 5.000000-2,3.000000 14.000000-3,3.000000 11.000000-2,4.000000 14.000000-2,-1.000000 8.000000-2,-3.000000 7.000000-2,-3.000000 6.000000-2,-2.000000 7.000000-1,-5.000000-3.000000-3,-2.000000-8.000000-1,-3.000000-10.000000-3,-3.000000-9.000000-2,-9.000000-13.000000-1,-11.000000-16.000000 1,-14.000000-15.000000-1,-11.000000-15.000000 1,-14.000000-18.000000 0,-11.000000-19.000000 0,-14.000000-18.000000 0,-11.000000-19.000000 1,-6.000000-15.000000 0,4.000000-8.000000-2,3.000000-10.000000-2,3.000000-9.000000-2,6.000000-12.000000-2,9.000000-11.000000-2,10.000000-14.000000-3,10.000000-11.000000-2,10.000000-1.000000-2,13.000000 13.000000 0,12.000000 12.000000-1,13.000000 13.000000-1</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1"/>
    </inkml:context>
    <inkml:brush xml:id="br0">
      <inkml:brushProperty name="width" value="0.0285497475415468" units="cm"/>
      <inkml:brushProperty name="height" value="0.0285497475415468" units="cm"/>
      <inkml:brushProperty name="color" value="#F2395B"/>
      <inkml:brushProperty name="ignorePressure" value="0"/>
    </inkml:brush>
  </inkml:definitions>
  <inkml:trace contextRef="#ctx0" brushRef="#br0">31750.000000 12600.000000 513,'0.000000'-74.000000'0,"0.000000"4.000000"0 ,0.000000 3.000000 0,0.000000 3.000000 0,0.000000 1.000000 3,0.000000 1.000000 7,0.000000-1.000000 5,0.000000 1.000000 7,-2.000000-4.000000 3,-3.000000-6.000000 0,-3.000000-6.000000 1,-2.000000-6.000000-1,-8.000000 2.000000 0,-8.000000 14.000000-1,-10.000000 11.000000-2,-9.000000 14.000000-1,-9.000000 13.000000-2,-5.000000 16.000000-1,-7.000000 15.000000-1,-5.000000 17.000000-2,-4.000000 22.000000 0,0.000000 32.000000-2,0.000000 31.000000-1,0.000000 32.000000 0,3.000000 16.000000-2,6.000000 4.000000-2,7.000000 3.000000-1,6.000000 3.000000-2,9.000000-7.000000-2,13.000000-15.000000-2,12.000000-15.000000-2,13.000000-16.000000-3,15.000000-19.000000-1,19.000000-22.000000-1,19.000000-22.000000 0,19.000000-21.000000-1,15.000000-28.000000 1,13.000000-30.000000 0,12.000000-32.000000 1,13.000000-30.000000 0,2.000000-19.000000 0,-5.000000-2.000000 0,-7.000000-3.000000-1,-5.000000-3.000000 0,-11.000000 2.000000-2,-11.000000 10.000000-1,-14.000000 10.000000-2,-11.000000 9.000000-1,-15.000000 12.000000 1,-16.000000 16.000000 6,-15.000000 15.000000 6,-15.000000 17.000000 4,-18.000000 27.000000 5,-19.000000 41.000000 1,-18.000000 40.000000 3,-19.000000 42.000000 1,-7.000000 24.000000 3,7.000000 9.000000 0,6.000000 10.000000 2,7.000000 10.000000 1,11.000000-4.000000 0,20.000000-16.000000-2,18.000000-15.000000-2,20.000000-15.000000-2,25.000000-26.000000-5,35.000000-34.000000-8,35.000000-35.000000-7,34.000000-33.000000-8,23.000000-36.000000-10,13.000000-33.000000-13,12.000000-35.000000-12,13.000000-34.000000-12,-15.000000-4.000000-6,-40.000000 29.000000 3,-40.000000 28.000000 1,-41.000000 28.000000 3</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1"/>
    </inkml:context>
    <inkml:brush xml:id="br0">
      <inkml:brushProperty name="width" value="0.0270995628088713" units="cm"/>
      <inkml:brushProperty name="height" value="0.0270995628088713" units="cm"/>
      <inkml:brushProperty name="color" value="#F2395B"/>
      <inkml:brushProperty name="ignorePressure" value="0"/>
    </inkml:brush>
  </inkml:definitions>
  <inkml:trace contextRef="#ctx0" brushRef="#br0">35650.000000 11700.000000 541,'93.000000'-122.000000'-1,"-11.000000"6.000000"0 ,-14.000000 7.000000-2,-11.000000 6.000000 0,-11.000000 4.000000 2,-5.000000 4.000000 7,-7.000000 3.000000 7,-5.000000 3.000000 6,-9.000000-1.000000 3,-9.000000-2.000000 0,-10.000000-3.000000-2,-8.000000-3.000000 0,-9.000000 1.000000-1,-6.000000 6.000000 3,-6.000000 7.000000 1,-6.000000 6.000000 1,-9.000000 12.000000 1,-8.000000 19.000000 0,-10.000000 19.000000-1,-9.000000 19.000000 1,-5.000000 15.000000-2,0.000000 13.000000-2,0.000000 12.000000-2,0.000000 13.000000-2,1.000000 16.000000-2,4.000000 23.000000-3,3.000000 22.000000-3,3.000000 22.000000-1,4.000000 19.000000-3,7.000000 20.000000 0,6.000000 18.000000 0,7.000000 20.000000-1,5.000000 19.000000 0,7.000000 22.000000-1,6.000000 22.000000 1,7.000000 23.000000-1,5.000000 10.000000-2,7.000000 0.000000-3,6.000000 0.000000-5,7.000000 0.000000-4,7.000000-19.000000-3,9.000000-37.000000-2,10.000000-38.000000-2,10.000000-37.000000-1,0.000000-35.000000-1,-5.000000-31.000000-1,-7.000000-31.000000-2,-5.000000-31.000000 0,-8.000000-31.000000-4,-5.000000-27.000000-6,-7.000000-28.000000-7,-5.000000-28.000000-6,-11.000000-17.000000-1,-11.000000-2.000000 3,-14.000000-3.000000 4,-11.000000-3.000000 4,-3.000000 5.000000 5,10.000000 17.000000 7,10.000000 15.000000 7,9.000000 16.000000 7,2.000000 7.000000 4,-2.000000 1.000000 1,-3.000000-1.000000 2,-3.000000 1.000000 1</inkml:trace>
</inkml:ink>
</file>

<file path=ppt/ink/ink6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2"/>
    </inkml:context>
    <inkml:brush xml:id="br0">
      <inkml:brushProperty name="width" value="0.0255804881453514" units="cm"/>
      <inkml:brushProperty name="height" value="0.0255804881453514" units="cm"/>
      <inkml:brushProperty name="color" value="#F2395B"/>
      <inkml:brushProperty name="ignorePressure" value="0"/>
    </inkml:brush>
  </inkml:definitions>
  <inkml:trace contextRef="#ctx0" brushRef="#br0">34550.000000 12750.000000 573,'-46.000000'-47.000000'0,"10.000000"6.000000"0 ,10.000000 7.000000 0,9.000000 6.000000 0,2.000000-1.000000-3,-2.000000-5.000000-5,-3.000000-7.000000-5,-3.000000-5.000000-5,-1.000000-3.000000 4,4.000000 4.000000 12,3.000000 3.000000 13,3.000000 3.000000 13,6.000000 3.000000 7,9.000000 3.000000 3,10.000000 3.000000 1,10.000000 4.000000 3,7.000000 2.000000 0,6.000000 4.000000-1,7.000000 3.000000-1,6.000000 3.000000-1,6.000000 1.000000-2,6.000000 1.000000-2,7.000000-1.000000-2,6.000000 1.000000-1,4.000000 1.000000-5,4.000000 3.000000-8,3.000000 3.000000-9,3.000000 4.000000-7,4.000000 2.000000-8,7.000000 4.000000-7,6.000000 3.000000-8,7.000000 3.000000-7,4.000000 6.000000-7,3.000000 9.000000-7,3.000000 10.000000-5,4.000000 10.000000-7,-12.000000-3.000000 2,-24.000000-11.000000 10,-26.000000-14.000000 9,-24.000000-11.000000 11,-12.000000-6.000000 4,4.000000 4.000000 1,3.000000 3.000000 1,3.000000 3.000000 0</inkml:trace>
</inkml:ink>
</file>

<file path=ppt/ink/ink624.xml><?xml version="1.0" encoding="utf-8"?>
<inkml:ink xmlns:inkml="http://www.w3.org/2003/InkML">
  <annotation type="ScanImages2ExtractSignatures">1</annotation>
  <annotation type="ScanImagesWidth">50529025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2"/>
    </inkml:context>
    <inkml:brush xml:id="br0">
      <inkml:brushProperty name="width" value="0.0273446068167686" units="cm"/>
      <inkml:brushProperty name="height" value="0.0273446068167686" units="cm"/>
      <inkml:brushProperty name="color" value="#F2395B"/>
      <inkml:brushProperty name="ignorePressure" value="0"/>
    </inkml:brush>
  </inkml:definitions>
  <inkml:trace contextRef="#ctx0" brushRef="#br0">36700.000000 12000.000000 536,'-71.000000'-71.000000'2,"10.000000"10.000000"3 ,10.000000 10.000000 3,9.000000 9.000000 4,4.000000 6.000000 4,1.000000 3.000000 6,-1.000000 3.000000 6,1.000000 4.000000 6,-1.000000 1.000000 2,1.000000 0.000000 1,-1.000000 0.000000 0,1.000000 0.000000 0,-1.000000 4.000000-2,1.000000 10.000000-5,-1.000000 10.000000-4,1.000000 9.000000-3,-1.000000 13.000000-5,1.000000 20.000000-2,-1.000000 18.000000-4,1.000000 20.000000-2,2.000000 13.000000-3,7.000000 9.000000-1,6.000000 10.000000-2,7.000000 10.000000-1,7.000000-1.000000-4,9.000000-9.000000-2,10.000000-10.000000-4,10.000000-8.000000-3,11.000000-14.000000-4,17.000000-15.000000-4,15.000000-15.000000-6,16.000000-16.000000-4,10.000000-18.000000-1,7.000000-18.000000 1,6.000000-19.000000 1,7.000000-18.000000 2,-3.000000-17.000000 1,-8.000000-11.000000-2,-10.000000-14.000000 0,-9.000000-11.000000-1,-12.000000-7.000000 1,-11.000000 0.000000 1,-14.000000 0.000000 2,-11.000000 0.000000 2,-15.000000 1.000000 6,-16.000000 4.000000 8,-15.000000 3.000000 9,-15.000000 3.000000 9,-12.000000 7.000000 5,-6.000000 14.000000 1,-6.000000 11.000000 1,-6.000000 14.000000 1,-2.000000 8.000000 1,3.000000 7.000000 0,3.000000 6.000000-1,4.000000 7.000000 0,4.000000 4.000000 0,6.000000 3.000000 2,7.000000 3.000000 0,6.000000 4.000000 1,10.000000 2.000000-2,17.000000 4.000000-3,15.000000 3.000000-4,16.000000 3.000000-5,9.000000-1.000000-2,3.000000-2.000000-3,3.000000-3.000000-3,4.000000-3.000000-2,-1.000000-4.000000-2,-3.000000-3.000000 0,-3.000000-3.000000-1,-2.000000-2.000000-1,-11.000000-1.000000-4,-15.000000 3.000000-10,-15.000000 3.000000-9,-16.000000 4.000000-10,-7.000000 4.000000-2,4.000000 6.000000 2,3.000000 7.000000 4,3.000000 6.000000 3,-1.000000 1.000000 2,-2.000000-3.000000 0,-3.000000-3.000000 0,-3.000000-2.000000 1</inkml:trace>
</inkml:ink>
</file>

<file path=ppt/ink/ink625.xml><?xml version="1.0" encoding="utf-8"?>
<inkml:ink xmlns:inkml="http://www.w3.org/2003/InkML">
  <annotation type="ScanImages2ExtractSignatures">1</annotation>
  <annotation type="ScanImagesWidth">-2108620096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2"/>
    </inkml:context>
    <inkml:brush xml:id="br0">
      <inkml:brushProperty name="width" value="0.0246755369007587" units="cm"/>
      <inkml:brushProperty name="height" value="0.0246755369007587" units="cm"/>
      <inkml:brushProperty name="color" value="#F2395B"/>
      <inkml:brushProperty name="ignorePressure" value="0"/>
    </inkml:brush>
  </inkml:definitions>
  <inkml:trace contextRef="#ctx0" brushRef="#br0">37200.000000 11650.000000 594,'-47.000000'3.000000'22,"6.000000"6.000000"8 ,7.000000 7.000000 8,6.000000 6.000000 8,6.000000 7.000000 2,6.000000 10.000000-6,7.000000 10.000000-4,6.000000 9.000000-6,7.000000 7.000000-5,10.000000 7.000000-3,10.000000 6.000000-4,9.000000 7.000000-4,6.000000-4.000000-4,3.000000-12.000000-5,3.000000-13.000000-4,4.000000-12.000000-4,2.000000-10.000000-8,4.000000-6.000000-12,3.000000-6.000000-11,3.000000-6.000000-11,1.000000-10.000000-5,1.000000-12.000000 2,-1.000000-13.000000 3,1.000000-12.000000 3,-4.000000-7.000000 1,-6.000000 1.000000 3,-6.000000-1.000000 2,-6.000000 1.000000 2,-9.000000 2.000000 4,-8.000000 7.000000 4,-10.000000 6.000000 4,-9.000000 7.000000 5</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3"/>
    </inkml:context>
    <inkml:brush xml:id="br0">
      <inkml:brushProperty name="width" value="0.0267450865358114" units="cm"/>
      <inkml:brushProperty name="height" value="0.0267450865358114" units="cm"/>
      <inkml:brushProperty name="color" value="#F2395B"/>
      <inkml:brushProperty name="ignorePressure" value="0"/>
    </inkml:brush>
  </inkml:definitions>
  <inkml:trace contextRef="#ctx0" brushRef="#br0">37700.000000 11700.000000 548,'-22.000000'-69.000000'30,"6.000000"13.000000"6 ,7.000000 12.000000 8,6.000000 13.000000 7,7.000000 13.000000 0,10.000000 17.000000-4,10.000000 15.000000-5,9.000000 16.000000-4,1.000000 16.000000-6,-6.000000 20.000000-6,-6.000000 18.000000-7,-6.000000 20.000000-7,-6.000000 8.000000-3,-2.000000 1.000000-3,-3.000000-1.000000-1,-3.000000 1.000000-2,-2.000000-6.000000-3,0.000000-8.000000-2,0.000000-10.000000-3,0.000000-9.000000-3,0.000000-12.000000-1,0.000000-11.000000-2,0.000000-14.000000-1,0.000000-11.000000 0,7.000000-25.000000 0,17.000000-33.000000 1,15.000000-35.000000 2,16.000000-34.000000 1,12.000000-24.000000 1,9.000000-12.000000 0,10.000000-13.000000 0,10.000000-12.000000-1,0.000000 1.000000 1,-5.000000 16.000000 1,-7.000000 15.000000 1,-5.000000 17.000000 0,-8.000000 14.000000 1,-5.000000 17.000000 2,-7.000000 15.000000 0,-5.000000 16.000000 2,-8.000000 16.000000 0,-5.000000 20.000000-1,-7.000000 18.000000 1,-5.000000 20.000000-1,-6.000000 10.000000-1,-3.000000 3.000000-5,-3.000000 3.000000-4,-2.000000 4.000000-4,-3.000000-3.000000-5,1.000000-5.000000-4,-1.000000-7.000000-5,1.000000-5.000000-4,-1.000000-6.000000-4,1.000000-3.000000-1,-1.000000-3.000000-2,1.000000-2.000000-1</inkml:trace>
</inkml:ink>
</file>

<file path=ppt/ink/ink627.xml><?xml version="1.0" encoding="utf-8"?>
<inkml:ink xmlns:inkml="http://www.w3.org/2003/InkML">
  <annotation type="ScanImages2ExtractSignatures">1</annotation>
  <annotation type="ScanImagesWidth">-925892608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4"/>
    </inkml:context>
    <inkml:brush xml:id="br0">
      <inkml:brushProperty name="width" value="0.0264160819351673" units="cm"/>
      <inkml:brushProperty name="height" value="0.0264160819351673" units="cm"/>
      <inkml:brushProperty name="color" value="#F2395B"/>
      <inkml:brushProperty name="ignorePressure" value="0"/>
    </inkml:brush>
  </inkml:definitions>
  <inkml:trace contextRef="#ctx0" brushRef="#br0">41000.000000 11350.000000 555,'-111.000000'23.000000'-13,"28.000000"-3.000000"10 ,28.000000-3.000000 11,29.000000-2.000000 10,19.000000-3.000000 9,14.000000 1.000000 5,11.000000-1.000000 6,14.000000 1.000000 6,11.000000-3.000000 1,14.000000-2.000000-6,11.000000-3.000000-4,14.000000-3.000000-5,7.000000-7.000000-4,3.000000-9.000000-6,3.000000-10.000000-4,4.000000-8.000000-6,-1.000000-4.000000-3,-3.000000 3.000000-3,-3.000000 3.000000-4,-2.000000 4.000000-3,-8.000000 4.000000-2,-8.000000 6.000000-1,-10.000000 7.000000-1,-9.000000 6.000000-1,-13.000000 21.000000 1,-16.000000 39.000000 1,-15.000000 36.000000 3,-15.000000 39.000000 1,-17.000000 32.000000 2,-15.000000 28.000000 3,-15.000000 28.000000 2,-16.000000 29.000000 2,-7.000000 11.000000 2,4.000000-2.000000 1,3.000000-3.000000 1,3.000000-3.000000 1,6.000000-17.000000 0,9.000000-27.000000-1,10.000000-28.000000-1,10.000000-28.000000-1,7.000000-27.000000-2,6.000000-25.000000-4,7.000000-25.000000-4,6.000000-25.000000-4,7.000000-30.000000-10,10.000000-34.000000-14,10.000000-35.000000-17,9.000000-33.000000-15,2.000000-23.000000-4,-2.000000-9.000000 7,-3.000000-10.000000 8,-3.000000-8.000000 6,-4.000000-4.000000 6,-3.000000 3.000000 4,-3.000000 3.000000 6,-2.000000 4.000000 4,-3.000000 10.000000 4,1.000000 19.000000 3,-1.000000 19.000000 5,1.000000 19.000000 2</inkml:trace>
</inkml:ink>
</file>

<file path=ppt/ink/ink62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4"/>
    </inkml:context>
    <inkml:brush xml:id="br0">
      <inkml:brushProperty name="width" value="0.0230133216828108" units="cm"/>
      <inkml:brushProperty name="height" value="0.0230133216828108" units="cm"/>
      <inkml:brushProperty name="color" value="#F2395B"/>
      <inkml:brushProperty name="ignorePressure" value="0"/>
    </inkml:brush>
  </inkml:definitions>
  <inkml:trace contextRef="#ctx0" brushRef="#br0">41750.000000 12000.000000 637,'25.000000'-118.000000'0,"0.000000"17.000000"0 ,0.000000 15.000000 0,0.000000 16.000000 0,0.000000 10.000000 3,0.000000 7.000000 7,0.000000 6.000000 6,0.000000 7.000000 6,3.000000 4.000000 5,6.000000 3.000000 1,7.000000 3.000000 2,6.000000 4.000000 2,6.000000 4.000000 0,6.000000 6.000000-1,7.000000 7.000000-2,6.000000 6.000000-1,1.000000 7.000000-4,-3.000000 10.000000-5,-3.000000 10.000000-6,-2.000000 9.000000-5,-6.000000 7.000000-3,-6.000000 7.000000-2,-6.000000 6.000000-1,-6.000000 7.000000-2,-10.000000 7.000000 0,-12.000000 9.000000-1,-13.000000 10.000000-2,-12.000000 10.000000 0,-16.000000 4.000000-2,-19.000000 0.000000-3,-18.000000 0.000000-3,-19.000000 0.000000-2,-12.000000-4.000000-2,-2.000000-5.000000-3,-3.000000-7.000000-2,-3.000000-5.000000-2,1.000000-11.000000-2,6.000000-11.000000-1,7.000000-14.000000-3,6.000000-11.000000-1,12.000000-18.000000-1,19.000000-22.000000-1,19.000000-22.000000-1,19.000000-21.000000-1,12.000000-9.000000 2,6.000000 7.000000 3,7.000000 6.000000 3,6.000000 7.000000 4</inkml:trace>
</inkml:ink>
</file>

<file path=ppt/ink/ink62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4"/>
    </inkml:context>
    <inkml:brush xml:id="br0">
      <inkml:brushProperty name="width" value="0.028665192425251" units="cm"/>
      <inkml:brushProperty name="height" value="0.028665192425251" units="cm"/>
      <inkml:brushProperty name="color" value="#F2395B"/>
      <inkml:brushProperty name="ignorePressure" value="0"/>
    </inkml:brush>
  </inkml:definitions>
  <inkml:trace contextRef="#ctx0" brushRef="#br0">43800.000000 9900.000000 511,'3.000000'-35.000000'111,"6.000000"32.000000"-16 ,7.000000 31.000000-15,6.000000 32.000000-16,-7.000000 25.000000-14,-18.000000 23.000000-11,-19.000000 22.000000-13,-18.000000 22.000000-11,-14.000000 21.000000-9,-5.000000 22.000000-3,-7.000000 22.000000-6,-5.000000 23.000000-3,-1.000000 2.000000-5,6.000000-16.000000-4,7.000000-15.000000-4,6.000000-15.000000-5,13.000000-26.000000-3,23.000000-34.000000-3,22.000000-35.000000-2,22.000000-33.000000-3,18.000000-28.000000-1,16.000000-18.000000 2,15.000000-19.000000 2,17.000000-18.000000 2,8.000000-20.000000-1,4.000000-18.000000 0,3.000000-19.000000-1,3.000000-18.000000-1,-10.000000-1.000000 1,-21.000000 19.000000 6,-22.000000 19.000000 6,-22.000000 19.000000 4,-10.000000 9.000000 4,4.000000 0.000000 1,3.000000 0.000000 2,3.000000 0.000000 2</inkml:trace>
</inkml:ink>
</file>

<file path=ppt/ink/ink6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5"/>
    </inkml:context>
    <inkml:brush xml:id="br0">
      <inkml:brushProperty name="width" value="0.032414760440588" units="cm"/>
      <inkml:brushProperty name="height" value="0.032414760440588" units="cm"/>
      <inkml:brushProperty name="color" value="#F2395B"/>
      <inkml:brushProperty name="ignorePressure" value="0"/>
    </inkml:brush>
  </inkml:definitions>
  <inkml:trace contextRef="#ctx0" brushRef="#br0">54900.000000 17300.000000 452,'0.000000'-94.000000'3,"0.000000"13.000000"6 ,0.000000 12.000000 6,0.000000 13.000000 6,0.000000 9.000000 5,0.000000 6.000000 5,0.000000 7.000000 3,0.000000 6.000000 5,1.000000 17.000000 3,4.000000 28.000000 3,3.000000 28.000000 3,3.000000 29.000000 4,-4.000000 18.000000-3,-8.000000 9.000000-8,-10.000000 10.000000-8,-9.000000 10.000000-9,-2.000000 0.000000-6,6.000000-5.000000-7,7.000000-7.000000-5,6.000000-5.000000-5,3.000000-12.000000-8,0.000000-16.000000-8,0.000000-15.000000-8,0.000000-15.000000-8,7.000000-18.000000-4,17.000000-19.000000 0,15.000000-18.000000-1,16.000000-19.000000 0,9.000000-19.000000 2,3.000000-19.000000 4,3.000000-18.000000 5,4.000000-19.000000 5,-4.000000-7.000000 3,-9.000000 7.000000 3,-10.000000 6.000000 4,-8.000000 7.000000 3,-8.000000 7.000000 3,-2.000000 9.000000 3,-3.000000 10.000000 4,-3.000000 10.000000 2,-6.000000 13.000000 4,-5.000000 19.000000 4,-7.000000 19.000000 4,-5.000000 19.000000 4,-8.000000 16.000000 2,-5.000000 17.000000 1,-7.000000 15.000000 1,-5.000000 16.000000 1,-1.000000 5.000000 0,6.000000-2.000000-4,7.000000-3.000000-3,6.000000-3.000000-4,9.000000-9.000000-2,13.000000-11.000000-2,12.000000-14.000000-3,13.000000-11.000000-2,10.000000-15.000000-5,10.000000-16.000000-10,10.000000-15.000000-8,9.000000-15.000000-8,4.000000-15.000000-5,1.000000-12.000000 2,-1.000000-13.000000 0,1.000000-12.000000 1,-9.000000-2.000000 0,-15.000000 9.000000-1,-15.000000 10.000000-1,-16.000000 10.000000-1,-15.000000 7.000000 0,-11.000000 6.000000 5,-14.000000 7.000000 4,-11.000000 6.000000 3,-14.000000 9.000000 3,-11.000000 13.000000 3,-14.000000 12.000000 2,-11.000000 13.000000 2,-6.000000 7.000000 1,4.000000 4.000000 0,3.000000 3.000000-1,3.000000 3.000000 1,9.000000-1.000000-2,16.000000-2.000000-4,15.000000-3.000000-3,17.000000-3.000000-3,10.000000-4.000000 1,6.000000-3.000000 3,7.000000-3.000000 5,6.000000-2.000000 4</inkml:trace>
</inkml:ink>
</file>

<file path=ppt/ink/ink630.xml><?xml version="1.0" encoding="utf-8"?>
<inkml:ink xmlns:inkml="http://www.w3.org/2003/InkML">
  <annotation type="ScanImages2ExtractSignatures">1</annotation>
  <annotation type="ScanImagesWidth">580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5"/>
    </inkml:context>
    <inkml:brush xml:id="br0">
      <inkml:brushProperty name="width" value="0.0285521298646927" units="cm"/>
      <inkml:brushProperty name="height" value="0.0285521298646927" units="cm"/>
      <inkml:brushProperty name="color" value="#F2395B"/>
      <inkml:brushProperty name="ignorePressure" value="0"/>
    </inkml:brush>
  </inkml:definitions>
  <inkml:trace contextRef="#ctx0" brushRef="#br0">44800.000000 11600.000000 513,'43.000000'-91.000000'3,"-11.000000"19.000000"4 ,-14.000000 19.000000 5,-11.000000 19.000000 5,-9.000000 10.000000 3,-3.000000 4.000000 2,-3.000000 3.000000 3,-2.000000 3.000000 1,-8.000000 1.000000 2,-8.000000 1.000000-2,-10.000000-1.000000 0,-9.000000 1.000000-1,-7.000000 4.000000-1,-3.000000 9.000000-2,-3.000000 10.000000-2,-2.000000 10.000000-1,-3.000000 10.000000-2,1.000000 13.000000-1,-1.000000 12.000000-1,1.000000 13.000000-2,1.000000 10.000000-2,3.000000 10.000000-1,3.000000 10.000000-4,4.000000 9.000000-1,8.000000 1.000000-2,17.000000-6.000000-1,15.000000-6.000000 1,16.000000-6.000000-2,18.000000-13.000000-2,22.000000-19.000000-4,22.000000-18.000000-6,23.000000-19.000000-4,16.000000-24.000000-4,13.000000-28.000000-3,12.000000-28.000000-3,13.000000-27.000000-3,-1.000000-20.000000-1,-11.000000-9.000000-1,-14.000000-10.000000-1,-11.000000-8.000000 1,-14.000000-1.000000 1,-11.000000 9.000000 6,-14.000000 10.000000 4,-11.000000 10.000000 5,-15.000000 10.000000 4,-16.000000 13.000000 4,-15.000000 12.000000 5,-15.000000 13.000000 3,-15.000000 16.000000 4,-12.000000 23.000000 6,-13.000000 22.000000 4,-12.000000 22.000000 5,-7.000000 18.000000 4,1.000000 16.000000 3,-1.000000 15.000000 1,1.000000 17.000000 3,1.000000 8.000000 0,3.000000 4.000000-1,3.000000 3.000000-1,4.000000 3.000000-1,5.000000-1.000000-3,10.000000-2.000000-6,10.000000-3.000000-5,9.000000-3.000000-4,12.000000-10.000000-4,16.000000-16.000000-1,15.000000-15.000000 0,17.000000-15.000000-1,13.000000-15.000000-5,13.000000-12.000000-7,12.000000-13.000000-7,13.000000-12.000000-9,9.000000-13.000000-6,6.000000-12.000000-5,7.000000-13.000000-7,6.000000-12.000000-4,1.000000-10.000000-3,-3.000000-6.000000 4,-3.000000-6.000000 2,-2.000000-6.000000 3,-6.000000-1.000000 2,-6.000000 7.000000 4,-6.000000 6.000000 3,-6.000000 7.000000 3,-12.000000 2.000000 4,-15.000000 1.000000 4,-15.000000-1.000000 4,-16.000000 1.000000 4,-12.000000 1.000000 4,-5.000000 3.000000 5,-7.000000 3.000000 5,-5.000000 4.000000 6,-9.000000 4.000000 5,-9.000000 6.000000 10,-10.000000 7.000000 7,-8.000000 6.000000 8,-8.000000 6.000000 5,-2.000000 6.000000 1,-3.000000 7.000000 0,-3.000000 6.000000 2,-4.000000 9.000000-2,-3.000000 13.000000-6,-3.000000 12.000000-5,-2.000000 13.000000-5,0.000000 12.000000-2,7.000000 13.000000-2,6.000000 12.000000-1,7.000000 13.000000-1,7.000000 4.000000-3,9.000000-3.000000-6,10.000000-3.000000-6,10.000000-2.000000-5,8.000000-8.000000-8,10.000000-8.000000-9,10.000000-10.000000-7,9.000000-9.000000-10,12.000000-12.000000-5,16.000000-11.000000-4,15.000000-14.000000-4,17.000000-11.000000-3,10.000000-17.000000-2,6.000000-18.000000 3,7.000000-19.000000 1,6.000000-18.000000 3,-4.000000-9.000000 3,-11.000000 4.000000 5,-14.000000 3.000000 5,-11.000000 3.000000 5,-14.000000 4.000000 4,-11.000000 7.000000 5,-14.000000 6.000000 4,-11.000000 7.000000 5</inkml:trace>
</inkml:ink>
</file>

<file path=ppt/ink/ink631.xml><?xml version="1.0" encoding="utf-8"?>
<inkml:ink xmlns:inkml="http://www.w3.org/2003/InkML">
  <annotation type="ScanImages2ExtractSignatures">1</annotation>
  <annotation type="ScanImagesWidth">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5"/>
    </inkml:context>
    <inkml:brush xml:id="br0">
      <inkml:brushProperty name="width" value="0.0277498457580805" units="cm"/>
      <inkml:brushProperty name="height" value="0.0277498457580805" units="cm"/>
      <inkml:brushProperty name="color" value="#F2395B"/>
      <inkml:brushProperty name="ignorePressure" value="0"/>
    </inkml:brush>
  </inkml:definitions>
  <inkml:trace contextRef="#ctx0" brushRef="#br0">47600.000000 11200.000000 528,'-4.000000'-68.000000'4,"-5.000000"17.000000"8 ,-7.000000 15.000000 7,-5.000000 16.000000 9,-3.000000 13.000000 3,4.000000 14.000000 1,3.000000 11.000000 1,3.000000 14.000000-1,1.000000 7.000000 1,1.000000 3.000000-3,-1.000000 3.000000-1,1.000000 4.000000-3,5.000000-1.000000-2,14.000000-3.000000-5,11.000000-3.000000-4,14.000000-2.000000-5,11.000000-8.000000-3,14.000000-8.000000-4,11.000000-10.000000-3,14.000000-9.000000-3,7.000000-12.000000-4,3.000000-11.000000-2,3.000000-14.000000-4,4.000000-11.000000-3,-1.000000-11.000000-2,-3.000000-5.000000-1,-3.000000-7.000000-2,-2.000000-5.000000-1,-12.000000-3.000000-1,-19.000000 4.000000-1,-18.000000 3.000000 1,-19.000000 3.000000-1,-22.000000 6.000000 2,-25.000000 9.000000 4,-25.000000 10.000000 5,-25.000000 10.000000 4,-18.000000 13.000000 4,-8.000000 19.000000 6,-10.000000 19.000000 4,-9.000000 19.000000 5,-2.000000 16.000000 5,6.000000 17.000000 5,7.000000 15.000000 6,6.000000 16.000000 4,10.000000 10.000000 3,17.000000 7.000000 2,15.000000 6.000000 1,16.000000 7.000000 1,23.000000-3.000000-2,31.000000-8.000000-5,32.000000-10.000000-5,31.000000-9.000000-5,29.000000-21.000000-7,29.000000-31.000000-10,28.000000-31.000000-10,28.000000-31.000000-9,10.000000-24.000000-9,-5.000000-16.000000-5,-7.000000-15.000000-7,-5.000000-15.000000-6,-19.000000-3.000000-7,-27.000000 14.000000-5,-28.000000 11.000000-6,-28.000000 14.000000-6</inkml:trace>
</inkml:ink>
</file>

<file path=ppt/ink/ink632.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25"/>
    </inkml:context>
    <inkml:brush xml:id="br0">
      <inkml:brushProperty name="width" value="0.0219500418752432" units="cm"/>
      <inkml:brushProperty name="height" value="0.0219500418752432" units="cm"/>
      <inkml:brushProperty name="color" value="#F2395B"/>
      <inkml:brushProperty name="ignorePressure" value="0"/>
    </inkml:brush>
  </inkml:definitions>
  <inkml:trace contextRef="#ctx0" brushRef="#br0">50200.000000 11750.000000 668,'-63.000000'18.000000'9,"26.000000"-11.000000"18 ,24.000000-14.000000 19,26.000000-11.000000 17,12.000000-7.000000 4,0.000000 0.000000-14,0.000000 0.000000-13,0.000000 0.000000-13</inkml:trace>
</inkml:ink>
</file>

<file path=ppt/ink/ink63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8:50"/>
    </inkml:context>
    <inkml:brush xml:id="br0">
      <inkml:brushProperty name="width" value="0.018032381311059" units="cm"/>
      <inkml:brushProperty name="height" value="0.018032381311059" units="cm"/>
      <inkml:brushProperty name="color" value="#F2395B"/>
      <inkml:brushProperty name="ignorePressure" value="0"/>
    </inkml:brush>
  </inkml:definitions>
  <inkml:trace contextRef="#ctx0" brushRef="#br0">27050.000000 23050.000000 813,'-24.000000'-296.000000'-1,"4.000000"60.000000"-3 ,3.000000 60.000000-3,3.000000 59.000000-2,-5.000000 43.000000-2,-12.000000 29.000000-2,-13.000000 28.000000-1,-12.000000 28.000000-1,-23.000000 23.000000 3,-30.000000 19.000000 7,-32.000000 19.000000 8,-30.000000 19.000000 6,-26.000000 19.000000 4,-19.000000 23.000000-1,-18.000000 22.000000-1,-19.000000 22.000000-2,-5.000000 16.000000 0,9.000000 14.000000 1,10.000000 11.000000 2,10.000000 14.000000 0,24.000000 0.000000 1,41.000000-8.000000 1,40.000000-10.000000-1,42.000000-9.000000 1,42.000000-16.000000-1,48.000000-22.000000-3,47.000000-22.000000-2,47.000000-21.000000-3,46.000000-20.000000 0,47.000000-15.000000 0,47.000000-15.000000 1,48.000000-16.000000 1,39.000000-13.000000 0,35.000000-9.000000 0,35.000000-10.000000 1,34.000000-8.000000-1,26.000000-8.000000 0,19.000000-2.000000-2,19.000000-3.000000-2,19.000000-3.000000-2,7.000000-4.000000-1,-3.000000-3.000000-1,-3.000000-3.000000-2,-2.000000-2.000000-1,-8.000000-9.000000-1,-8.000000-12.000000-1,-10.000000-13.000000 0,-9.000000-12.000000-1,-20.000000-10.000000 1,-27.000000-6.000000 1,-28.000000-6.000000 1,-28.000000-6.000000 1,-34.000000-7.000000 1,-36.000000-6.000000 1,-39.000000-6.000000-1,-36.000000-6.000000 1,-40.000000-2.000000 1,-41.000000 3.000000 1,-40.000000 3.000000 2,-40.000000 4.000000 1,-31.000000-6.000000 3,-18.000000-11.000000 1,-19.000000-14.000000 2,-18.000000-11.000000 3,-25.000000-14.000000-1,-27.000000-11.000000-3,-28.000000-14.000000-3,-28.000000-11.000000-4,-24.000000-9.000000-2,-19.000000-3.000000-1,-18.000000-3.000000-3,-19.000000-2.000000-2,-27.000000 5.000000 0,-34.000000 16.000000 0,-35.000000 15.000000 0,-33.000000 17.000000 1,-33.000000 22.000000 0,-27.000000 32.000000 1,-28.000000 31.000000 1,-28.000000 32.000000 0,-26.000000 36.000000 1,-21.000000 45.000000 1,-22.000000 43.000000 0,-22.000000 45.000000 1,3.000000 22.000000 1,28.000000 4.000000-1,28.000000 3.000000 0,29.000000 3.000000 1,40.000000-5.000000-3,53.000000-12.000000-2,53.000000-13.000000-3,54.000000-12.000000-3,46.000000-13.000000-2,41.000000-12.000000-1,40.000000-13.000000-1,42.000000-12.000000-2,27.000000-9.000000-1,16.000000-2.000000-3,15.000000-3.000000-3,17.000000-3.000000-2,7.000000-6.000000-1,0.000000-5.000000 0,0.000000-7.000000 2,0.000000-5.000000 0</inkml:trace>
</inkml:ink>
</file>

<file path=ppt/ink/ink63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9:03"/>
    </inkml:context>
    <inkml:brush xml:id="br0">
      <inkml:brushProperty name="width" value="0.0235289726406336" units="cm"/>
      <inkml:brushProperty name="height" value="0.0235289726406336" units="cm"/>
      <inkml:brushProperty name="color" value="#F2395B"/>
      <inkml:brushProperty name="ignorePressure" value="0"/>
    </inkml:brush>
  </inkml:definitions>
  <inkml:trace contextRef="#ctx0" brushRef="#br0">4600.000000 29200.000000 623,'-41.000000'-66.000000'6,"19.000000"19.000000"4 ,19.000000 19.000000 4,19.000000 19.000000 4,9.000000 9.000000 1,0.000000 0.000000-2,0.000000 0.000000-1,0.000000 0.000000-1,1.000000 1.000000-2,4.000000 4.000000-1,3.000000 3.000000-1,3.000000 3.000000-1,-1.000000 1.000000 0,-2.000000 1.000000 0,-3.000000-1.000000 0,-3.000000 1.000000 1,-4.000000-1.000000-1,-3.000000 1.000000-1,-3.000000-1.000000-1,-2.000000 1.000000-2,5.000000 2.000000 0,16.000000 7.000000 2,15.000000 6.000000 3,17.000000 7.000000 1,10.000000 4.000000 1,6.000000 3.000000-1,7.000000 3.000000-2,6.000000 4.000000-1,6.000000-3.000000-2,6.000000-5.000000-3,7.000000-7.000000-4,6.000000-5.000000-2,12.000000-11.000000-3,19.000000-11.000000 0,19.000000-14.000000 0,19.000000-11.000000 0,15.000000-22.000000-1,13.000000-27.000000-1,12.000000-28.000000-1,13.000000-28.000000-1,4.000000-15.000000 0,-3.000000 1.000000 3,-3.000000-1.000000 3,-2.000000 1.000000 2,-15.000000 13.000000 1,-25.000000 29.000000 3,-25.000000 28.000000 0,-25.000000 28.000000 1,-22.000000 28.000000 2,-19.000000 28.000000-1,-18.000000 28.000000 2,-19.000000 29.000000-1,-15.000000 15.000000 1,-8.000000 3.000000 0,-10.000000 3.000000 0,-9.000000 4.000000 0,-4.000000-1.000000-1,4.000000-3.000000 1,3.000000-3.000000 0,3.000000-2.000000-1,7.000000-11.000000-1,14.000000-15.000000-1,11.000000-15.000000-3,14.000000-16.000000-2,13.000000-18.000000-1,16.000000-18.000000-1,15.000000-19.000000-2,17.000000-18.000000-1,14.000000-21.000000 0,17.000000-22.000000 2,15.000000-22.000000 0,16.000000-21.000000 1,7.000000-9.000000 1,1.000000 7.000000 0,-1.000000 6.000000 1,1.000000 7.000000-1,-12.000000 16.000000 2,-21.000000 29.000000 1,-22.000000 28.000000 2,-22.000000 28.000000 1,-21.000000 28.000000 1,-18.000000 28.000000-1,-19.000000 28.000000 0,-18.000000 29.000000-2,-12.000000 16.000000 1,-3.000000 7.000000 1,-3.000000 6.000000 1,-2.000000 7.000000 1,0.000000-4.000000 0,7.000000-12.000000-1,6.000000-13.000000-1,7.000000-12.000000-2,10.000000-15.000000 0,16.000000-15.000000-1,15.000000-15.000000 0,17.000000-16.000000 1,17.000000-18.000000-3,23.000000-18.000000-2,22.000000-19.000000-2,22.000000-18.000000-3,8.000000-14.000000-1,-2.000000-5.000000 0,-3.000000-7.000000 1,-3.000000-5.000000 1,-6.000000 3.000000 0,-5.000000 17.000000 0,-7.000000 15.000000 0,-5.000000 16.000000 0,-12.000000 18.000000-1,-16.000000 22.000000-3,-15.000000 22.000000-2,-15.000000 23.000000-4,-14.000000 10.000000-3,-8.000000 0.000000-6,-10.000000 0.000000-4,-9.000000 0.000000-6,-13.000000-7.000000-3,-16.000000-11.000000-1,-15.000000-14.000000-1,-15.000000-11.000000-1</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9:04"/>
    </inkml:context>
    <inkml:brush xml:id="br0">
      <inkml:brushProperty name="width" value="0.0235564392060041" units="cm"/>
      <inkml:brushProperty name="height" value="0.0235564392060041" units="cm"/>
      <inkml:brushProperty name="color" value="#F2395B"/>
      <inkml:brushProperty name="ignorePressure" value="0"/>
    </inkml:brush>
  </inkml:definitions>
  <inkml:trace contextRef="#ctx0" brushRef="#br0">104500.000000 25650.000000 622,'-22.000000'-138.000000'-9,"6.000000"26.000000"5 ,7.000000 24.000000 5,6.000000 26.000000 4,4.000000 16.000000 4,4.000000 10.000000 3,3.000000 10.000000 4,3.000000 9.000000 4,-1.000000 9.000000 1,-2.000000 9.000000 0,-3.000000 10.000000-2,-3.000000 10.000000 1,-2.000000 8.000000-1,0.000000 10.000000-1,0.000000 10.000000 0,0.000000 9.000000 0,7.000000 1.000000-2,17.000000-6.000000-5,15.000000-6.000000-4,16.000000-6.000000-4,18.000000-7.000000-4,22.000000-6.000000 0,22.000000-6.000000 0,23.000000-6.000000-1,19.000000-13.000000-2,19.000000-19.000000 0,19.000000-18.000000-2,19.000000-19.000000-1,5.000000-15.000000 0,-5.000000-8.000000-1,-7.000000-10.000000 1,-5.000000-9.000000-1,-20.000000 1.000000 1,-31.000000 13.000000 3,-31.000000 12.000000 1,-31.000000 13.000000 2,-29.000000 13.000000 3,-24.000000 17.000000 1,-26.000000 15.000000 3,-24.000000 16.000000 2,-18.000000 15.000000 3,-9.000000 16.000000 4,-10.000000 15.000000 2,-8.000000 17.000000 4,-3.000000 10.000000 2,7.000000 6.000000-3,6.000000 7.000000-1,7.000000 6.000000-2,11.000000 1.000000-3,20.000000-3.000000-2,18.000000-3.000000-2,20.000000-2.000000-4,27.000000-12.000000-3,38.000000-19.000000-4,37.000000-18.000000-4,38.000000-19.000000-5,29.000000-18.000000-2,22.000000-15.000000-2,22.000000-15.000000 0,23.000000-16.000000-1,-1.000000-10.000000-1,-22.000000-3.000000 0,-22.000000-3.000000 1,-21.000000-2.000000 0,-32.000000 5.000000 1,-41.000000 16.000000 2,-40.000000 15.000000 3,-40.000000 17.000000 1,-32.000000 8.000000 1,-22.000000 4.000000-2,-22.000000 3.000000-1,-21.000000 3.000000-1,-17.000000 1.000000-3,-8.000000 1.000000-3,-10.000000-1.000000-3,-9.000000 1.000000-3,1.000000-3.000000-2,13.000000-2.000000-2,12.000000-3.000000-2,13.000000-3.000000-2,9.000000-4.000000 2,6.000000-3.000000 4,7.000000-3.000000 5,6.000000-2.000000 5</inkml:trace>
</inkml:ink>
</file>

<file path=ppt/ink/ink636.xml><?xml version="1.0" encoding="utf-8"?>
<inkml:ink xmlns:inkml="http://www.w3.org/2003/InkML">
  <annotation type="ScanImages2ExtractSignatures">1</annotation>
  <annotation type="ScanImagesWidth">944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9:07"/>
    </inkml:context>
    <inkml:brush xml:id="br0">
      <inkml:brushProperty name="width" value="0.0228391569107771" units="cm"/>
      <inkml:brushProperty name="height" value="0.0228391569107771" units="cm"/>
      <inkml:brushProperty name="color" value="#F2395B"/>
      <inkml:brushProperty name="ignorePressure" value="0"/>
    </inkml:brush>
  </inkml:definitions>
  <inkml:trace contextRef="#ctx0" brushRef="#br0">27750.000000 29250.000000 642,'-24.000000'-22.000000'-7,"4.000000"6.000000"2 ,3.000000 7.000000 2,3.000000 6.000000 1,4.000000 3.000000 3,7.000000 0.000000 6,6.000000 0.000000 5,7.000000 0.000000 5,7.000000 1.000000 2,9.000000 4.000000-2,10.000000 3.000000-2,10.000000 3.000000-2,5.000000 3.000000-2,4.000000 3.000000-1,3.000000 3.000000-1,3.000000 4.000000 0,4.000000 1.000000-1,7.000000 0.000000 1,6.000000 0.000000 0,7.000000 0.000000 0,7.000000 0.000000 1,9.000000 0.000000-1,10.000000 0.000000-1,10.000000 0.000000 0,10.000000-2.000000-2,13.000000-3.000000-1,12.000000-3.000000-3,13.000000-2.000000-2,9.000000-8.000000-1,6.000000-8.000000-2,7.000000-10.000000-1,6.000000-9.000000-2,3.000000-12.000000 0,0.000000-11.000000 1,0.000000-14.000000 1,0.000000-11.000000 2,0.000000-7.000000-1,0.000000 0.000000-1,0.000000 0.000000-1,0.000000 0.000000-1,0.000000 0.000000 1,0.000000 0.000000 0,0.000000 0.000000 2,0.000000 0.000000 2,-5.000000 7.000000 0,-9.000000 17.000000 0,-10.000000 15.000000 0,-8.000000 16.000000 1,-12.000000 16.000000 1,-12.000000 20.000000 2,-13.000000 18.000000 3,-12.000000 20.000000 2,-10.000000 11.000000 1,-6.000000 7.000000-1,-6.000000 6.000000 0,-6.000000 7.000000-1,-4.000000 0.000000 0,1.000000-2.000000 0,-1.000000-3.000000 0,1.000000-3.000000 0,-1.000000-7.000000 0,1.000000-9.000000 0,-1.000000-10.000000 0,1.000000-8.000000-2,5.000000-11.000000 0,14.000000-8.000000-2,11.000000-10.000000-2,14.000000-9.000000-1,18.000000-15.000000-2,25.000000-18.000000 0,25.000000-19.000000-1,25.000000-18.000000 0,15.000000-12.000000-1,7.000000-3.000000 0,6.000000-3.000000-1,7.000000-2.000000 0,-1.000000 5.000000 1,-6.000000 16.000000 1,-6.000000 15.000000 1,-6.000000 17.000000 1,-9.000000 13.000000 2,-8.000000 13.000000 1,-10.000000 12.000000 0,-9.000000 13.000000 1,-13.000000 10.000000 1,-16.000000 10.000000 1,-15.000000 10.000000 1,-15.000000 9.000000 1,-4.000000 4.000000 1,9.000000 1.000000 0,10.000000-1.000000-1,10.000000 1.000000 1,7.000000-4.000000 0,6.000000-6.000000-2,7.000000-6.000000 0,6.000000-6.000000-1,9.000000-9.000000 0,13.000000-8.000000-1,12.000000-10.000000-1,13.000000-9.000000-1,15.000000-13.000000 0,19.000000-16.000000-2,19.000000-15.000000-1,19.000000-15.000000-2,15.000000-11.000000 0,13.000000-2.000000 0,12.000000-3.000000 1,13.000000-3.000000-1,2.000000-4.000000 1,-5.000000-3.000000-2,-7.000000-3.000000-1,-5.000000-2.000000-1,-15.000000 5.000000 0,-22.000000 16.000000 0,-22.000000 15.000000 0,-21.000000 17.000000 1,-31.000000 19.000000 1,-36.000000 26.000000 2,-39.000000 24.000000 2,-36.000000 26.000000 3,-31.000000 24.000000 3,-21.000000 26.000000 3,-22.000000 24.000000 4,-22.000000 26.000000 2,-10.000000 8.000000 1,4.000000-5.000000-2,3.000000-7.000000-3,3.000000-5.000000-2,12.000000-20.000000-3,22.000000-31.000000-7,22.000000-31.000000-6,23.000000-31.000000-5,22.000000-35.000000-4,26.000000-37.000000-4,24.000000-38.000000-3,26.000000-37.000000-3,7.000000-23.000000-4,-9.000000-5.000000-5,-10.000000-7.000000-6,-8.000000-5.000000-5,-28.000000 10.000000-1,-43.000000 28.000000 4,-44.000000 28.000000 5,-43.000000 29.000000 4</inkml:trace>
</inkml:ink>
</file>

<file path=ppt/ink/ink6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9:18"/>
    </inkml:context>
    <inkml:brush xml:id="br0">
      <inkml:brushProperty name="width" value="0.0191004816442728" units="cm"/>
      <inkml:brushProperty name="height" value="0.0191004816442728" units="cm"/>
      <inkml:brushProperty name="color" value="#F2395B"/>
      <inkml:brushProperty name="ignorePressure" value="0"/>
    </inkml:brush>
  </inkml:definitions>
  <inkml:trace contextRef="#ctx0" brushRef="#br0">97200.000000 29600.000000 767,'-75.000000'-27.000000'0,"0.000000"-3.000000"1 ,0.000000-3.000000-1,0.000000-2.000000 1,6.000000 5.000000 2,13.000000 16.000000 2,12.000000 15.000000 4,13.000000 17.000000 2,18.000000 10.000000 2,26.000000 6.000000-2,24.000000 7.000000 0,26.000000 6.000000-2,24.000000-1.000000-2,26.000000-5.000000-3,24.000000-7.000000-5,26.000000-5.000000-3,22.000000-4.000000 0,23.000000 0.000000 4,22.000000 0.000000 5,22.000000 0.000000 4,19.000000 0.000000 2,20.000000 0.000000 1,18.000000 0.000000 0,20.000000 0.000000 1,19.000000 1.000000 0,22.000000 4.000000 0,22.000000 3.000000-1,23.000000 3.000000 0,10.000000-1.000000-1,0.000000-2.000000-2,0.000000-3.000000-1,0.000000-3.000000-2,-11.000000-4.000000-1,-22.000000-3.000000-2,-22.000000-3.000000-1,-21.000000-2.000000-1,-23.000000-3.000000-2,-21.000000 1.000000 0,-22.000000-1.000000 0,-22.000000 1.000000-1,-30.000000 1.000000 0,-37.000000 3.000000-3,-38.000000 3.000000-2,-37.000000 4.000000-2,-49.000000-3.000000-5,-59.000000-5.000000-8,-60.000000-7.000000-8,-58.000000-5.000000-8,-25.000000-4.000000-1,14.000000 0.000000 6,11.000000 0.000000 5,14.000000 0.000000 7,10.000000 0.000000 1,9.000000 0.000000-1,10.000000 0.000000-2,10.000000 0.000000-2</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29:19"/>
    </inkml:context>
    <inkml:brush xml:id="br0">
      <inkml:brushProperty name="width" value="0.0187234710901976" units="cm"/>
      <inkml:brushProperty name="height" value="0.0187234710901976" units="cm"/>
      <inkml:brushProperty name="color" value="#F2395B"/>
      <inkml:brushProperty name="ignorePressure" value="0"/>
    </inkml:brush>
  </inkml:definitions>
  <inkml:trace contextRef="#ctx0" brushRef="#br0">5200.000000 33900.000000 783,'-46.000000'3.000000'-18,"10.000000"6.000000"6 ,10.000000 7.000000 3,9.000000 6.000000 5,6.000000 3.000000 3,3.000000 0.000000 1,3.000000 0.000000 0,4.000000 0.000000 1,8.000000 1.000000 0,17.000000 4.000000 1,15.000000 3.000000 0,16.000000 3.000000 0,10.000000-2.000000 2,7.000000-6.000000 3,6.000000-6.000000 3,7.000000-6.000000 3,7.000000-6.000000 1,9.000000-2.000000 0,10.000000-3.000000 1,10.000000-3.000000-1,11.000000-6.000000 0,17.000000-5.000000 0,15.000000-7.000000-1,16.000000-5.000000 0,15.000000-6.000000-1,16.000000-3.000000-1,15.000000-3.000000 0,17.000000-2.000000-1,7.000000 0.000000-1,0.000000 7.000000 0,0.000000 6.000000-2,0.000000 7.000000-1,3.000000 2.000000 0,6.000000 1.000000-1,7.000000-1.000000-1,6.000000 1.000000-1,-1.000000 2.000000 0,-5.000000 7.000000-2,-7.000000 6.000000 0,-5.000000 7.000000-1,-6.000000 0.000000 0,-3.000000-2.000000 0,-3.000000-3.000000 1,-2.000000-3.000000-1,2.000000-4.000000 1,9.000000-3.000000 0,10.000000-3.000000 0,10.000000-2.000000 1,0.000000-6.000000-1,-5.000000-6.000000 0,-7.000000-6.000000 0,-5.000000-6.000000-1,-11.000000-2.000000 0,-11.000000 3.000000-2,-14.000000 3.000000-1,-11.000000 4.000000-2,-12.000000 2.000000-2,-9.000000 4.000000-4,-10.000000 3.000000-2,-8.000000 3.000000-4,-14.000000 3.000000-3,-15.000000 3.000000-1,-15.000000 3.000000-1,-16.000000 4.000000-2,-15.000000 4.000000-1,-11.000000 6.000000-1,-14.000000 7.000000 1,-11.000000 6.000000-1,-11.000000 1.000000 1,-5.000000-3.000000 1,-7.000000-3.000000 1,-5.000000-2.000000 0</inkml:trace>
</inkml:ink>
</file>

<file path=ppt/ink/ink6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0:00"/>
    </inkml:context>
    <inkml:brush xml:id="br0">
      <inkml:brushProperty name="width" value="0.0282725933939219" units="cm"/>
      <inkml:brushProperty name="height" value="0.0282725933939219" units="cm"/>
      <inkml:brushProperty name="color" value="#F2395B"/>
      <inkml:brushProperty name="ignorePressure" value="0"/>
    </inkml:brush>
  </inkml:definitions>
  <inkml:trace contextRef="#ctx0" brushRef="#br0">80800.000000 31650.000000 518,'-47.000000'0.000000'4,"6.000000"0.000000"6 ,7.000000 0.000000 8,6.000000 0.000000 7,10.000000 0.000000 9,17.000000 0.000000 11,15.000000 0.000000 11,16.000000 0.000000 11,16.000000-4.000000 1,20.000000-5.000000-13,18.000000-7.000000-12,20.000000-5.000000-12,10.000000-6.000000-12,3.000000-3.000000-13,3.000000-3.000000-12,4.000000-2.000000-13,-3.000000-3.000000-9,-5.000000 1.000000-6,-7.000000-1.000000-4,-5.000000 1.000000-6,-9.000000 1.000000-3,-9.000000 3.000000-3,-10.000000 3.000000-2,-8.000000 4.000000-3,-14.000000 1.000000 3,-15.000000 0.000000 8,-15.000000 0.000000 8,-16.000000 0.000000 8,-10.000000 3.000000 6,-3.000000 6.000000 5,-3.000000 7.000000 4,-2.000000 6.000000 6,-5.000000 1.000000 3,-2.000000-3.000000 0,-3.000000-3.000000 2,-3.000000-2.000000 0</inkml:trace>
</inkml:ink>
</file>

<file path=ppt/ink/ink64.xml><?xml version="1.0" encoding="utf-8"?>
<inkml:ink xmlns:inkml="http://www.w3.org/2003/InkML">
  <annotation type="ScanImages2ExtractSignatures">1</annotation>
  <annotation type="ScanImagesWidth">900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6"/>
    </inkml:context>
    <inkml:brush xml:id="br0">
      <inkml:brushProperty name="width" value="0.0323323272168636" units="cm"/>
      <inkml:brushProperty name="height" value="0.0323323272168636" units="cm"/>
      <inkml:brushProperty name="color" value="#F2395B"/>
      <inkml:brushProperty name="ignorePressure" value="0"/>
    </inkml:brush>
  </inkml:definitions>
  <inkml:trace contextRef="#ctx0" brushRef="#br0">57500.000000 16850.000000 453,'-27.000000'21.000000'3,"-3.000000"-5.000000"7 ,-3.000000-7.000000 7,-2.000000-5.000000 6,-3.000000-4.000000 6,1.000000 0.000000 6,-1.000000 0.000000 5,1.000000 0.000000 5,1.000000 3.000000 1,3.000000 6.000000-4,3.000000 7.000000-5,4.000000 6.000000-3,2.000000 10.000000-5,4.000000 17.000000-5,3.000000 15.000000-6,3.000000 16.000000-5,3.000000 10.000000-5,3.000000 7.000000-6,3.000000 6.000000-4,4.000000 7.000000-6,8.000000-1.000000-4,17.000000-6.000000-6,15.000000-6.000000-5,16.000000-6.000000-6,7.000000-13.000000-3,1.000000-19.000000-3,-1.000000-18.000000-3,1.000000-19.000000-2,-1.000000-22.000000 2,1.000000-25.000000 7,-1.000000-25.000000 5,1.000000-25.000000 7,-7.000000-18.000000 5,-12.000000-8.000000 2,-13.000000-10.000000 5,-12.000000-9.000000 2,-9.000000-5.000000 3,-2.000000 0.000000 4,-3.000000 0.000000 2,-3.000000 0.000000 2,-9.000000 4.000000 3,-11.000000 10.000000 2,-14.000000 10.000000 1,-11.000000 9.000000 1,-7.000000 12.000000 2,0.000000 16.000000 1,0.000000 15.000000 2,0.000000 17.000000 0,3.000000 11.000000 1,6.000000 10.000000-1,7.000000 10.000000 0,6.000000 9.000000 0,12.000000 7.000000-1,19.000000 7.000000 0,19.000000 6.000000-1,19.000000 7.000000-1,13.000000-1.000000-1,10.000000-6.000000-1,10.000000-6.000000-1,9.000000-6.000000-2,4.000000-4.000000-1,1.000000 1.000000-5,-1.000000-1.000000-2,1.000000 1.000000-3,-7.000000 1.000000-1,-12.000000 3.000000 4,-13.000000 3.000000 2,-12.000000 4.000000 4,-12.000000 7.000000 2,-8.000000 13.000000 0,-10.000000 12.000000 1,-9.000000 13.000000 1,-13.000000 12.000000 0,-16.000000 13.000000 0,-15.000000 12.000000-2,-15.000000 13.000000 0,-9.000000 6.000000-1,1.000000 0.000000-3,-1.000000 0.000000-2,1.000000 0.000000-1,8.000000-10.000000-5,20.000000-18.000000-4,18.000000-19.000000-5,20.000000-18.000000-5,19.000000-21.000000-4,22.000000-22.000000-4,22.000000-22.000000-2,23.000000-21.000000-5,16.000000-24.000000 0,13.000000-25.000000 1,12.000000-25.000000 0,13.000000-25.000000 2,1.000000-15.000000 2,-9.000000-2.000000 3,-10.000000-3.000000 3,-8.000000-3.000000 4,-15.000000 4.000000 4,-19.000000 13.000000 4,-18.000000 12.000000 5,-19.000000 13.000000 4,-15.000000 15.000000 5,-8.000000 19.000000 5,-10.000000 19.000000 7,-9.000000 19.000000 5,-12.000000 16.000000 4,-11.000000 17.000000 1,-14.000000 15.000000 2,-11.000000 16.000000 3,-7.000000 13.000000-1,0.000000 14.000000-2,0.000000 11.000000-2,0.000000 14.000000-2,3.000000 10.000000-3,6.000000 9.000000-3,7.000000 10.000000-4,6.000000 10.000000-4,4.000000-1.000000-3,4.000000-9.000000-4,3.000000-10.000000-3,3.000000-8.000000-3,10.000000-14.000000-6,20.000000-15.000000-9,18.000000-15.000000-8,20.000000-16.000000-8,14.000000-19.000000-6,14.000000-22.000000-2,11.000000-22.000000-3,14.000000-21.000000-1,7.000000-23.000000 1,3.000000-21.000000 3,3.000000-22.000000 5,4.000000-22.000000 4,-6.000000-13.000000 4,-11.000000-3.000000 4,-14.000000-3.000000 5,-11.000000-2.000000 4,-12.000000 0.000000 5,-9.000000 7.000000 3,-10.000000 6.000000 5,-8.000000 7.000000 4,-11.000000 11.000000 1,-8.000000 20.000000-1,-10.000000 18.000000-3,-9.000000 20.000000-1,-7.000000 17.000000 7,-3.000000 20.000000 15,-3.000000 18.000000 14,-2.000000 20.000000 16,-8.000000 21.000000 6,-8.000000 25.000000-5,-10.000000 25.000000-4,-9.000000 25.000000-3,-5.000000 18.000000-5,0.000000 14.000000-4,0.000000 11.000000-3,0.000000 14.000000-4,3.000000 5.000000-6,6.000000 1.000000-7,7.000000-1.000000-7,6.000000 1.000000-7,6.000000-4.000000-9,6.000000-6.000000-9,7.000000-6.000000-9,6.000000-6.000000-10,12.000000-13.000000-9,19.000000-19.000000-6,19.000000-18.000000-8,19.000000-19.000000-7,5.000000-18.000000 0,-5.000000-15.000000 7,-7.000000-15.000000 9,-5.000000-16.000000 7,-8.000000-10.000000 7,-5.000000-3.000000 7,-7.000000-3.000000 5,-5.000000-2.000000 6</inkml:trace>
</inkml:ink>
</file>

<file path=ppt/ink/ink64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00"/>
    </inkml:context>
    <inkml:brush xml:id="br0">
      <inkml:brushProperty name="width" value="0.0167830307036638" units="cm"/>
      <inkml:brushProperty name="height" value="0.0167830307036638" units="cm"/>
      <inkml:brushProperty name="color" value="#F2395B"/>
      <inkml:brushProperty name="ignorePressure" value="0"/>
    </inkml:brush>
  </inkml:definitions>
  <inkml:trace contextRef="#ctx0" brushRef="#br0">105250.000000 33100.000000 873,'-130.000000'-25.000000'89,"41.000000"0.000000"-52 ,40.000000 0.000000-49,42.000000 0.000000-50</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27"/>
    </inkml:context>
    <inkml:brush xml:id="br0">
      <inkml:brushProperty name="width" value="0.0153286075219512" units="cm"/>
      <inkml:brushProperty name="height" value="0.0153286075219512" units="cm"/>
      <inkml:brushProperty name="color" value="#F2395B"/>
      <inkml:brushProperty name="ignorePressure" value="0"/>
    </inkml:brush>
  </inkml:definitions>
  <inkml:trace contextRef="#ctx0" brushRef="#br0">30050.000000 31200.000000 956,'-124.000000'0.000000'-3,"4.000000"0.000000"-8 ,3.000000 0.000000-7,3.000000 0.000000-7,12.000000 3.000000 3,22.000000 6.000000 14,22.000000 7.000000 14,23.000000 6.000000 14,39.000000-12.000000 4,60.000000-27.000000-5,60.000000-28.000000-4,59.000000-28.000000-6,49.000000-29.000000-2,42.000000-28.000000 1,40.000000-28.000000-1,41.000000-27.000000 1,30.000000-14.000000-2,23.000000 4.000000-5,22.000000 3.000000-2,22.000000 3.000000-5,-21.000000 24.000000-4,-62.000000 48.000000-6,-63.000000 47.000000-5,-62.000000 47.000000-6,-57.000000 26.000000-2,-49.000000 6.000000 0,-51.000000 7.000000 1,-49.000000 6.000000 1</inkml:trace>
</inkml:ink>
</file>

<file path=ppt/ink/ink6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27"/>
    </inkml:context>
    <inkml:brush xml:id="br0">
      <inkml:brushProperty name="width" value="0.0147983822971582" units="cm"/>
      <inkml:brushProperty name="height" value="0.0147983822971582" units="cm"/>
      <inkml:brushProperty name="color" value="#F2395B"/>
      <inkml:brushProperty name="ignorePressure" value="0"/>
    </inkml:brush>
  </inkml:definitions>
  <inkml:trace contextRef="#ctx0" brushRef="#br0">31650.000000 31100.000000 991,'1.000000'-157.000000'0,"4.000000"39.000000"1 ,3.000000 36.000000 1,3.000000 39.000000 1,15.000000 24.000000-1,29.000000 13.000000-2,28.000000 12.000000-3,28.000000 13.000000-3,12.000000 6.000000-4,-3.000000 0.000000-5,-3.000000 0.000000-6,-2.000000 0.000000-4,-12.000000-4.000000-2,-19.000000-5.000000 1,-18.000000-7.000000 1,-19.000000-5.000000 2</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27"/>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32900.000000 31150.000000 999,'0.000000'-57.000000'-1,"0.000000"-11.000000"-3 ,0.000000-14.000000-2,0.000000-11.000000-3,7.000000 10.000000 0,17.000000 34.000000 2,15.000000 35.000000 2,16.000000 35.000000 2,7.000000 14.000000-3,1.000000-2.000000-10,-1.000000-3.000000-9,1.000000-3.000000-9</inkml:trace>
</inkml:ink>
</file>

<file path=ppt/ink/ink644.xml><?xml version="1.0" encoding="utf-8"?>
<inkml:ink xmlns:inkml="http://www.w3.org/2003/InkML">
  <annotation type="ScanImages2ExtractSignatures">1</annotation>
  <annotation type="ScanImagesWidth">713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31"/>
    </inkml:context>
    <inkml:brush xml:id="br0">
      <inkml:brushProperty name="width" value="0.0203342847526073" units="cm"/>
      <inkml:brushProperty name="height" value="0.0203342847526073" units="cm"/>
      <inkml:brushProperty name="color" value="#F2395B"/>
      <inkml:brushProperty name="ignorePressure" value="0"/>
    </inkml:brush>
  </inkml:definitions>
  <inkml:trace contextRef="#ctx0" brushRef="#br0">56900.000000 31500.000000 721,'-174.000000'-443.000000'-2,"4.000000"117.000000"-4 ,3.000000 115.000000-4,3.000000 116.000000-5,-4.000000 65.000000 0,-8.000000 16.000000 3,-10.000000 15.000000 1,-9.000000 17.000000 3,-13.000000 17.000000 4,-16.000000 23.000000 7,-15.000000 22.000000 6,-15.000000 22.000000 6,-14.000000 24.000000 5,-8.000000 29.000000 0,-10.000000 28.000000 3,-9.000000 28.000000 0,1.000000 23.000000 0,13.000000 19.000000-3,12.000000 19.000000-2,13.000000 19.000000-3,26.000000 5.000000-1,41.000000-5.000000-3,40.000000-7.000000 0,42.000000-5.000000-3,44.000000-17.000000-1,51.000000-24.000000-2,49.000000-26.000000-1,51.000000-24.000000-3,57.000000-26.000000 0,66.000000-24.000000 2,65.000000-26.000000 1,67.000000-24.000000 1,55.000000-24.000000 2,47.000000-22.000000 1,47.000000-22.000000 2,48.000000-21.000000 1,33.000000-29.000000 0,22.000000-34.000000 0,22.000000-35.000000-2,23.000000-33.000000 0,3.000000-25.000000-2,-11.000000-11.000000-1,-14.000000-14.000000-1,-11.000000-11.000000-2,-34.000000-12.000000-1,-53.000000-9.000000-3,-53.000000-10.000000-1,-52.000000-8.000000-2,-69.000000-8.000000-1,-80.000000-2.000000 1,-82.000000-3.000000-1,-80.000000-3.000000 1,-70.000000-6.000000-1,-56.000000-5.000000 0,-56.000000-7.000000-1,-56.000000-5.000000-1,-59.000000 2.000000 0,-58.000000 13.000000 0,-60.000000 12.000000-1,-59.000000 13.000000 0,-52.000000 26.000000-1,-44.000000 41.000000 0,-43.000000 40.000000-1,-44.000000 42.000000-1,-37.000000 41.000000 2,-27.000000 44.000000 2,-28.000000 44.000000 3,-28.000000 44.000000 2,-7.000000 32.000000 3,16.000000 22.000000 0,15.000000 22.000000 2,17.000000 23.000000 0,38.000000 8.000000-1,63.000000-3.000000 0,62.000000-3.000000-1,63.000000-2.000000-2,63.000000-3.000000 0,67.000000 1.000000-1,65.000000-1.000000 0,66.000000 1.000000 0,62.000000 1.000000-1,59.000000 3.000000 0,60.000000 3.000000 1,60.000000 4.000000-1,61.000000-4.000000 1,67.000000-9.000000 1,65.000000-10.000000 1,66.000000-8.000000 1,57.000000-22.000000 1,51.000000-30.000000 3,49.000000-32.000000 2,51.000000-30.000000 2,35.000000-28.000000 1,22.000000-21.000000-2,22.000000-22.000000 0,23.000000-22.000000-1,-14.000000-24.000000-3,-46.000000-24.000000-4,-47.000000-26.000000-3,-47.000000-24.000000-4,-57.000000-18.000000-1,-65.000000-9.000000 1,-65.000000-10.000000 2,-66.000000-8.000000 1,-63.000000-6.000000 1,-59.000000 1.000000 0,-60.000000-1.000000 1,-58.000000 1.000000 0,-56.000000-6.000000-2,-49.000000-8.000000-2,-51.000000-10.000000-4,-49.000000-9.000000-2,-51.000000 5.000000-2,-49.000000 23.000000-1,-51.000000 22.000000-2,-49.000000 22.000000-1,-46.000000 29.000000 0,-41.000000 38.000000 4,-40.000000 37.000000 1,-40.000000 38.000000 4,-23.000000 48.000000 2,-3.000000 59.000000 4,-3.000000 60.000000 3,-2.000000 60.000000 4,14.000000 41.000000 3,35.000000 26.000000 1,35.000000 24.000000 3,34.000000 26.000000 2,56.000000 13.000000 2,78.000000 4.000000 3,78.000000 3.000000 1,79.000000 3.000000 2,91.000000-19.000000-1,107.000000-41.000000-2,106.000000-40.000000-3,107.000000-40.000000-4,90.000000-45.000000-1,75.000000-46.000000-3,75.000000-47.000000-1,75.000000-47.000000-1,62.000000-51.000000-2,51.000000-52.000000 1,49.000000-53.000000-1,51.000000-53.000000-1,12.000000-37.000000-1,-25.000000-18.000000-3,-25.000000-19.000000-3,-25.000000-18.000000-3,-68.000000-7.000000-3,-108.000000 6.000000-5,-110.000000 7.000000-4,-109.000000 6.000000-3,-93.000000 13.000000-4,-74.000000 23.000000-1,-76.000000 22.000000-3,-74.000000 22.000000-1,-40.000000 24.000000 0,-3.000000 29.000000 3,-3.000000 28.000000 2,-2.000000 28.000000 3</inkml:trace>
</inkml:ink>
</file>

<file path=ppt/ink/ink64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40"/>
    </inkml:context>
    <inkml:brush xml:id="br0">
      <inkml:brushProperty name="width" value="0.0153204305097461" units="cm"/>
      <inkml:brushProperty name="height" value="0.0153204305097461" units="cm"/>
      <inkml:brushProperty name="color" value="#F2395B"/>
      <inkml:brushProperty name="ignorePressure" value="0"/>
    </inkml:brush>
  </inkml:definitions>
  <inkml:trace contextRef="#ctx0" brushRef="#br0">29350.000000 34350.000000 957,'9.000000'-133.000000'-42,"19.000000"34.000000"7 ,19.000000 35.000000 6,19.000000 35.000000 6,21.000000 18.000000 6,26.000000 3.000000 5,24.000000 3.000000 7,26.000000 4.000000 5,19.000000-1.000000 3,17.000000-3.000000 1,15.000000-3.000000 0,16.000000-2.000000 1,13.000000-6.000000 2,14.000000-6.000000 3,11.000000-6.000000 4,14.000000-6.000000 4,16.000000-2.000000 0,22.000000 3.000000 0,22.000000 3.000000 0,23.000000 4.000000-2,22.000000 1.000000 0,26.000000 0.000000-3,24.000000 0.000000-2,26.000000 0.000000-2,8.000000 3.000000-2,-5.000000 6.000000-1,-7.000000 7.000000-2,-5.000000 6.000000-2,-6.000000 7.000000-1,-3.000000 10.000000 0,-3.000000 10.000000-1,-2.000000 9.000000 0,-11.000000 7.000000-1,-15.000000 7.000000-2,-15.000000 6.000000-2,-16.000000 7.000000-3,-18.000000 2.000000-1,-18.000000 1.000000-2,-19.000000-1.000000-1,-18.000000 1.000000-1,-14.000000-4.000000-1,-5.000000-6.000000-4,-7.000000-6.000000-2,-5.000000-6.000000-2,-31.000000-9.000000 0,-53.000000-8.000000 4,-53.000000-10.000000 3,-52.000000-9.000000 4,-30.000000-4.000000 1,-2.000000 4.000000 0,-3.000000 3.000000 0,-3.000000 3.000000-1</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53"/>
    </inkml:context>
    <inkml:brush xml:id="br0">
      <inkml:brushProperty name="width" value="0.0281404070556164" units="cm"/>
      <inkml:brushProperty name="height" value="0.0281404070556164" units="cm"/>
      <inkml:brushProperty name="color" value="#F2395B"/>
      <inkml:brushProperty name="ignorePressure" value="0"/>
    </inkml:brush>
  </inkml:definitions>
  <inkml:trace contextRef="#ctx0" brushRef="#br0">104700.000000 31850.000000 521,'3.000000'-66.000000'93,"6.000000"19.000000"-19 ,7.000000 19.000000-19,6.000000 19.000000-20,1.000000 19.000000-10,-3.000000 23.000000-1,-3.000000 22.000000-1,-2.000000 22.000000-1,-5.000000 12.000000-3,-2.000000 3.000000-3,-3.000000 3.000000-3,-3.000000 4.000000-4,-2.000000-3.000000-4,0.000000-5.000000-3,0.000000-7.000000-3,0.000000-5.000000-5,3.000000-11.000000-1,6.000000-11.000000 1,7.000000-14.000000 0,6.000000-11.000000 1,4.000000-17.000000 0,4.000000-18.000000 2,3.000000-19.000000 0,3.000000-18.000000 3,4.000000-20.000000-1,7.000000-18.000000-1,6.000000-19.000000-2,7.000000-18.000000-1,-1.000000-7.000000 0,-6.000000 6.000000-1,-6.000000 7.000000 0,-6.000000 6.000000 1,-6.000000 10.000000 0,-2.000000 17.000000 2,-3.000000 15.000000 1,-3.000000 16.000000 3,-6.000000 20.000000 2,-5.000000 25.000000 2,-7.000000 25.000000 3,-5.000000 25.000000 3,-9.000000 20.000000 0,-9.000000 16.000000 1,-10.000000 15.000000 0,-8.000000 17.000000-1,-1.000000 3.000000 0,9.000000-5.000000 1,10.000000-7.000000 1,10.000000-5.000000 1,8.000000-14.000000-2,10.000000-18.000000-3,10.000000-19.000000-5,9.000000-18.000000-4,10.000000-23.000000-2,14.000000-24.000000-2,11.000000-26.000000-2,14.000000-24.000000-2,7.000000-20.000000-1,3.000000-11.000000-1,3.000000-14.000000-2,4.000000-11.000000 0,-6.000000-6.000000-1,-11.000000 4.000000 0,-14.000000 3.000000-1,-11.000000 3.000000 0,-12.000000 6.000000 0,-9.000000 9.000000 3,-10.000000 10.000000 1,-8.000000 10.000000 1,-14.000000 8.000000 2,-15.000000 10.000000-2,-15.000000 10.000000 0,-16.000000 9.000000-2,-8.000000 9.000000 0,0.000000 9.000000-4,0.000000 10.000000-2,0.000000 10.000000-3,4.000000 8.000000-3,10.000000 10.000000-2,10.000000 10.000000-3,9.000000 9.000000-2,7.000000 4.000000-1,7.000000 1.000000 0,6.000000-1.000000 2,7.000000 1.000000 1,2.000000-4.000000 2,1.000000-6.000000 4,-1.000000-6.000000 4,1.000000-6.000000 3</inkml:trace>
</inkml:ink>
</file>

<file path=ppt/ink/ink647.xml><?xml version="1.0" encoding="utf-8"?>
<inkml:ink xmlns:inkml="http://www.w3.org/2003/InkML">
  <annotation type="ScanImages2ExtractSignatures">1</annotation>
  <annotation type="ScanImagesWidth">50528512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53"/>
    </inkml:context>
    <inkml:brush xml:id="br0">
      <inkml:brushProperty name="width" value="0.0298695750534534" units="cm"/>
      <inkml:brushProperty name="height" value="0.0298695750534534" units="cm"/>
      <inkml:brushProperty name="color" value="#F2395B"/>
      <inkml:brushProperty name="ignorePressure" value="0"/>
    </inkml:brush>
  </inkml:definitions>
  <inkml:trace contextRef="#ctx0" brushRef="#br0">107000.000000 31400.000000 491,'0.000000'46.000000'3,"0.000000"-5.000000"6 ,0.000000-7.000000 6,0.000000-5.000000 7,0.000000-3.000000 5,0.000000 4.000000 8,0.000000 3.000000 5,0.000000 3.000000 7,-2.000000 3.000000 2,-3.000000 3.000000-2,-3.000000 3.000000-3,-2.000000 4.000000-1,-1.000000 1.000000-5,3.000000 0.000000-6,3.000000 0.000000-7,4.000000 0.000000-6,-1.000000-2.000000-7,-3.000000-3.000000-11,-3.000000-3.000000-8,-2.000000-2.000000-10,0.000000-5.000000-8,7.000000-2.000000-10,6.000000-3.000000-7,7.000000-3.000000-10,4.000000-7.000000-2,3.000000-9.000000 2,3.000000-10.000000 3,4.000000-8.000000 3,-1.000000-8.000000 2,-3.000000-2.000000 4,-3.000000-3.000000 3,-2.000000-3.000000 4</inkml:trace>
</inkml:ink>
</file>

<file path=ppt/ink/ink64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54"/>
    </inkml:context>
    <inkml:brush xml:id="br0">
      <inkml:brushProperty name="width" value="0.0286844335496426" units="cm"/>
      <inkml:brushProperty name="height" value="0.0286844335496426" units="cm"/>
      <inkml:brushProperty name="color" value="#F2395B"/>
      <inkml:brushProperty name="ignorePressure" value="0"/>
    </inkml:brush>
  </inkml:definitions>
  <inkml:trace contextRef="#ctx0" brushRef="#br0">107600.000000 30100.000000 511,'3.000000'-93.000000'1,"6.000000"17.000000"4 ,7.000000 15.000000 3,6.000000 16.000000 3,-1.000000 15.000000 9,-5.000000 16.000000 13,-7.000000 15.000000 14,-5.000000 17.000000 14,-8.000000 17.000000 1,-5.000000 23.000000-10,-7.000000 22.000000-12,-5.000000 22.000000-10,-6.000000 10.000000-9,-3.000000 1.000000-6,-3.000000-1.000000-8,-2.000000 1.000000-6,2.000000-4.000000-9,9.000000-6.000000-10,10.000000-6.000000-10,10.000000-6.000000-10,14.000000-23.000000-9,23.000000-36.000000-6,22.000000-39.000000-9,22.000000-36.000000-6,7.000000-28.000000 3,-6.000000-15.000000 15,-6.000000-15.000000 14,-6.000000-16.000000 14,-6.000000-1.000000 9,-2.000000 17.000000 3,-3.000000 15.000000 3,-3.000000 16.000000 3,-7.000000 12.000000 3,-9.000000 9.000000 6,-10.000000 10.000000 5,-8.000000 10.000000 4,-11.000000 16.000000 10,-8.000000 26.000000 10,-10.000000 24.000000 12,-9.000000 26.000000 12,-9.000000 19.000000 2,-5.000000 17.000000-6,-7.000000 15.000000-5,-5.000000 16.000000-7,-6.000000 10.000000-4,-3.000000 7.000000-3,-3.000000 6.000000-2,-2.000000 7.000000-4,0.000000 2.000000-4,7.000000 1.000000-5,6.000000-1.000000-5,7.000000 1.000000-6,8.000000-12.000000-4,14.000000-21.000000-8,11.000000-22.000000-5,14.000000-22.000000-7,14.000000-24.000000-7,20.000000-24.000000-5,18.000000-26.000000-6,20.000000-24.000000-7,13.000000-31.000000-3,9.000000-33.000000 1,10.000000-35.000000-1,10.000000-34.000000 1,0.000000-24.000000 2,-5.000000-12.000000 4,-7.000000-13.000000 5,-5.000000-12.000000 5,-4.000000-7.000000 4,0.000000 1.000000 3,0.000000-1.000000 4,0.000000 1.000000 4,-7.000000 10.000000 4,-11.000000 22.000000 5,-14.000000 22.000000 4,-11.000000 23.000000 5,-20.000000 36.000000 11,-24.000000 54.000000 16,-26.000000 53.000000 17,-24.000000 53.000000 16,-13.000000 34.000000 3,0.000000 16.000000-12,0.000000 15.000000-12,0.000000 17.000000-11,0.000000 10.000000-7,0.000000 6.000000-3,0.000000 7.000000-3,0.000000 6.000000-2,3.000000 6.000000-5,6.000000 6.000000-5,7.000000 7.000000-6,6.000000 6.000000-6,9.000000-10.000000-7,13.000000-24.000000-7,12.000000-26.000000-7,13.000000-24.000000-8,10.000000-24.000000-4,10.000000-22.000000 0,10.000000-22.000000 0,9.000000-21.000000-1,1.000000-15.000000-3,-6.000000-6.000000-6,-6.000000-6.000000-6,-6.000000-6.000000-7</inkml:trace>
</inkml:ink>
</file>

<file path=ppt/ink/ink649.xml><?xml version="1.0" encoding="utf-8"?>
<inkml:ink xmlns:inkml="http://www.w3.org/2003/InkML">
  <annotation type="ScanImages2ExtractSignatures">1</annotation>
  <annotation type="ScanImagesWidth">-1880232336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55"/>
    </inkml:context>
    <inkml:brush xml:id="br0">
      <inkml:brushProperty name="width" value="0.0264528188854456" units="cm"/>
      <inkml:brushProperty name="height" value="0.0264528188854456" units="cm"/>
      <inkml:brushProperty name="color" value="#F2395B"/>
      <inkml:brushProperty name="ignorePressure" value="0"/>
    </inkml:brush>
  </inkml:definitions>
  <inkml:trace contextRef="#ctx0" brushRef="#br0">106850.000000 33800.000000 554,'-71.000000'3.000000'8,"10.000000"6.000000"4 ,10.000000 7.000000 3,9.000000 6.000000 5,6.000000 4.000000 1,3.000000 4.000000 0,3.000000 3.000000-1,4.000000 3.000000 0,1.000000 1.000000-1,0.000000 1.000000-1,0.000000-1.000000 0,0.000000 1.000000 0,3.000000-1.000000-1,6.000000 1.000000 1,7.000000-1.000000-1,6.000000 1.000000-1,10.000000-3.000000 1,17.000000-2.000000 1,15.000000-3.000000 0,16.000000-3.000000 0,7.000000-7.000000-1,1.000000-9.000000-4,-1.000000-10.000000-4,1.000000-8.000000-4,-3.000000-9.000000-3,-2.000000-6.000000-3,-3.000000-6.000000-4,-3.000000-6.000000-4,-6.000000-4.000000-1,-5.000000 1.000000 0,-7.000000-1.000000-1,-5.000000 1.000000 0,-6.000000-3.000000 0,-3.000000-2.000000-1,-3.000000-3.000000-1,-2.000000-3.000000-1,-5.000000-2.000000 1,-2.000000 0.000000 1,-3.000000 0.000000 2,-3.000000 0.000000 2,-9.000000 4.000000 1,-11.000000 10.000000 1,-14.000000 10.000000 1,-11.000000 9.000000 0,-11.000000 12.000000 3,-5.000000 16.000000 1,-7.000000 15.000000 3,-5.000000 17.000000 2,-6.000000 19.000000 4,-3.000000 26.000000 7,-3.000000 24.000000 5,-2.000000 26.000000 7,0.000000 16.000000 3,7.000000 10.000000-3,6.000000 10.000000-2,7.000000 9.000000-1,11.000000-7.000000-5,20.000000-21.000000-5,18.000000-22.000000-5,20.000000-22.000000-7,21.000000-24.000000-5,25.000000-24.000000-8,25.000000-26.000000-7,25.000000-24.000000-7,7.000000-20.000000-1,-8.000000-11.000000 5,-10.000000-14.000000 4,-9.000000-11.000000 4,-10.000000-4.000000-7,-9.000000 6.000000-18,-10.000000 7.000000-19,-8.000000 6.000000-19</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6"/>
    </inkml:context>
    <inkml:brush xml:id="br0">
      <inkml:brushProperty name="width" value="0.0329947024583817" units="cm"/>
      <inkml:brushProperty name="height" value="0.0329947024583817" units="cm"/>
      <inkml:brushProperty name="color" value="#F2395B"/>
      <inkml:brushProperty name="ignorePressure" value="0"/>
    </inkml:brush>
  </inkml:definitions>
  <inkml:trace contextRef="#ctx0" brushRef="#br0">61600.000000 17650.000000 444,'0.000000'-71.000000'63,"0.000000"10.000000"-8 ,0.000000 10.000000-10,0.000000 9.000000-8,-4.000000 1.000000-5,-5.000000-6.000000-3,-7.000000-6.000000-1,-5.000000-6.000000-2,-8.000000-2.000000-3,-5.000000 3.000000-2,-7.000000 3.000000-3,-5.000000 4.000000-2,-9.000000 10.000000-4,-9.000000 19.000000-4,-10.000000 19.000000-3,-8.000000 19.000000-3,-8.000000 21.000000-2,-2.000000 26.000000 0,-3.000000 24.000000 1,-3.000000 26.000000 0,8.000000 10.000000 0,23.000000-3.000000-1,22.000000-3.000000 0,22.000000-2.000000-2,29.000000-15.000000-1,38.000000-25.000000-1,37.000000-25.000000-2,38.000000-25.000000-2,26.000000-30.000000-2,16.000000-34.000000-3,15.000000-35.000000-4,17.000000-33.000000-2,2.000000-25.000000-1,-9.000000-11.000000-1,-10.000000-14.000000 1,-8.000000-11.000000-1,-15.000000-9.000000 2,-19.000000-3.000000 6,-18.000000-3.000000 5,-19.000000-2.000000 6,-15.000000-3.000000 2,-8.000000 1.000000-1,-10.000000-1.000000 1,-9.000000 1.000000 1,-12.000000 8.000000 0,-11.000000 20.000000 4,-14.000000 18.000000 2,-11.000000 20.000000 3,-12.000000 24.000000 3,-9.000000 31.000000 1,-10.000000 32.000000 2,-8.000000 31.000000 3,-14.000000 32.000000 1,-15.000000 35.000000 1,-15.000000 35.000000 3,-16.000000 34.000000 1,-8.000000 27.000000 0,0.000000 23.000000-1,0.000000 22.000000-1,0.000000 22.000000-2,4.000000 10.000000-2,10.000000 1.000000-2,10.000000-1.000000-2,9.000000 1.000000-3,15.000000-3.000000-5,22.000000-2.000000-6,22.000000-3.000000-9,23.000000-3.000000-6,22.000000-23.000000-12,26.000000-40.000000-15,24.000000-40.000000-14,26.000000-41.000000-15,2.000000-30.000000-5,-18.000000-19.000000 4,-19.000000-18.000000 5,-18.000000-19.000000 5</inkml:trace>
</inkml:ink>
</file>

<file path=ppt/ink/ink65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55"/>
    </inkml:context>
    <inkml:brush xml:id="br0">
      <inkml:brushProperty name="width" value="0.0238956678658724" units="cm"/>
      <inkml:brushProperty name="height" value="0.0238956678658724" units="cm"/>
      <inkml:brushProperty name="color" value="#F2395B"/>
      <inkml:brushProperty name="ignorePressure" value="0"/>
    </inkml:brush>
  </inkml:definitions>
  <inkml:trace contextRef="#ctx0" brushRef="#br0">108550.000000 34100.000000 613,'-25.000000'-49.000000'3,"0.000000"4.000000"5 ,0.000000 3.000000 6,0.000000 3.000000 5,0.000000 1.000000 4,0.000000 1.000000 3,0.000000-1.000000 1,0.000000 1.000000 3,-2.000000 2.000000 0,-3.000000 7.000000-1,-3.000000 6.000000-3,-2.000000 7.000000-2,-5.000000 4.000000-1,-2.000000 3.000000-3,-3.000000 3.000000-2,-3.000000 4.000000-3,-4.000000 11.000000-2,-3.000000 23.000000-1,-3.000000 22.000000-3,-2.000000 22.000000-2,-3.000000 18.000000-2,1.000000 16.000000-2,-1.000000 15.000000-1,1.000000 17.000000-2,2.000000 8.000000 0,7.000000 4.000000-2,6.000000 3.000000-1,7.000000 3.000000 0,8.000000-8.000000-2,14.000000-19.000000 0,11.000000-18.000000 0,14.000000-19.000000-2,13.000000-19.000000 0,16.000000-19.000000-3,15.000000-18.000000-1,17.000000-19.000000-1,13.000000-22.000000-3,13.000000-25.000000-1,12.000000-25.000000-3,13.000000-25.000000-1,9.000000-18.000000-4,6.000000-8.000000-7,7.000000-10.000000-7,6.000000-9.000000-7,-4.000000-5.000000-1,-11.000000 0.000000 3,-14.000000 0.000000 5,-11.000000 0.000000 4,-17.000000 12.000000 6,-18.000000 26.000000 5,-19.000000 24.000000 7,-18.000000 26.000000 7,-12.000000 10.000000 3,-3.000000-3.000000 1,-3.000000-3.000000 2,-2.000000-2.000000 1</inkml:trace>
</inkml:ink>
</file>

<file path=ppt/ink/ink651.xml><?xml version="1.0" encoding="utf-8"?>
<inkml:ink xmlns:inkml="http://www.w3.org/2003/InkML">
  <annotation type="ScanImages2ExtractSignatures">1</annotation>
  <annotation type="ScanImagesWidth">492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57"/>
    </inkml:context>
    <inkml:brush xml:id="br0">
      <inkml:brushProperty name="width" value="0.0270696599036455" units="cm"/>
      <inkml:brushProperty name="height" value="0.0270696599036455" units="cm"/>
      <inkml:brushProperty name="color" value="#F2395B"/>
      <inkml:brushProperty name="ignorePressure" value="0"/>
    </inkml:brush>
  </inkml:definitions>
  <inkml:trace contextRef="#ctx0" brushRef="#br0">109200.000000 34000.000000 541,'-46.000000'-24.000000'1,"10.000000"4.000000"0 ,10.000000 3.000000 1,9.000000 3.000000 1,2.000000 3.000000 4,-2.000000 3.000000 5,-3.000000 3.000000 7,-3.000000 4.000000 5,-2.000000 7.000000 6,0.000000 13.000000 6,0.000000 12.000000 6,0.000000 13.000000 6,1.000000 12.000000-1,4.000000 13.000000-6,3.000000 12.000000-6,3.000000 13.000000-5,-1.000000 9.000000-8,-2.000000 6.000000-9,-3.000000 7.000000-7,-3.000000 6.000000-9,-2.000000-4.000000-6,0.000000-11.000000-2,0.000000-14.000000-4,0.000000-11.000000-2,3.000000-14.000000-2,6.000000-11.000000-2,7.000000-14.000000 0,6.000000-11.000000-1,4.000000-15.000000-1,4.000000-16.000000 1,3.000000-15.000000 2,3.000000-15.000000 0,7.000000-18.000000 3,14.000000-19.000000 1,11.000000-18.000000 3,14.000000-19.000000 2,3.000000-7.000000 2,-2.000000 7.000000 2,-3.000000 6.000000 2,-3.000000 7.000000 2,-2.000000 5.000000 2,0.000000 7.000000 3,0.000000 6.000000 2,0.000000 7.000000 2,-4.000000 8.000000 2,-5.000000 14.000000 1,-7.000000 11.000000-1,-5.000000 14.000000 1,-4.000000 13.000000 2,0.000000 16.000000 5,0.000000 15.000000 4,0.000000 17.000000 5,-2.000000 10.000000 3,-3.000000 6.000000 1,-3.000000 7.000000 2,-2.000000 6.000000 1,-1.000000-1.000000-2,3.000000-5.000000-5,3.000000-7.000000-6,4.000000-5.000000-5,4.000000-11.000000-5,6.000000-11.000000-2,7.000000-14.000000-5,6.000000-11.000000-2,4.000000-14.000000-3,4.000000-11.000000-3,3.000000-14.000000-2,3.000000-11.000000-3,-1.000000-12.000000-1,-2.000000-9.000000-2,-3.000000-10.000000-1,-3.000000-8.000000-1,-7.000000-8.000000-1,-9.000000-2.000000 0,-10.000000-3.000000-1,-8.000000-3.000000 0,-12.000000 7.000000 2,-12.000000 19.000000 3,-13.000000 19.000000 3,-12.000000 19.000000 2,-10.000000 15.000000 4,-6.000000 13.000000 2,-6.000000 12.000000 2,-6.000000 13.000000 3,-4.000000 13.000000 2,1.000000 17.000000 1,-1.000000 15.000000 0,1.000000 16.000000 0,2.000000 10.000000 0,7.000000 7.000000 0,6.000000 6.000000-1,7.000000 7.000000-1,5.000000-1.000000 0,7.000000-6.000000-2,6.000000-6.000000-2,7.000000-6.000000-1,7.000000-9.000000-1,9.000000-8.000000-2,10.000000-10.000000-2,10.000000-9.000000-2,11.000000-9.000000-2,17.000000-5.000000-2,15.000000-7.000000-2,16.000000-5.000000-2,12.000000-11.000000-1,9.000000-11.000000 0,10.000000-14.000000 0,10.000000-11.000000 0,4.000000-14.000000-1,0.000000-11.000000-2,0.000000-14.000000 0,0.000000-11.000000-3,-2.000000-12.000000 1,-3.000000-9.000000 1,-3.000000-10.000000 1,-2.000000-8.000000 2,-12.000000-3.000000 1,-19.000000 7.000000 3,-18.000000 6.000000 2,-19.000000 7.000000 3,-15.000000 7.000000 3,-8.000000 9.000000 5,-10.000000 10.000000 4,-9.000000 10.000000 4,-13.000000 8.000000 6,-16.000000 10.000000 6,-15.000000 10.000000 6,-15.000000 9.000000 7,-9.000000 6.000000 2,1.000000 3.000000-1,-1.000000 3.000000-2,1.000000 4.000000 0,-3.000000 8.000000-2,-2.000000 17.000000-1,-3.000000 15.000000-1,-3.000000 16.000000-1,-1.000000 12.000000-4,4.000000 9.000000-3,3.000000 10.000000-5,3.000000 10.000000-3,4.000000 4.000000-4,7.000000 0.000000-3,6.000000 0.000000-2,7.000000 0.000000-3,8.000000-5.000000-1,14.000000-9.000000-3,11.000000-10.000000 0,14.000000-8.000000-3,16.000000-17.000000-1,22.000000-21.000000-1,22.000000-22.000000-3,23.000000-22.000000-2,13.000000-22.000000 0,6.000000-22.000000 0,7.000000-22.000000 0,6.000000-21.000000 0,-1.000000-12.000000 0,-5.000000 1.000000 2,-7.000000-1.000000 0,-5.000000 1.000000 1,-12.000000 5.000000 2,-16.000000 14.000000 5,-15.000000 11.000000 5,-15.000000 14.000000 3,-21.000000 28.000000 6,-25.000000 48.000000 5,-25.000000 47.000000 6,-25.000000 47.000000 5,-11.000000 23.000000 2,3.000000 0.000000-1,3.000000 0.000000-2,4.000000 0.000000-1,5.000000-5.000000-3,10.000000-9.000000-4,10.000000-10.000000-6,9.000000-8.000000-3,13.000000-15.000000-5,20.000000-19.000000-6,18.000000-18.000000-4,20.000000-19.000000-6,14.000000-19.000000-3,14.000000-19.000000-2,11.000000-18.000000-1,14.000000-19.000000-1,3.000000-16.000000-2,-2.000000-12.000000 1,-3.000000-13.000000-1,-3.000000-12.000000 1,-6.000000-5.000000 0,-5.000000 3.000000 2,-7.000000 3.000000 2,-5.000000 4.000000 2,-12.000000 4.000000 3,-16.000000 6.000000 5,-15.000000 7.000000 4,-15.000000 6.000000 5,-15.000000 6.000000 2,-12.000000 6.000000 0,-13.000000 7.000000 1,-12.000000 6.000000-1,-13.000000 9.000000 0,-12.000000 13.000000 1,-13.000000 12.000000-1,-12.000000 13.000000 1,-4.000000 9.000000-1,7.000000 6.000000 1,6.000000 7.000000 1,7.000000 6.000000 0,7.000000 4.000000 0,9.000000 4.000000 2,10.000000 3.000000 1,10.000000 3.000000 1,7.000000 3.000000 1,6.000000 3.000000 1,7.000000 3.000000 1,6.000000 4.000000 1,10.000000-3.000000-1,17.000000-5.000000-3,15.000000-7.000000-2,16.000000-5.000000-2,12.000000-4.000000-4,9.000000 0.000000-1,10.000000 0.000000-2,10.000000 0.000000-3,4.000000 0.000000-1,0.000000 0.000000 0,0.000000 0.000000-1,0.000000 0.000000 1,-8.000000 6.000000 0,-16.000000 13.000000 2,-15.000000 12.000000 2,-15.000000 13.000000 2,-15.000000 9.000000 2,-12.000000 6.000000 3,-13.000000 7.000000 3,-12.000000 6.000000 1,-15.000000 1.000000 3,-15.000000-3.000000-1,-15.000000-3.000000 1,-16.000000-2.000000-1,-8.000000-9.000000-1,0.000000-12.000000-5,0.000000-13.000000-5,0.000000-12.000000-4,4.000000-12.000000-3,10.000000-8.000000-1,10.000000-10.000000-3,9.000000-9.000000-1,7.000000-16.000000-3,7.000000-22.000000-7,6.000000-22.000000-5,7.000000-21.000000-7,7.000000-14.000000-2,9.000000-2.000000-1,10.000000-3.000000 0,10.000000-3.000000 0,7.000000-1.000000 3,6.000000 4.000000 6,7.000000 3.000000 6,6.000000 3.000000 8,-1.000000 7.000000 3,-5.000000 14.000000 3,-7.000000 11.000000 2,-5.000000 14.000000 3</inkml:trace>
</inkml:ink>
</file>

<file path=ppt/ink/ink65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57"/>
    </inkml:context>
    <inkml:brush xml:id="br0">
      <inkml:brushProperty name="width" value="0.0247229151427746" units="cm"/>
      <inkml:brushProperty name="height" value="0.0247229151427746" units="cm"/>
      <inkml:brushProperty name="color" value="#F2395B"/>
      <inkml:brushProperty name="ignorePressure" value="0"/>
    </inkml:brush>
  </inkml:definitions>
  <inkml:trace contextRef="#ctx0" brushRef="#br0">113100.000000 34100.000000 593,'29.000000'-27.000000'0,"10.000000"-3.000000"0 ,10.000000-3.000000 1,9.000000-2.000000-1,1.000000 2.000000 3,-6.000000 9.000000 4,-6.000000 10.000000 5,-6.000000 10.000000 3,-9.000000 10.000000 4,-8.000000 13.000000 4,-10.000000 12.000000 4,-9.000000 13.000000 3,-2.000000 6.000000 2,6.000000 0.000000 1,7.000000 0.000000-1,6.000000 0.000000 0,3.000000-2.000000-1,0.000000-3.000000-5,0.000000-3.000000-5,0.000000-2.000000-4,3.000000-8.000000-3,6.000000-8.000000-3,7.000000-10.000000-1,6.000000-9.000000-3,1.000000-7.000000-3,-3.000000-3.000000-5,-3.000000-3.000000-3,-2.000000-2.000000-3,-5.000000-8.000000-6,-2.000000-8.000000-4,-3.000000-10.000000-6,-3.000000-9.000000-4,-4.000000-9.000000-4,-3.000000-5.000000 1,-3.000000-7.000000-2,-2.000000-5.000000 0,-9.000000-4.000000 2,-12.000000 0.000000 5,-13.000000 0.000000 5,-12.000000 0.000000 6,-16.000000 9.000000 2,-19.000000 19.000000 3,-18.000000 19.000000 3,-19.000000 19.000000 1,-13.000000 21.000000 5,-6.000000 26.000000 6,-6.000000 24.000000 6,-6.000000 26.000000 6,4.000000 18.000000 6,16.000000 13.000000 5,15.000000 12.000000 6,17.000000 13.000000 5,19.000000 2.000000-1,26.000000-5.000000-7,24.000000-7.000000-7,26.000000-5.000000-7,27.000000-12.000000-9,32.000000-16.000000-11,31.000000-15.000000-10,32.000000-15.000000-10,16.000000-15.000000-6,4.000000-12.000000 0,3.000000-13.000000 0,3.000000-12.000000-1,-11.000000-12.000000-1,-25.000000-8.000000 1,-25.000000-10.000000-1,-25.000000-9.000000-1,-16.000000-4.000000 0,-6.000000 4.000000-1,-6.000000 3.000000 0,-6.000000 3.000000-2</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1:57"/>
    </inkml:context>
    <inkml:brush xml:id="br0">
      <inkml:brushProperty name="width" value="0.0146716088056564" units="cm"/>
      <inkml:brushProperty name="height" value="0.0146716088056564" units="cm"/>
      <inkml:brushProperty name="color" value="#F2395B"/>
      <inkml:brushProperty name="ignorePressure" value="0"/>
    </inkml:brush>
  </inkml:definitions>
  <inkml:trace contextRef="#ctx0" brushRef="#br0">115450.000000 34900.000000 999,'-61.000000'18.000000'0,"28.000000"-11.000000"0 ,28.000000-14.000000 0,29.000000-11.000000 1,11.000000-6.000000-7,-2.000000 4.000000-13,-3.000000 3.000000-11,-3.000000 3.000000-12</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11"/>
    </inkml:context>
    <inkml:brush xml:id="br0">
      <inkml:brushProperty name="width" value="0.0333517678081989" units="cm"/>
      <inkml:brushProperty name="height" value="0.0333517678081989" units="cm"/>
      <inkml:brushProperty name="color" value="#F2395B"/>
      <inkml:brushProperty name="ignorePressure" value="0"/>
    </inkml:brush>
  </inkml:definitions>
  <inkml:trace contextRef="#ctx0" brushRef="#br0">5250.000000 38000.000000 439,'75.000000'31.000000'30,"0.000000"13.000000"1 ,0.000000 12.000000 2,0.000000 13.000000 2,3.000000 12.000000-2,6.000000 13.000000-3,7.000000 12.000000-4,6.000000 13.000000-3,9.000000 6.000000-3,13.000000 0.000000-3,12.000000 0.000000-3,13.000000 0.000000-2,7.000000-15.000000-3,4.000000-27.000000 0,3.000000-28.000000-1,3.000000-28.000000 0,-1.000000-23.000000-3,-2.000000-15.000000-1,-3.000000-15.000000-3,-3.000000-16.000000-3,5.000000-24.000000-1,17.000000-31.000000-2,15.000000-31.000000-1,16.000000-31.000000-1,10.000000-18.000000-1,7.000000-3.000000 0,6.000000-3.000000-1,7.000000-2.000000 1,-9.000000 13.000000 2,-21.000000 31.000000 4,-22.000000 32.000000 4,-22.000000 31.000000 4,-29.000000 35.000000 4,-33.000000 42.000000 0,-35.000000 40.000000 1,-34.000000 41.000000 2,-20.000000 24.000000 1,-2.000000 10.000000 2,-3.000000 10.000000 2,-3.000000 9.000000 3,-2.000000-1.000000 0,0.000000-8.000000-2,0.000000-10.000000-2,0.000000-9.000000-2,12.000000-9.000000-2,26.000000-5.000000-2,24.000000-7.000000-2,26.000000-5.000000-3,33.000000-29.000000-1,45.000000-50.000000-2,43.000000-50.000000-2,45.000000-50.000000-1,35.000000-36.000000-2,28.000000-22.000000-2,28.000000-22.000000-1,29.000000-21.000000-3,-3.000000 1.000000 0,-30.000000 25.000000 1,-32.000000 25.000000 1,-30.000000 25.000000 0,-17.000000 21.000000 0,1.000000 20.000000-2,-1.000000 18.000000-2,1.000000 20.000000-2,-32.000000 28.000000 1,-62.000000 42.000000 3,-63.000000 40.000000 4,-62.000000 41.000000 4,-40.000000 29.000000 4,-15.000000 19.000000 3,-15.000000 19.000000 4,-16.000000 19.000000 4,-5.000000-4.000000 1,6.000000-24.000000 0,7.000000-26.000000-1,6.000000-24.000000 0,26.000000-31.000000-1,47.000000-33.000000-3,47.000000-35.000000-3,48.000000-34.000000-2,36.000000-38.000000-4,29.000000-41.000000-5,28.000000-40.000000-5,28.000000-40.000000-5,6.000000-15.000000-7,-16.000000 13.000000-9,-15.000000 12.000000-9,-15.000000 13.000000-8,-31.000000 23.000000-4,-43.000000 34.000000 2,-44.000000 35.000000 2,-43.000000 35.000000 2</inkml:trace>
</inkml:ink>
</file>

<file path=ppt/ink/ink655.xml><?xml version="1.0" encoding="utf-8"?>
<inkml:ink xmlns:inkml="http://www.w3.org/2003/InkML">
  <annotation type="ScanImages2ExtractSignatures">1</annotation>
  <annotation type="ScanImagesWidth">545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14"/>
    </inkml:context>
    <inkml:brush xml:id="br0">
      <inkml:brushProperty name="width" value="0.029894782230258" units="cm"/>
      <inkml:brushProperty name="height" value="0.029894782230258" units="cm"/>
      <inkml:brushProperty name="color" value="#F2395B"/>
      <inkml:brushProperty name="ignorePressure" value="0"/>
    </inkml:brush>
  </inkml:definitions>
  <inkml:trace contextRef="#ctx0" brushRef="#br0">17400.000000 38150.000000 490,'23.000000'-71.000000'-1,"-3.000000"10.000000"-1 ,-3.000000 10.000000-2,-2.000000 9.000000-2,-1.000000 6.000000 3,3.000000 3.000000 7,3.000000 3.000000 6,4.000000 4.000000 7,1.000000 2.000000 3,0.000000 4.000000 2,0.000000 3.000000 2,0.000000 3.000000 1,0.000000 3.000000 1,0.000000 3.000000 0,0.000000 3.000000 0,0.000000 4.000000 0,3.000000 1.000000 0,6.000000 0.000000-2,7.000000 0.000000-2,6.000000 0.000000-1,3.000000 3.000000-2,0.000000 6.000000-4,0.000000 7.000000-4,0.000000 6.000000-3,-2.000000 7.000000-3,-3.000000 10.000000-2,-3.000000 10.000000-2,-2.000000 9.000000-2,-9.000000 7.000000-2,-12.000000 7.000000-1,-13.000000 6.000000-2,-12.000000 7.000000-2,-15.000000 4.000000-1,-15.000000 3.000000-2,-15.000000 3.000000-2,-16.000000 4.000000-2,-7.000000-4.000000-1,4.000000-9.000000 3,3.000000-10.000000 1,3.000000-8.000000 1,6.000000-11.000000 3,9.000000-8.000000 5,10.000000-10.000000 4,10.000000-9.000000 3,19.000000-16.000000 4,32.000000-22.000000 2,31.000000-22.000000 2,32.000000-21.000000 2,13.000000-9.000000 1,-3.000000 7.000000-3,-3.000000 6.000000-2,-2.000000 7.000000-1,-9.000000 7.000000-2,-12.000000 9.000000-3,-13.000000 10.000000-1,-12.000000 10.000000-1,-15.000000 8.000000-2,-15.000000 10.000000-1,-15.000000 10.000000 1,-16.000000 9.000000-1,-21.000000 15.000000 0,-24.000000 22.000000-1,-26.000000 22.000000-1,-24.000000 23.000000-1,-13.000000 10.000000 0,0.000000 0.000000-2,0.000000 0.000000 0,0.000000 0.000000-1,7.000000-5.000000 0,17.000000-9.000000-1,15.000000-10.000000 0,16.000000-8.000000 0,23.000000-15.000000 3,31.000000-19.000000 6,32.000000-18.000000 6,31.000000-19.000000 7,18.000000-16.000000 2,7.000000-12.000000-2,6.000000-13.000000-1,7.000000-12.000000-2,5.000000-9.000000-1,7.000000-2.000000-1,6.000000-3.000000-1,7.000000-3.000000-1,4.000000-4.000000-1,3.000000-3.000000-3,3.000000-3.000000-1,4.000000-2.000000-1,-6.000000-3.000000-4,-11.000000 1.000000-5,-14.000000-1.000000-4,-11.000000 1.000000-4,-14.000000 1.000000-4,-11.000000 3.000000-3,-14.000000 3.000000-4,-11.000000 4.000000-2,-12.000000 4.000000-2,-9.000000 6.000000 1,-10.000000 7.000000 0,-8.000000 6.000000 1,-14.000000 6.000000 1,-15.000000 6.000000 2,-15.000000 7.000000 1,-16.000000 6.000000 3,-8.000000 4.000000 1,0.000000 4.000000 1,0.000000 3.000000 0,0.000000 3.000000 2,1.000000 3.000000 2,4.000000 3.000000 1,3.000000 3.000000 4,3.000000 4.000000 2,7.000000-1.000000 2,14.000000-3.000000 3,11.000000-3.000000 2,14.000000-2.000000 2,7.000000-3.000000 4,3.000000 1.000000 6,3.000000-1.000000 5,4.000000 1.000000 5,5.000000 1.000000 5,10.000000 3.000000 2,10.000000 3.000000 3,9.000000 4.000000 2,1.000000 4.000000 4,-6.000000 6.000000 4,-6.000000 7.000000 4,-6.000000 6.000000 5,-6.000000 4.000000 1,-2.000000 4.000000-4,-3.000000 3.000000-3,-3.000000 3.000000-4,-6.000000 4.000000-5,-5.000000 7.000000-6,-7.000000 6.000000-7,-5.000000 7.000000-6,-6.000000-1.000000-7,-3.000000-6.000000-6,-3.000000-6.000000-8,-2.000000-6.000000-7,2.000000-7.000000-9,9.000000-6.000000-11,10.000000-6.000000-12,10.000000-6.000000-12,7.000000-15.000000-5,6.000000-21.000000 2,7.000000-22.000000 1,6.000000-22.000000 1,7.000000-18.000000 6,10.000000-11.000000 9,10.000000-14.000000 9,9.000000-11.000000 9,2.000000-1.000000 9,-2.000000 13.000000 6,-3.000000 12.000000 6,-3.000000 13.000000 8,-4.000000 10.000000 6,-3.000000 10.000000 5,-3.000000 10.000000 6,-2.000000 9.000000 5,-3.000000 9.000000 5,1.000000 9.000000 3,-1.000000 10.000000 4,1.000000 10.000000 4,-1.000000 5.000000 0,1.000000 4.000000-2,-1.000000 3.000000-2,1.000000 3.000000-2,-3.000000 1.000000-5,-2.000000 1.000000-7,-3.000000-1.000000-9,-3.000000 1.000000-7,-2.000000-4.000000-7,0.000000-6.000000-9,0.000000-6.000000-7,0.000000-6.000000-7,0.000000-7.000000-11,0.000000-6.000000-12,0.000000-6.000000-14,0.000000-6.000000-12</inkml:trace>
</inkml:ink>
</file>

<file path=ppt/ink/ink656.xml><?xml version="1.0" encoding="utf-8"?>
<inkml:ink xmlns:inkml="http://www.w3.org/2003/InkML">
  <annotation type="ScanImages2ExtractSignatures">1</annotation>
  <annotation type="ScanImagesWidth">570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14"/>
    </inkml:context>
    <inkml:brush xml:id="br0">
      <inkml:brushProperty name="width" value="0.0331876128911972" units="cm"/>
      <inkml:brushProperty name="height" value="0.0331876128911972" units="cm"/>
      <inkml:brushProperty name="color" value="#F2395B"/>
      <inkml:brushProperty name="ignorePressure" value="0"/>
    </inkml:brush>
  </inkml:definitions>
  <inkml:trace contextRef="#ctx0" brushRef="#br0">19900.000000 38250.000000 441,'-24.000000'-27.000000'24,"4.000000"-3.000000"-1 ,3.000000-3.000000 1,3.000000-2.000000 1,4.000000-1.000000-2,7.000000 3.000000-1,6.000000 3.000000-3,7.000000 4.000000-2,8.000000 1.000000 0,14.000000 0.000000 3,11.000000 0.000000 3,14.000000 0.000000 4,7.000000 1.000000-1,3.000000 4.000000-4,3.000000 3.000000-3,4.000000 3.000000-4,-3.000000 4.000000-6,-5.000000 7.000000-5,-7.000000 6.000000-6,-5.000000 7.000000-7,-14.000000 11.000000-2,-18.000000 20.000000 1,-19.000000 18.000000 1,-18.000000 20.000000 0,-20.000000 14.000000 0,-18.000000 14.000000-3,-19.000000 11.000000-2,-18.000000 14.000000-3,-14.000000 5.000000 0,-5.000000 1.000000 2,-7.000000-1.000000 3,-5.000000 1.000000 1,3.000000-7.000000 4,17.000000-12.000000 4,15.000000-13.000000 5,16.000000-12.000000 3,18.000000-15.000000 4,22.000000-15.000000 0,22.000000-15.000000 0,23.000000-16.000000 1,24.000000-21.000000 0,28.000000-24.000000-1,28.000000-26.000000-1,29.000000-24.000000-1,16.000000-13.000000-1,7.000000 0.000000-1,6.000000 0.000000-2,7.000000 0.000000-2,-1.000000-2.000000-2,-6.000000-3.000000-6,-6.000000-3.000000-5,-6.000000-2.000000-4,-13.000000 2.000000-4,-19.000000 9.000000 0,-18.000000 10.000000-2,-19.000000 10.000000-1,-19.000000 8.000000 1,-19.000000 10.000000 2,-18.000000 10.000000 2,-19.000000 9.000000 3,-15.000000 6.000000 1,-8.000000 3.000000 3,-10.000000 3.000000 1,-9.000000 4.000000 2,-7.000000 1.000000 1,-3.000000 0.000000 1,-3.000000 0.000000 0,-2.000000 0.000000 0,-1.000000 0.000000 1,3.000000 0.000000 2,3.000000 0.000000 2,4.000000 0.000000 1,4.000000 1.000000 1,6.000000 4.000000 3,7.000000 3.000000 1,6.000000 3.000000 2,4.000000 1.000000 2,4.000000 1.000000 3,3.000000-1.000000 2,3.000000 1.000000 4,3.000000 2.000000 2,3.000000 7.000000 3,3.000000 6.000000 3,4.000000 7.000000 4,1.000000 4.000000 0,0.000000 3.000000 0,0.000000 3.000000-1,0.000000 4.000000-1,3.000000 8.000000 0,6.000000 17.000000-1,7.000000 15.000000 0,6.000000 16.000000 0,3.000000 12.000000-2,0.000000 9.000000-2,0.000000 10.000000-2,0.000000 10.000000-1,0.000000 5.000000-3,0.000000 4.000000-3,0.000000 3.000000-2,0.000000 3.000000-2,-2.000000-8.000000-4,-3.000000-19.000000-2,-3.000000-18.000000-5,-2.000000-19.000000-2,-12.000000-22.000000-3,-19.000000-25.000000-2,-18.000000-25.000000-1,-19.000000-25.000000-1,-18.000000-19.000000-1,-15.000000-12.000000 1,-15.000000-13.000000 2,-16.000000-12.000000 1,-10.000000-10.000000-1,-3.000000-6.000000-4,-3.000000-6.000000-2,-2.000000-6.000000-4,5.000000-2.000000-5,16.000000 3.000000-6,15.000000 3.000000-7,17.000000 4.000000-7,14.000000 4.000000-2,17.000000 6.000000 1,15.000000 7.000000 1,16.000000 6.000000 1,7.000000 7.000000 2,1.000000 10.000000 3,-1.000000 10.000000 3,1.000000 9.000000 2</inkml:trace>
</inkml:ink>
</file>

<file path=ppt/ink/ink65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40"/>
    </inkml:context>
    <inkml:brush xml:id="br0">
      <inkml:brushProperty name="width" value="0.0206333994865417" units="cm"/>
      <inkml:brushProperty name="height" value="0.0206333994865417" units="cm"/>
      <inkml:brushProperty name="color" value="#F2395B"/>
      <inkml:brushProperty name="ignorePressure" value="0"/>
    </inkml:brush>
  </inkml:definitions>
  <inkml:trace contextRef="#ctx0" brushRef="#br0">81050.000000 38350.000000 710,'51.000000'-50.000000'1,"4.000000"0.000000"1 ,3.000000 0.000000 2,3.000000 0.000000 1,12.000000 7.000000 1,22.000000 17.000000 3,22.000000 15.000000 2,23.000000 16.000000 1,31.000000 7.000000 3,45.000000 1.000000 1,43.000000-1.000000 2,45.000000 1.000000 1,42.000000 2.000000 1,45.000000 7.000000 1,43.000000 6.000000-1,45.000000 7.000000 2,28.000000 7.000000-2,17.000000 9.000000-2,15.000000 10.000000-2,16.000000 10.000000-3,10.000000 2.000000-2,7.000000-3.000000-4,6.000000-3.000000-4,7.000000-2.000000-2,-7.000000-6.000000-6,-19.000000-6.000000-5,-18.000000-6.000000-6,-19.000000-6.000000-6,-33.000000-2.000000-4,-47.000000 3.000000-3,-47.000000 3.000000-3,-46.000000 4.000000-3,-57.000000-6.000000 2,-66.000000-11.000000 3,-65.000000-14.000000 6,-65.000000-11.000000 3,-36.000000-7.000000 1,-2.000000 0.000000-2,-3.000000 0.000000-2,-3.000000 0.000000-4</inkml:trace>
</inkml:ink>
</file>

<file path=ppt/ink/ink65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41"/>
    </inkml:context>
    <inkml:brush xml:id="br0">
      <inkml:brushProperty name="width" value="0.0168753042817116" units="cm"/>
      <inkml:brushProperty name="height" value="0.0168753042817116" units="cm"/>
      <inkml:brushProperty name="color" value="#F2395B"/>
      <inkml:brushProperty name="ignorePressure" value="0"/>
    </inkml:brush>
  </inkml:definitions>
  <inkml:trace contextRef="#ctx0" brushRef="#br0">28400.000000 43050.000000 869,'76.000000'-68.000000'20,"4.000000"17.000000"-9 ,3.000000 15.000000-9,3.000000 16.000000-9,14.000000 12.000000-7,25.000000 9.000000-6,25.000000 10.000000-5,25.000000 10.000000-5,12.000000 0.000000 2,1.000000-5.000000 10,-1.000000-7.000000 10,1.000000-5.000000 10,-3.000000-3.000000 6,-2.000000 4.000000 2,-3.000000 3.000000 0,-3.000000 3.000000 1,1.000000 4.000000 2,6.000000 7.000000 0,7.000000 6.000000 1,6.000000 7.000000 1,9.000000 0.000000 0,13.000000-2.000000-1,12.000000-3.000000-3,13.000000-3.000000-1,9.000000-2.000000-1,6.000000 0.000000-2,7.000000 0.000000-3,6.000000 0.000000 0,4.000000 0.000000-2,4.000000 0.000000-1,3.000000 0.000000 0,3.000000 0.000000-1,9.000000-4.000000 0,16.000000-5.000000 1,15.000000-7.000000-1,17.000000-5.000000 0,16.000000-6.000000 0,19.000000-3.000000 1,19.000000-3.000000 0,19.000000-2.000000 0,13.000000-6.000000 0,10.000000-6.000000-1,10.000000-6.000000 1,9.000000-6.000000-1,12.000000-7.000000 1,16.000000-6.000000 1,15.000000-6.000000 1,17.000000-6.000000 1,14.000000-4.000000 0,17.000000 1.000000-1,15.000000-1.000000-3,16.000000 1.000000-2,2.000000 2.000000-1,-8.000000 7.000000 1,-10.000000 6.000000 0,-9.000000 7.000000 0,-2.000000 4.000000 1,6.000000 3.000000 0,7.000000 3.000000 1,6.000000 4.000000 1,1.000000 2.000000 0,-3.000000 4.000000 3,-3.000000 3.000000 1,-2.000000 3.000000 2,-9.000000 4.000000 0,-12.000000 7.000000 1,-13.000000 6.000000-1,-12.000000 7.000000 1,-5.000000 4.000000-2,3.000000 3.000000-1,3.000000 3.000000-2,4.000000 4.000000-2,2.000000 1.000000 0,4.000000 0.000000-2,3.000000 0.000000 1,3.000000 0.000000-1,-7.000000 1.000000-2,-15.000000 4.000000-1,-15.000000 3.000000-2,-16.000000 3.000000-2,-15.000000 1.000000-2,-11.000000 1.000000-3,-14.000000-1.000000-2,-11.000000 1.000000-2,-15.000000 2.000000-3,-16.000000 7.000000-3,-15.000000 6.000000-3,-15.000000 7.000000-3,-45.000000-4.000000 0,-71.000000-12.000000 5,-72.000000-13.000000 6,-72.000000-12.000000 3,-36.000000-5.000000 3,0.000000 3.000000 1,0.000000 3.000000-1,0.000000 4.000000 1</inkml:trace>
</inkml:ink>
</file>

<file path=ppt/ink/ink65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42"/>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62050.000000 43150.000000 999,'1.000000'-50.000000'-4,"4.000000"0.000000"-11 ,3.000000 0.000000-9,3.000000 0.000000-10,6.000000 6.000000-1,9.000000 13.000000 7,10.000000 12.000000 9,10.000000 13.000000 6,14.000000 6.000000 7,23.000000 0.000000 4,22.000000 0.000000 3,22.000000 0.000000 5,19.000000 1.000000 1,20.000000 4.000000 0,18.000000 3.000000-2,20.000000 3.000000 0,13.000000-1.000000 0,9.000000-2.000000 4,10.000000-3.000000 3,10.000000-3.000000 3,5.000000-4.000000 0,4.000000-3.000000-1,3.000000-3.000000-3,3.000000-2.000000-2,-4.000000-1.000000-2,-8.000000 3.000000-1,-10.000000 3.000000-2,-9.000000 4.000000-1,-13.000000 1.000000-2,-16.000000 0.000000-2,-15.000000 0.000000-4,-15.000000 0.000000-2,-18.000000 3.000000-1,-19.000000 6.000000-2,-18.000000 7.000000 0,-19.000000 6.000000-1,-16.000000 1.000000 0,-12.000000-3.000000 1,-13.000000-3.000000 1,-12.000000-2.000000 1,-9.000000-3.000000-1,-2.000000 1.000000-3,-3.000000-1.000000-3,-3.000000 1.000000-4</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7"/>
    </inkml:context>
    <inkml:brush xml:id="br0">
      <inkml:brushProperty name="width" value="0.0315917879343033" units="cm"/>
      <inkml:brushProperty name="height" value="0.0315917879343033" units="cm"/>
      <inkml:brushProperty name="color" value="#F2395B"/>
      <inkml:brushProperty name="ignorePressure" value="0"/>
    </inkml:brush>
  </inkml:definitions>
  <inkml:trace contextRef="#ctx0" brushRef="#br0">63900.000000 17250.000000 464,'45.000000'-91.000000'8,"-9.000000"19.000000"0 ,-10.000000 19.000000-3,-8.000000 19.000000-1,-6.000000 7.000000 0,1.000000-3.000000 3,-1.000000-3.000000 3,1.000000-2.000000 2,1.000000-3.000000 4,3.000000 1.000000 5,3.000000-1.000000 7,4.000000 1.000000 5,2.000000 4.000000 3,4.000000 9.000000 0,3.000000 10.000000-1,3.000000 10.000000 1,-1.000000 8.000000-3,-2.000000 10.000000-2,-3.000000 10.000000-3,-3.000000 9.000000-3,-7.000000 15.000000-3,-9.000000 22.000000-3,-10.000000 22.000000-3,-8.000000 23.000000-3,-11.000000 14.000000-3,-8.000000 10.000000-3,-10.000000 10.000000-2,-9.000000 9.000000-4,-4.000000-2.000000-1,4.000000-12.000000-1,3.000000-13.000000-1,3.000000-12.000000-1,6.000000-13.000000-4,9.000000-12.000000-6,10.000000-13.000000-7,10.000000-12.000000-7,13.000000-23.000000-4,19.000000-30.000000-3,19.000000-32.000000-2,19.000000-30.000000-4,15.000000-31.000000 2,13.000000-28.000000 6,12.000000-28.000000 5,13.000000-27.000000 6,1.000000-14.000000 4,-9.000000 4.000000 2,-10.000000 3.000000 3,-8.000000 3.000000 2,-12.000000 10.000000 3,-12.000000 20.000000 5,-13.000000 18.000000 4,-12.000000 20.000000 4,-15.000000 28.000000 9,-15.000000 42.000000 15,-15.000000 40.000000 14,-16.000000 41.000000 16,-10.000000 26.000000 1,-3.000000 13.000000-10,-3.000000 12.000000-11,-2.000000 13.000000-9,0.000000 4.000000-8,7.000000-3.000000-5,6.000000-3.000000-4,7.000000-2.000000-5,5.000000-11.000000-3,7.000000-15.000000-1,6.000000-15.000000-1,7.000000-16.000000-2,10.000000-19.000000-5,16.000000-22.000000-13,15.000000-22.000000-11,17.000000-21.000000-12,8.000000-20.000000-6,4.000000-15.000000 1,3.000000-15.000000 0,3.000000-16.000000 1,-2.000000-10.000000 2,-6.000000-3.000000 5,-6.000000-3.000000 4,-6.000000-2.000000 5,-7.000000 3.000000 5,-6.000000 14.000000 6,-6.000000 11.000000 5,-6.000000 14.000000 6,-12.000000 22.000000 9,-15.000000 35.000000 13,-15.000000 35.000000 12,-16.000000 34.000000 14,-8.000000 17.000000 3,0.000000 0.000000-4,0.000000 0.000000-4,0.000000 0.000000-5,3.000000 0.000000-7,6.000000 0.000000-10,7.000000 0.000000-12,6.000000 0.000000-9,10.000000-7.000000-12,17.000000-11.000000-11,15.000000-14.000000-11,16.000000-11.000000-12,9.000000-12.000000-4,3.000000-9.000000 3,3.000000-10.000000 3,4.000000-8.000000 3,-4.000000-8.000000 6,-9.000000-2.000000 7,-10.000000-3.000000 9,-8.000000-3.000000 7</inkml:trace>
</inkml:ink>
</file>

<file path=ppt/ink/ink660.xml><?xml version="1.0" encoding="utf-8"?>
<inkml:ink xmlns:inkml="http://www.w3.org/2003/InkML">
  <annotation type="ScanImages2ExtractSignatures">1</annotation>
  <annotation type="ScanImagesWidth">266871664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45"/>
    </inkml:context>
    <inkml:brush xml:id="br0">
      <inkml:brushProperty name="width" value="0.0240861512720585" units="cm"/>
      <inkml:brushProperty name="height" value="0.0240861512720585" units="cm"/>
      <inkml:brushProperty name="color" value="#F2395B"/>
      <inkml:brushProperty name="ignorePressure" value="0"/>
    </inkml:brush>
  </inkml:definitions>
  <inkml:trace contextRef="#ctx0" brushRef="#br0">67650.000000 42200.000000 608,'-13.000000'-46.000000'41,"26.000000"10.000000"-2 ,24.000000 10.000000-1,26.000000 9.000000-1,24.000000 6.000000-2,26.000000 3.000000-2,24.000000 3.000000-4,26.000000 4.000000-3,18.000000 2.000000-2,13.000000 4.000000-2,12.000000 3.000000-3,13.000000 3.000000-2,1.000000-1.000000-3,-9.000000-2.000000-4,-10.000000-3.000000-5,-8.000000-3.000000-3,-17.000000-2.000000-6,-21.000000 0.000000-10,-22.000000 0.000000-9,-22.000000 0.000000-9,-30.000000-4.000000-10,-37.000000-5.000000-9,-38.000000-7.000000-10,-37.000000-5.000000-10,-15.000000-1.000000 3,10.000000 6.000000 14,10.000000 7.000000 14,9.000000 6.000000 15,2.000000-1.000000 9,-2.000000-5.000000 4,-3.000000-7.000000 3,-3.000000-5.000000 4</inkml:trace>
</inkml:ink>
</file>

<file path=ppt/ink/ink6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45"/>
    </inkml:context>
    <inkml:brush xml:id="br0">
      <inkml:brushProperty name="width" value="0.023945951834321" units="cm"/>
      <inkml:brushProperty name="height" value="0.023945951834321" units="cm"/>
      <inkml:brushProperty name="color" value="#F2395B"/>
      <inkml:brushProperty name="ignorePressure" value="0"/>
    </inkml:brush>
  </inkml:definitions>
  <inkml:trace contextRef="#ctx0" brushRef="#br0">69800.000000 41550.000000 612,'-46.000000'-46.000000'0,"10.000000"10.000000"-1 ,10.000000 10.000000-1,9.000000 9.000000 0,7.000000 4.000000 5,7.000000 1.000000 11,6.000000-1.000000 10,7.000000 1.000000 12,11.000000 2.000000 3,20.000000 7.000000-2,18.000000 6.000000-3,20.000000 7.000000-2,10.000000 7.000000-3,3.000000 9.000000-4,3.000000 10.000000-3,4.000000 10.000000-5,1.000000 5.000000-2,0.000000 4.000000 0,0.000000 3.000000-2,0.000000 3.000000-1,-7.000000 3.000000-2,-11.000000 3.000000-2,-14.000000 3.000000-3,-11.000000 4.000000-3,-17.000000 1.000000-2,-18.000000 0.000000-1,-19.000000 0.000000-1,-18.000000 0.000000-3,-25.000000-4.000000 0,-27.000000-5.000000-2,-28.000000-7.000000-2,-28.000000-5.000000 0,-17.000000-9.000000-2,-2.000000-9.000000 0,-3.000000-10.000000-1,-3.000000-8.000000-1,4.000000-8.000000 1,13.000000-2.000000-1,12.000000-3.000000 1,13.000000-3.000000 0,21.000000-4.000000-4,32.000000-3.000000-9,31.000000-3.000000-7,32.000000-2.000000-9,15.000000-1.000000-4,0.000000 3.000000 3,0.000000 3.000000 0,0.000000 4.000000 2</inkml:trace>
</inkml:ink>
</file>

<file path=ppt/ink/ink662.xml><?xml version="1.0" encoding="utf-8"?>
<inkml:ink xmlns:inkml="http://www.w3.org/2003/InkML">
  <annotation type="ScanImages2ExtractSignatures">1</annotation>
  <annotation type="ScanImagesWidth">454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47"/>
    </inkml:context>
    <inkml:brush xml:id="br0">
      <inkml:brushProperty name="width" value="0.0267544370144606" units="cm"/>
      <inkml:brushProperty name="height" value="0.0267544370144606" units="cm"/>
      <inkml:brushProperty name="color" value="#F2395B"/>
      <inkml:brushProperty name="ignorePressure" value="0"/>
    </inkml:brush>
  </inkml:definitions>
  <inkml:trace contextRef="#ctx0" brushRef="#br0">73250.000000 42000.000000 548,'0.000000'-49.000000'0,"0.000000"4.000000"0 ,0.000000 3.000000 0,0.000000 3.000000 0,0.000000-1.000000 1,0.000000-2.000000 2,0.000000-3.000000 3,0.000000-3.000000 1,-4.000000-4.000000 2,-5.000000-3.000000 1,-7.000000-3.000000 1,-5.000000-2.000000 1,-8.000000 2.000000-1,-5.000000 9.000000 0,-7.000000 10.000000-2,-5.000000 10.000000 0,-8.000000 7.000000-1,-5.000000 6.000000-1,-7.000000 7.000000 0,-5.000000 6.000000-1,-1.000000 10.000000-1,6.000000 17.000000-1,7.000000 15.000000-1,6.000000 16.000000-1,7.000000 9.000000-1,10.000000 3.000000 1,10.000000 3.000000 1,9.000000 4.000000 1,13.000000-4.000000-1,20.000000-9.000000-4,18.000000-10.000000-2,20.000000-8.000000-3,14.000000-11.000000-1,14.000000-8.000000-1,11.000000-10.000000 1,14.000000-9.000000-1,5.000000-12.000000 1,1.000000-11.000000 1,-1.000000-14.000000 1,1.000000-11.000000 2,-6.000000-6.000000 1,-8.000000 4.000000 2,-10.000000 3.000000 1,-9.000000 3.000000 2,-29.000000 17.000000 4,-46.000000 31.000000 6,-47.000000 32.000000 9,-47.000000 31.000000 6,-29.000000 23.000000 1,-8.000000 16.000000-3,-10.000000 15.000000-4,-9.000000 17.000000-5,2.000000 3.000000-3,17.000000-5.000000-3,15.000000-7.000000-4,16.000000-5.000000-3,5.000000 3.000000-1,-2.000000 17.000000-2,-3.000000 15.000000 0,-3.000000 16.000000-1,4.000000 2.000000 0,13.000000-8.000000-1,12.000000-10.000000 0,13.000000-9.000000-1,15.000000-15.000000 1,19.000000-18.000000-1,19.000000-19.000000 0,19.000000-18.000000 0,19.000000-26.000000 0,23.000000-31.000000 1,22.000000-31.000000-1,22.000000-31.000000 1,15.000000-26.000000 0,9.000000-18.000000-2,10.000000-19.000000 0,10.000000-18.000000-2,4.000000-14.000000 0,0.000000-5.000000-2,0.000000-7.000000-2,0.000000-5.000000-1,-13.000000 3.000000-1,-24.000000 17.000000 3,-26.000000 15.000000 1,-24.000000 16.000000 1,-18.000000 7.000000 2,-9.000000 1.000000 1,-10.000000-1.000000 2,-8.000000 1.000000 0,-18.000000 15.000000 3,-25.000000 31.000000 2,-25.000000 32.000000 2,-25.000000 31.000000 2,-16.000000 23.000000 3,-6.000000 16.000000 0,-6.000000 15.000000 2,-6.000000 17.000000 1,1.000000 8.000000 0,9.000000 4.000000-1,10.000000 3.000000-1,10.000000 3.000000-2,13.000000-5.000000-1,19.000000-12.000000 0,19.000000-13.000000-2,19.000000-12.000000-1,23.000000-15.000000-2,28.000000-15.000000-4,28.000000-15.000000-4,29.000000-16.000000-4,18.000000-19.000000-4,9.000000-22.000000-5,10.000000-22.000000-4,10.000000-21.000000-5,2.000000-14.000000-5,-3.000000-2.000000-3,-3.000000-3.000000-3,-2.000000-3.000000-5,-12.000000-4.000000 1,-19.000000-3.000000 5,-18.000000-3.000000 4,-19.000000-2.000000 4,-15.000000-3.000000 4,-8.000000 1.000000 3,-10.000000-1.000000 4,-9.000000 1.000000 2,-9.000000-7.000000 4,-5.000000-12.000000 3,-7.000000-13.000000 4,-5.000000-12.000000 3,-4.000000 6.000000 5,0.000000 25.000000 5,0.000000 25.000000 4,0.000000 25.000000 5,-4.000000 20.000000 5,-5.000000 16.000000 7,-7.000000 15.000000 6,-5.000000 17.000000 7,-6.000000 11.000000 2,-3.000000 10.000000-2,-3.000000 10.000000-2,-2.000000 9.000000-1,-1.000000 9.000000-3,3.000000 9.000000-4,3.000000 10.000000-5,4.000000 10.000000-4,-4.000000 11.000000-3,-9.000000 17.000000-2,-10.000000 15.000000-1,-8.000000 16.000000-3,-1.000000-2.000000-2,9.000000-19.000000-4,10.000000-18.000000-3,10.000000-19.000000-5,7.000000-10.000000-3,6.000000 1.000000-5,7.000000-1.000000-4,6.000000 1.000000-4,13.000000-10.000000-3,23.000000-19.000000 0,22.000000-18.000000-1,22.000000-19.000000 0,13.000000-21.000000-1,7.000000-21.000000-1,6.000000-22.000000 0,7.000000-22.000000-1,-1.000000-10.000000 1,-6.000000 4.000000 3,-6.000000 3.000000 1,-6.000000 3.000000 3,-12.000000 6.000000 3,-15.000000 9.000000 3,-15.000000 10.000000 3,-16.000000 10.000000 4,-16.000000 11.000000 4,-16.000000 17.000000 6,-15.000000 15.000000 6,-15.000000 16.000000 5,-14.000000 18.000000 3,-8.000000 22.000000 0,-10.000000 22.000000 2,-9.000000 23.000000 0,-2.000000 8.000000 0,6.000000-3.000000-1,7.000000-3.000000-1,6.000000-2.000000 0,9.000000-6.000000-5,13.000000-6.000000-9,12.000000-6.000000-9,13.000000-6.000000-8,13.000000-12.000000-5,17.000000-15.000000 1,15.000000-15.000000 1,16.000000-16.000000 0,20.000000-15.000000-5,25.000000-11.000000-7,25.000000-14.000000-8,25.000000-11.000000-9,4.000000-12.000000-1,-15.000000-9.000000 5,-15.000000-10.000000 6,-16.000000-8.000000 5,-15.000000-3.000000 5,-11.000000 7.000000 2,-14.000000 6.000000 3,-11.000000 7.000000 2,-12.000000 5.000000 4,-9.000000 7.000000 4,-10.000000 6.000000 3,-8.000000 7.000000 5,-15.000000 15.000000 9,-19.000000 25.000000 14,-18.000000 25.000000 13,-19.000000 25.000000 15,-7.000000 12.000000 2,7.000000 1.000000-7,6.000000-1.000000-9,7.000000 1.000000-9,4.000000-3.000000-7,3.000000-2.000000-8,3.000000-3.000000-7,4.000000-3.000000-7,4.000000-4.000000-8,6.000000-3.000000-6,7.000000-3.000000-5,6.000000-2.000000-7,6.000000-9.000000-5,6.000000-12.000000-5,7.000000-13.000000-4,6.000000-12.000000-5,10.000000-16.000000-2,17.000000-19.000000 0,15.000000-18.000000 1,16.000000-19.000000 1,5.000000-18.000000 3,-2.000000-15.000000 7,-3.000000-15.000000 8,-3.000000-16.000000 6,-6.000000-8.000000 5,-5.000000 0.000000 3,-7.000000 0.000000 4,-5.000000 0.000000 2,-11.000000 6.000000 4,-11.000000 13.000000 3,-14.000000 12.000000 3,-11.000000 13.000000 3,-7.000000 16.000000 7,0.000000 23.000000 8,0.000000 22.000000 8,0.000000 22.000000 8,-4.000000 15.000000 5,-5.000000 9.000000 1,-7.000000 10.000000 0,-5.000000 10.000000 1,-4.000000 10.000000-2,0.000000 13.000000-7,0.000000 12.000000-5,0.000000 13.000000-7,3.000000 4.000000-4,6.000000-3.000000-3,7.000000-3.000000-4,6.000000-2.000000-3,3.000000 2.000000-8,0.000000 9.000000-14,0.000000 10.000000-13,0.000000 10.000000-14,1.000000-4.000000-10,4.000000-16.000000-6,3.000000-15.000000-7,3.000000-15.000000-7</inkml:trace>
</inkml:ink>
</file>

<file path=ppt/ink/ink663.xml><?xml version="1.0" encoding="utf-8"?>
<inkml:ink xmlns:inkml="http://www.w3.org/2003/InkML">
  <annotation type="ScanImages2ExtractSignatures">1</annotation>
  <annotation type="ScanImagesWidth">610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48"/>
    </inkml:context>
    <inkml:brush xml:id="br0">
      <inkml:brushProperty name="width" value="0.0287756770849228" units="cm"/>
      <inkml:brushProperty name="height" value="0.0287756770849228" units="cm"/>
      <inkml:brushProperty name="color" value="#F2395B"/>
      <inkml:brushProperty name="ignorePressure" value="0"/>
    </inkml:brush>
  </inkml:definitions>
  <inkml:trace contextRef="#ctx0" brushRef="#br0">77400.000000 42050.000000 509,'-71.000000'-94.000000'1,"10.000000"13.000000"1 ,10.000000 12.000000 2,9.000000 13.000000 1,4.000000 9.000000 6,1.000000 6.000000 10,-1.000000 7.000000 11,1.000000 6.000000 10,-3.000000 6.000000 2,-2.000000 6.000000-6,-3.000000 7.000000-5,-3.000000 6.000000-5,-1.000000 12.000000-5,4.000000 19.000000-3,3.000000 19.000000-2,3.000000 19.000000-4,4.000000 12.000000-2,7.000000 6.000000-3,6.000000 7.000000-2,7.000000 6.000000-2,5.000000-1.000000-4,7.000000-5.000000-2,6.000000-7.000000-3,7.000000-5.000000-3,8.000000-9.000000-4,14.000000-9.000000-6,11.000000-10.000000-4,14.000000-8.000000-5,13.000000-14.000000-5,16.000000-15.000000-1,15.000000-15.000000-3,17.000000-16.000000-2,5.000000-16.000000 0,-3.000000-16.000000 3,-3.000000-15.000000 2,-2.000000-15.000000 3,-6.000000-14.000000 3,-6.000000-8.000000 2,-6.000000-10.000000 4,-6.000000-9.000000 1,-7.000000-12.000000 4,-6.000000-11.000000 3,-6.000000-14.000000 4,-6.000000-11.000000 3,-9.000000-3.000000 2,-8.000000 10.000000 2,-10.000000 10.000000 1,-9.000000 9.000000 1,-7.000000 12.000000 2,-3.000000 16.000000 3,-3.000000 15.000000 1,-2.000000 17.000000 2,-8.000000 19.000000 7,-8.000000 26.000000 13,-10.000000 24.000000 13,-9.000000 26.000000 12,-9.000000 19.000000 3,-5.000000 17.000000-5,-7.000000 15.000000-6,-5.000000 16.000000-6,-4.000000 9.000000-6,0.000000 3.000000-3,0.000000 3.000000-5,0.000000 4.000000-4,-8.000000 15.000000-3,-16.000000 28.000000-1,-15.000000 28.000000-1,-15.000000 29.000000-2,-4.000000 7.000000-2,9.000000-12.000000-5,10.000000-13.000000-5,10.000000-12.000000-4,10.000000-10.000000-4,13.000000-6.000000-2,12.000000-6.000000-3,13.000000-6.000000-2,12.000000-21.000000-1,13.000000-34.000000 0,12.000000-35.000000 0,13.000000-33.000000 1,16.000000-33.000000-2,23.000000-27.000000-4,22.000000-28.000000-4,22.000000-28.000000-4,8.000000-18.000000-1,-2.000000-6.000000 0,-3.000000-6.000000-1,-3.000000-6.000000 1,-4.000000-1.000000 1,-3.000000 7.000000 2,-3.000000 6.000000 2,-2.000000 7.000000 2,-6.000000 10.000000 2,-6.000000 16.000000 4,-6.000000 15.000000 3,-6.000000 17.000000 2,-9.000000 14.000000 4,-8.000000 17.000000 1,-10.000000 15.000000 3,-9.000000 16.000000 2,-10.000000 20.000000 1,-9.000000 25.000000 3,-10.000000 25.000000 2,-8.000000 25.000000 1,-9.000000 7.000000 2,-6.000000-8.000000 1,-6.000000-10.000000 0,-6.000000-9.000000 2,-4.000000-10.000000-1,1.000000-9.000000-3,-1.000000-10.000000-3,1.000000-8.000000-1,-7.000000-6.000000-4,-12.000000 1.000000-1,-13.000000-1.000000-2,-12.000000 1.000000-2,-5.000000-6.000000-1,3.000000-8.000000 0,3.000000-10.000000 0,4.000000-9.000000 0,5.000000-9.000000 2,10.000000-5.000000 3,10.000000-7.000000 2,9.000000-5.000000 3,4.000000-6.000000 4,1.000000-3.000000 7,-1.000000-3.000000 7,1.000000-2.000000 6,15.000000 5.000000 5,31.000000 16.000000 5,32.000000 15.000000 4,31.000000 17.000000 4,12.000000 10.000000-2,-6.000000 6.000000-10,-6.000000 7.000000-9,-6.000000 6.000000-10,1.000000 6.000000-5,9.000000 6.000000-3,10.000000 7.000000-3,10.000000 6.000000-1,0.000000-2.000000-8,-5.000000-9.000000-11,-7.000000-10.000000-12,-5.000000-8.000000-11,-6.000000-9.000000-6,-3.000000-6.000000-2,-3.000000-6.000000-2,-2.000000-6.000000-1</inkml:trace>
</inkml:ink>
</file>

<file path=ppt/ink/ink6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48"/>
    </inkml:context>
    <inkml:brush xml:id="br0">
      <inkml:brushProperty name="width" value="0.0172837283462286" units="cm"/>
      <inkml:brushProperty name="height" value="0.0172837283462286" units="cm"/>
      <inkml:brushProperty name="color" value="#F2395B"/>
      <inkml:brushProperty name="ignorePressure" value="0"/>
    </inkml:brush>
  </inkml:definitions>
  <inkml:trace contextRef="#ctx0" brushRef="#br0">79750.000000 43000.000000 848,'-41.000000'0.000000'6,"19.000000"0.000000"14 ,19.000000 0.000000 12,19.000000 0.000000 12,9.000000 1.000000-6,0.000000 4.000000-27,0.000000 3.000000-26,0.000000 3.000000-27</inkml:trace>
</inkml:ink>
</file>

<file path=ppt/ink/ink665.xml><?xml version="1.0" encoding="utf-8"?>
<inkml:ink xmlns:inkml="http://www.w3.org/2003/InkML">
  <annotation type="ScanImages2ExtractSignatures">1</annotation>
  <annotation type="ScanImagesWidth">784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2"/>
    </inkml:context>
    <inkml:brush xml:id="br0">
      <inkml:brushProperty name="width" value="0.0273945294320583" units="cm"/>
      <inkml:brushProperty name="height" value="0.0273945294320583" units="cm"/>
      <inkml:brushProperty name="color" value="#F2395B"/>
      <inkml:brushProperty name="ignorePressure" value="0"/>
    </inkml:brush>
  </inkml:definitions>
  <inkml:trace contextRef="#ctx0" brushRef="#br0">8000.000000 52500.000000 535,'0.000000'-52.000000'1,"0.000000"-3.000000"3 ,0.000000-3.000000 2,0.000000-2.000000 2,3.000000 0.000000 3,6.000000 7.000000 3,7.000000 6.000000 4,6.000000 7.000000 3,3.000000 4.000000 0,0.000000 3.000000-1,0.000000 3.000000-2,0.000000 4.000000-1,1.000000 7.000000-1,4.000000 13.000000 2,3.000000 12.000000 2,3.000000 13.000000 2,-4.000000 12.000000 0,-8.000000 13.000000-1,-10.000000 12.000000 0,-9.000000 13.000000-1,-10.000000 20.000000-1,-9.000000 28.000000-3,-10.000000 28.000000-2,-8.000000 29.000000-3,-8.000000 13.000000-2,-2.000000 1.000000-2,-3.000000-1.000000-2,-3.000000 1.000000-2,-1.000000-10.000000-1,4.000000-19.000000 0,3.000000-18.000000 1,3.000000-19.000000 0,6.000000-21.000000-1,9.000000-21.000000-3,10.000000-22.000000-3,10.000000-22.000000-2,14.000000-30.000000-3,23.000000-37.000000-1,22.000000-38.000000-1,22.000000-37.000000-1,13.000000-27.000000-2,7.000000-16.000000-2,6.000000-15.000000-1,7.000000-15.000000-1,0.000000-3.000000 1,-2.000000 14.000000 5,-3.000000 11.000000 5,-3.000000 14.000000 5,-9.000000 16.000000 1,-11.000000 22.000000-2,-14.000000 22.000000-2,-11.000000 23.000000-4,-14.000000 19.000000 2,-11.000000 19.000000 3,-14.000000 19.000000 4,-11.000000 19.000000 3,-12.000000 21.000000 3,-9.000000 26.000000 3,-10.000000 24.000000 1,-8.000000 26.000000 1,-6.000000 8.000000 4,1.000000-5.000000 4,-1.000000-7.000000 4,1.000000-5.000000 3,2.000000-6.000000-1,7.000000-3.000000-10,6.000000-3.000000-9,7.000000-2.000000-8,4.000000-11.000000-5,3.000000-15.000000 0,3.000000-15.000000-1,4.000000-16.000000 1,4.000000-12.000000-7,6.000000-5.000000-12,7.000000-7.000000-14,6.000000-5.000000-12,9.000000-15.000000-4,13.000000-22.000000 5,12.000000-22.000000 5,13.000000-21.000000 6,6.000000-14.000000 5,0.000000-2.000000 5,0.000000-3.000000 5,0.000000-3.000000 7,-2.000000-2.000000 4,-3.000000 0.000000 5,-3.000000 0.000000 5,-2.000000 0.000000 6,-6.000000 6.000000 2,-6.000000 13.000000 3,-6.000000 12.000000 2,-6.000000 13.000000 1,-6.000000 7.000000 7,-2.000000 4.000000 11,-3.000000 3.000000 10,-3.000000 3.000000 11,-6.000000 9.000000 3,-5.000000 16.000000-4,-7.000000 15.000000-4,-5.000000 17.000000-5,-4.000000 14.000000-3,0.000000 17.000000-5,0.000000 15.000000-3,0.000000 16.000000-5,1.000000 5.000000-3,4.000000-2.000000-3,3.000000-3.000000-2,3.000000-3.000000-3,4.000000-7.000000-3,7.000000-9.000000-1,6.000000-10.000000-2,7.000000-8.000000-2,8.000000-12.000000-2,14.000000-12.000000-6,11.000000-13.000000-4,14.000000-12.000000-5,2.000000-16.000000-3,-6.000000-19.000000-4,-6.000000-18.000000-3,-6.000000-19.000000-3,-9.000000-10.000000-1,-8.000000 1.000000 0,-10.000000-1.000000 1,-9.000000 1.000000 0,-10.000000 1.000000 2,-9.000000 3.000000 3,-10.000000 3.000000 3,-8.000000 4.000000 4,-14.000000 8.000000 3,-15.000000 17.000000 5,-15.000000 15.000000 3,-16.000000 16.000000 4,-8.000000 15.000000 3,0.000000 16.000000 0,0.000000 15.000000 2,0.000000 17.000000 0,-4.000000 22.000000 4,-5.000000 32.000000 8,-7.000000 31.000000 7,-5.000000 32.000000 7,6.000000 13.000000 3,23.000000-3.000000-2,22.000000-3.000000-3,22.000000-2.000000-1,24.000000-14.000000-4,29.000000-21.000000-6,28.000000-22.000000-6,28.000000-22.000000-6,20.000000-24.000000-5,13.000000-24.000000-4,12.000000-26.000000-5,13.000000-24.000000-3,16.000000-31.000000-9,23.000000-33.000000-12,22.000000-35.000000-11,22.000000-34.000000-13,-15.000000-1.000000-5,-49.000000 35.000000 0,-51.000000 35.000000 1,-49.000000 34.000000 0</inkml:trace>
</inkml:ink>
</file>

<file path=ppt/ink/ink666.xml><?xml version="1.0" encoding="utf-8"?>
<inkml:ink xmlns:inkml="http://www.w3.org/2003/InkML">
  <annotation type="ScanImages2ExtractSignatures">1</annotation>
  <annotation type="ScanImagesWidth">909392179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2"/>
    </inkml:context>
    <inkml:brush xml:id="br0">
      <inkml:brushProperty name="width" value="0.0286842342466116" units="cm"/>
      <inkml:brushProperty name="height" value="0.0286842342466116" units="cm"/>
      <inkml:brushProperty name="color" value="#F2395B"/>
      <inkml:brushProperty name="ignorePressure" value="0"/>
    </inkml:brush>
  </inkml:definitions>
  <inkml:trace contextRef="#ctx0" brushRef="#br0">11600.000000 52800.000000 511,'-22.000000'-118.000000'1,"6.000000"17.000000"1 ,7.000000 15.000000 2,6.000000 16.000000 1,6.000000 10.000000 5,6.000000 7.000000 7,7.000000 6.000000 7,6.000000 7.000000 7,3.000000 7.000000 4,0.000000 9.000000 4,0.000000 10.000000 2,0.000000 10.000000 3,-4.000000 13.000000-1,-5.000000 19.000000-5,-7.000000 19.000000-6,-5.000000 19.000000-6,-4.000000 10.000000-4,0.000000 4.000000-4,0.000000 3.000000-4,0.000000 3.000000-5,0.000000 6.000000-2,0.000000 9.000000-2,0.000000 10.000000-1,0.000000 10.000000-2,0.000000-4.000000-4,0.000000-16.000000-6,0.000000-15.000000-5,0.000000-15.000000-7,7.000000-28.000000-2,17.000000-36.000000-1,15.000000-39.000000-1,16.000000-36.000000 0,7.000000-26.000000 1,1.000000-12.000000 3,-1.000000-13.000000 4,1.000000-12.000000 2,-1.000000-1.000000 4,1.000000 14.000000 2,-1.000000 11.000000 3,1.000000 14.000000 2,-6.000000 13.000000 2,-8.000000 16.000000 4,-10.000000 15.000000 2,-9.000000 17.000000 4,-7.000000 17.000000 2,-3.000000 23.000000 2,-3.000000 22.000000 4,-2.000000 22.000000 1,-5.000000 19.000000 3,-2.000000 20.000000 0,-3.000000 18.000000 0,-3.000000 20.000000 2,-2.000000 10.000000-2,0.000000 3.000000-2,0.000000 3.000000-2,0.000000 4.000000-3,6.000000-12.000000-4,13.000000-24.000000-4,12.000000-26.000000-3,13.000000-24.000000-5,12.000000-23.000000-4,13.000000-18.000000-2,12.000000-19.000000-3,13.000000-18.000000-3,6.000000-23.000000-2,0.000000-24.000000-1,0.000000-26.000000-2,0.000000-24.000000-1,-5.000000-13.000000-1,-9.000000 0.000000 0,-10.000000 0.000000 0,-8.000000 0.000000 0,-12.000000 3.000000 0,-12.000000 6.000000 1,-13.000000 7.000000 0,-12.000000 6.000000 2,-15.000000 10.000000 0,-15.000000 17.000000 3,-15.000000 15.000000 3,-16.000000 16.000000 1,-8.000000 15.000000 2,0.000000 16.000000 1,0.000000 15.000000 2,0.000000 17.000000 0,4.000000 10.000000-1,10.000000 6.000000-3,10.000000 7.000000-3,9.000000 6.000000-3,6.000000 1.000000-4,3.000000-3.000000-4,3.000000-3.000000-4,4.000000-2.000000-4</inkml:trace>
</inkml:ink>
</file>

<file path=ppt/ink/ink667.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3"/>
    </inkml:context>
    <inkml:brush xml:id="br0">
      <inkml:brushProperty name="width" value="0.023841081187129" units="cm"/>
      <inkml:brushProperty name="height" value="0.023841081187129" units="cm"/>
      <inkml:brushProperty name="color" value="#F2395B"/>
      <inkml:brushProperty name="ignorePressure" value="0"/>
    </inkml:brush>
  </inkml:definitions>
  <inkml:trace contextRef="#ctx0" brushRef="#br0">15850.000000 52400.000000 615,'-24.000000'23.000000'-26,"4.000000"-3.000000"8 ,3.000000-3.000000 7,3.000000-2.000000 9,1.000000-5.000000 8,1.000000-2.000000 8,-1.000000-3.000000 10,1.000000-3.000000 8,7.000000-1.000000 7,16.000000 4.000000 4,15.000000 3.000000 4,17.000000 3.000000 4,8.000000-1.000000-4,4.000000-2.000000-10,3.000000-3.000000-11,3.000000-3.000000-11,4.000000-6.000000-7,7.000000-5.000000-3,6.000000-7.000000-2,7.000000-5.000000-3,0.000000-9.000000-5,-2.000000-9.000000-6,-3.000000-10.000000-6,-3.000000-8.000000-7,-7.000000-4.000000-1,-9.000000 3.000000 2,-10.000000 3.000000 2,-8.000000 4.000000 2,-15.000000 2.000000 2,-19.000000 4.000000 0,-18.000000 3.000000 1,-19.000000 3.000000-1,-18.000000 9.000000 3,-15.000000 16.000000 1,-15.000000 15.000000 3,-16.000000 17.000000 2,-16.000000 16.000000 5,-16.000000 19.000000 6,-15.000000 19.000000 7,-15.000000 19.000000 7,-6.000000 19.000000 5,7.000000 23.000000 3,6.000000 22.000000 3,7.000000 22.000000 3,18.000000-1.000000 0,31.000000-21.000000-4,32.000000-22.000000-4,31.000000-22.000000-4,29.000000-16.000000-2,29.000000-9.000000-2,28.000000-10.000000-2,28.000000-8.000000-1,26.000000-17.000000-4,26.000000-21.000000-5,24.000000-22.000000-3,26.000000-22.000000-6,13.000000-22.000000-4,4.000000-22.000000-8,3.000000-22.000000-6,3.000000-21.000000-6,-7.000000-14.000000-6,-15.000000-2.000000-6,-15.000000-3.000000-5,-16.000000-3.000000-6,-26.000000 8.000000 1,-33.000000 23.000000 7,-35.000000 22.000000 6,-34.000000 22.000000 7,-18.000000 13.000000 6,1.000000 7.000000 5,-1.000000 6.000000 5,1.000000 7.000000 5</inkml:trace>
</inkml:ink>
</file>

<file path=ppt/ink/ink66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4"/>
    </inkml:context>
    <inkml:brush xml:id="br0">
      <inkml:brushProperty name="width" value="0.0289962980896235" units="cm"/>
      <inkml:brushProperty name="height" value="0.0289962980896235" units="cm"/>
      <inkml:brushProperty name="color" value="#F2395B"/>
      <inkml:brushProperty name="ignorePressure" value="0"/>
    </inkml:brush>
  </inkml:definitions>
  <inkml:trace contextRef="#ctx0" brushRef="#br0">17350.000000 52100.000000 505,'-22.000000'-46.000000'-10,"6.000000"10.000000"-2 ,7.000000 10.000000 1,6.000000 9.000000-1,4.000000 2.000000 10,4.000000-2.000000 19,3.000000-3.000000 20,3.000000-3.000000 19,3.000000 1.000000 6,3.000000 6.000000-10,3.000000 7.000000-7,4.000000 6.000000-10,1.000000 10.000000-6,0.000000 17.000000-3,0.000000 15.000000-3,0.000000 16.000000-4,-4.000000 13.000000-3,-5.000000 14.000000-1,-7.000000 11.000000-1,-5.000000 14.000000-3,-9.000000 7.000000-1,-9.000000 3.000000-2,-10.000000 3.000000-2,-8.000000 4.000000-2,-3.000000-4.000000-2,7.000000-9.000000-3,6.000000-10.000000-1,7.000000-8.000000-4,10.000000-28.000000-2,16.000000-43.000000-5,15.000000-44.000000-3,17.000000-43.000000-4,11.000000-29.000000-2,10.000000-12.000000 3,10.000000-13.000000 2,9.000000-12.000000 2,1.000000-2.000000 1,-6.000000 9.000000 2,-6.000000 10.000000 1,-6.000000 10.000000 2,-7.000000 11.000000 0,-6.000000 17.000000 2,-6.000000 15.000000 2,-6.000000 16.000000 0,-6.000000 13.000000 4,-2.000000 14.000000 6,-3.000000 11.000000 6,-3.000000 14.000000 6,-6.000000 16.000000 3,-5.000000 22.000000-1,-7.000000 22.000000 0,-5.000000 23.000000 0,-8.000000 10.000000 1,-5.000000 0.000000 1,-7.000000 0.000000 1,-5.000000 0.000000 2,-3.000000 0.000000-2,4.000000 0.000000-3,3.000000 0.000000-5,3.000000 0.000000-4,3.000000-8.000000-5,3.000000-16.000000-8,3.000000-15.000000-7,4.000000-15.000000-8,8.000000-17.000000-12,17.000000-15.000000-19,15.000000-15.000000-17,16.000000-16.000000-19,2.000000-8.000000-1,-8.000000 0.000000 16,-10.000000 0.000000 16,-9.000000 0.000000 17,-7.000000 0.000000 11,-3.000000 0.000000 4,-3.000000 0.000000 5,-2.000000 0.000000 4</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4"/>
    </inkml:context>
    <inkml:brush xml:id="br0">
      <inkml:brushProperty name="width" value="0.0262562837451696" units="cm"/>
      <inkml:brushProperty name="height" value="0.0262562837451696" units="cm"/>
      <inkml:brushProperty name="color" value="#F2395B"/>
      <inkml:brushProperty name="ignorePressure" value="0"/>
    </inkml:brush>
  </inkml:definitions>
  <inkml:trace contextRef="#ctx0" brushRef="#br0">19150.000000 52350.000000 558,'-60.000000'0.000000'9,"32.000000"0.000000"16 ,31.000000 0.000000 18,32.000000 0.000000 17,19.000000-2.000000 1,10.000000-3.000000-13,10.000000-3.000000-14,9.000000-2.000000-14,2.000000-8.000000-9,-2.000000-8.000000-5,-3.000000-10.000000-5,-3.000000-9.000000-6,-6.000000-5.000000-6,-5.000000 0.000000-6,-7.000000 0.000000-8,-5.000000 0.000000-7,-9.000000-2.000000-2,-9.000000-3.000000 3,-10.000000-3.000000 2,-8.000000-2.000000 3,-15.000000 3.000000 4,-19.000000 14.000000 6,-18.000000 11.000000 4,-19.000000 14.000000 7,-13.000000 11.000000 4,-6.000000 14.000000 5,-6.000000 11.000000 6,-6.000000 14.000000 4,-4.000000 13.000000 2,1.000000 16.000000 2,-1.000000 15.000000 2,1.000000 17.000000 0,4.000000 11.000000 2,9.000000 10.000000 3,10.000000 10.000000 2,10.000000 9.000000 3,10.000000-1.000000 0,13.000000-8.000000-3,12.000000-10.000000-4,13.000000-9.000000-3,15.000000-13.000000-3,19.000000-16.000000-2,19.000000-15.000000-3,19.000000-15.000000-3,16.000000-17.000000-6,17.000000-15.000000-7,15.000000-15.000000-8,16.000000-16.000000-8,5.000000-18.000000-8,-2.000000-18.000000-4,-3.000000-19.000000-7,-3.000000-18.000000-5,-9.000000-9.000000-3,-11.000000 4.000000 1,-14.000000 3.000000-1,-11.000000 3.000000 1,-11.000000 1.000000 4,-5.000000 1.000000 7,-7.000000-1.000000 6,-5.000000 1.000000 7,-11.000000 4.000000 5,-11.000000 9.000000 4,-14.000000 10.000000 3,-11.000000 10.000000 5,-12.000000 8.000000 4,-9.000000 10.000000 8,-10.000000 10.000000 5,-8.000000 9.000000 8,-4.000000 9.000000 5,3.000000 9.000000 7,3.000000 10.000000 6,4.000000 10.000000 6,4.000000 10.000000 2,6.000000 13.000000 0,7.000000 12.000000-2,6.000000 13.000000-1,1.000000 9.000000-2,-3.000000 6.000000-4,-3.000000 7.000000-4,-2.000000 6.000000-5,-1.000000 3.000000-4,3.000000 0.000000-5,3.000000 0.000000-4,4.000000 0.000000-6,2.000000-4.000000-6,4.000000-5.000000-6,3.000000-7.000000-7,3.000000-5.000000-8,3.000000-14.000000-3,3.000000-18.000000-1,3.000000-19.000000 0,4.000000-18.000000-2,1.000000-23.000000 1,0.000000-24.000000-2,0.000000-26.000000 0,0.000000-24.000000-1,3.000000-18.000000 1,6.000000-9.000000 4,7.000000-10.000000 3,6.000000-8.000000 3,1.000000 0.000000 3,-3.000000 14.000000 4,-3.000000 11.000000 3,-2.000000 14.000000 4,-5.000000 11.000000 3,-2.000000 14.000000 2,-3.000000 11.000000 2,-3.000000 14.000000 3,1.000000 13.000000 0,6.000000 16.000000-5,7.000000 15.000000-4,6.000000 17.000000-3,1.000000 10.000000-3,-3.000000 6.000000-1,-3.000000 7.000000-1,-2.000000 6.000000-1,-5.000000 1.000000-3,-2.000000-3.000000-6,-3.000000-3.000000-5,-3.000000-2.000000-5,-4.000000-6.000000-2,-3.000000-6.000000 2,-3.000000-6.000000 3,-2.000000-6.000000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8"/>
    </inkml:context>
    <inkml:brush xml:id="br0">
      <inkml:brushProperty name="width" value="0.0283930525183678" units="cm"/>
      <inkml:brushProperty name="height" value="0.0283930525183678" units="cm"/>
      <inkml:brushProperty name="color" value="#F2395B"/>
      <inkml:brushProperty name="ignorePressure" value="0"/>
    </inkml:brush>
  </inkml:definitions>
  <inkml:trace contextRef="#ctx0" brushRef="#br0">67650.000000 17050.000000 516,'-24.000000'-24.000000'37,"4.000000"4.000000"-1 ,3.000000 3.000000 1,3.000000 3.000000-1,-2.000000 1.000000 0,-6.000000 1.000000 1,-6.000000-1.000000 0,-6.000000 1.000000 0,-6.000000-1.000000-2,-2.000000 1.000000-6,-3.000000-1.000000-5,-3.000000 1.000000-7,-6.000000 8.000000-3,-5.000000 20.000000-4,-7.000000 18.000000-2,-5.000000 20.000000-3,-3.000000 13.000000-2,4.000000 9.000000-2,3.000000 10.000000 0,3.000000 10.000000-2,7.000000 2.000000 0,14.000000-3.000000-1,11.000000-3.000000 0,14.000000-2.000000-1,19.000000-12.000000 0,29.000000-19.000000-3,28.000000-18.000000 0,28.000000-19.000000-3,17.000000-22.000000-2,6.000000-25.000000-3,7.000000-25.000000-5,6.000000-25.000000-3,-1.000000-15.000000-3,-5.000000-2.000000-2,-7.000000-3.000000-1,-5.000000-3.000000-1,-12.000000 1.000000 1,-16.000000 6.000000 4,-15.000000 7.000000 4,-15.000000 6.000000 5,-14.000000 9.000000 4,-8.000000 13.000000 4,-10.000000 12.000000 3,-9.000000 13.000000 3,-15.000000 16.000000 7,-18.000000 23.000000 9,-19.000000 22.000000 8,-18.000000 22.000000 9,-9.000000 16.000000 5,4.000000 14.000000 4,3.000000 11.000000 2,3.000000 14.000000 4,7.000000 2.000000-4,14.000000-6.000000-10,11.000000-6.000000-9,14.000000-6.000000-11,11.000000-10.000000-9,14.000000-12.000000-8,11.000000-13.000000-10,14.000000-12.000000-8,14.000000-18.000000-6,20.000000-21.000000 0,18.000000-22.000000-3,20.000000-22.000000 0,8.000000-15.000000-2,1.000000-5.000000-1,-1.000000-7.000000-1,1.000000-5.000000-1,-1.000000-3.000000 0,1.000000 4.000000 4,-1.000000 3.000000 2,1.000000 3.000000 3,-10.000000 7.000000 4,-19.000000 14.000000 6,-18.000000 11.000000 5,-19.000000 14.000000 6,-15.000000 10.000000 6,-8.000000 9.000000 9,-10.000000 10.000000 8,-9.000000 10.000000 8,-13.000000 11.000000 7,-16.000000 17.000000 7,-15.000000 15.000000 6,-15.000000 16.000000 6,-6.000000 9.000000 1,7.000000 3.000000-5,6.000000 3.000000-5,7.000000 4.000000-5,5.000000-6.000000-7,7.000000-11.000000-12,6.000000-14.000000-10,7.000000-11.000000-11,10.000000-15.000000-16,16.000000-16.000000-23,15.000000-15.000000-21,17.000000-15.000000-21,2.000000-12.000000-4,-9.000000-6.000000 15,-10.000000-6.000000 14,-8.000000-6.000000 16</inkml:trace>
</inkml:ink>
</file>

<file path=ppt/ink/ink670.xml><?xml version="1.0" encoding="utf-8"?>
<inkml:ink xmlns:inkml="http://www.w3.org/2003/InkML">
  <annotation type="ScanImages2ExtractSignatures">1</annotation>
  <annotation type="ScanImagesWidth">-1880304768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5"/>
    </inkml:context>
    <inkml:brush xml:id="br0">
      <inkml:brushProperty name="width" value="0.026275621727109" units="cm"/>
      <inkml:brushProperty name="height" value="0.026275621727109" units="cm"/>
      <inkml:brushProperty name="color" value="#F2395B"/>
      <inkml:brushProperty name="ignorePressure" value="0"/>
    </inkml:brush>
  </inkml:definitions>
  <inkml:trace contextRef="#ctx0" brushRef="#br0">22450.000000 51800.000000 558,'-94.000000'-46.000000'22,"13.000000"10.000000"1 ,12.000000 10.000000 1,13.000000 9.000000 1,7.000000 6.000000-1,4.000000 3.000000-1,3.000000 3.000000-1,3.000000 4.000000-2,1.000000 7.000000-2,1.000000 13.000000-4,-1.000000 12.000000-3,1.000000 13.000000-3,-1.000000 12.000000-2,1.000000 13.000000 0,-1.000000 12.000000-1,1.000000 13.000000 1,4.000000 4.000000 0,9.000000-3.000000-1,10.000000-3.000000 0,10.000000-2.000000 0,8.000000-11.000000-1,10.000000-15.000000-2,10.000000-15.000000-1,9.000000-16.000000-2,10.000000-15.000000-2,14.000000-11.000000-5,11.000000-14.000000-2,14.000000-11.000000-5,3.000000-12.000000-1,-2.000000-9.000000 2,-3.000000-10.000000 0,-3.000000-8.000000 1,-2.000000-11.000000 0,0.000000-8.000000-1,0.000000-10.000000-1,0.000000-9.000000-1,-5.000000-2.000000 0,-9.000000 6.000000 2,-10.000000 7.000000 2,-8.000000 6.000000 1,-11.000000 6.000000 3,-8.000000 6.000000 3,-10.000000 7.000000 5,-9.000000 6.000000 3,-10.000000 9.000000 4,-9.000000 13.000000 3,-10.000000 12.000000 4,-8.000000 13.000000 4,-6.000000 13.000000 1,1.000000 17.000000 2,-1.000000 15.000000 0,1.000000 16.000000 0,1.000000 16.000000 2,3.000000 20.000000-1,3.000000 18.000000 1,4.000000 20.000000 0,2.000000 11.000000 0,4.000000 7.000000-3,3.000000 6.000000 0,3.000000 7.000000-3,1.000000 15.000000 0,1.000000 25.000000-2,-1.000000 25.000000 0,1.000000 25.000000-1,-1.000000 12.000000-6,1.000000 1.000000-8,-1.000000-1.000000-8,1.000000 1.000000-9,-3.000000-15.000000-5,-2.000000-28.000000 0,-3.000000-28.000000 0,-3.000000-27.000000 0,-4.000000-31.000000 1,-3.000000-31.000000 1,-3.000000-31.000000 3,-2.000000-31.000000 1,-11.000000-23.000000 3,-15.000000-11.000000 4,-15.000000-14.000000 5,-16.000000-11.000000 3,-10.000000-14.000000 2,-3.000000-11.000000 0,-3.000000-14.000000-1,-2.000000-11.000000 0,0.000000-11.000000-2,7.000000-5.000000-1,6.000000-7.000000-1,7.000000-5.000000-2,7.000000-8.000000-4,9.000000-5.000000-3,10.000000-7.000000-4,10.000000-5.000000-4,11.000000-1.000000-4,17.000000 6.000000 0,15.000000 7.000000-3,16.000000 6.000000-1,18.000000 6.000000 0,22.000000 6.000000 1,22.000000 7.000000 2,23.000000 6.000000 1,2.000000 9.000000 3,-16.000000 13.000000 5,-15.000000 12.000000 4,-15.000000 13.000000 6</inkml:trace>
</inkml:ink>
</file>

<file path=ppt/ink/ink671.xml><?xml version="1.0" encoding="utf-8"?>
<inkml:ink xmlns:inkml="http://www.w3.org/2003/InkML">
  <annotation type="ScanImages2ExtractSignatures">1</annotation>
  <annotation type="ScanImagesWidth">-1880464208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6"/>
    </inkml:context>
    <inkml:brush xml:id="br0">
      <inkml:brushProperty name="width" value="0.0265637449920177" units="cm"/>
      <inkml:brushProperty name="height" value="0.0265637449920177" units="cm"/>
      <inkml:brushProperty name="color" value="#F2395B"/>
      <inkml:brushProperty name="ignorePressure" value="0"/>
    </inkml:brush>
  </inkml:definitions>
  <inkml:trace contextRef="#ctx0" brushRef="#br0">23400.000000 52100.000000 552,'1.000000'-72.000000'-11,"4.000000"6.000000"5 ,3.000000 7.000000 4,3.000000 6.000000 3,4.000000 6.000000 6,7.000000 6.000000 9,6.000000 7.000000 8,7.000000 6.000000 9,0.000000 6.000000 3,-2.000000 6.000000-1,-3.000000 7.000000-1,-3.000000 6.000000-2,-4.000000 9.000000-1,-3.000000 13.000000-4,-3.000000 12.000000-2,-2.000000 13.000000-4,-8.000000 10.000000-3,-8.000000 10.000000-3,-10.000000 10.000000-4,-9.000000 9.000000-3,-5.000000 4.000000-2,0.000000 1.000000-1,0.000000-1.000000 0,0.000000 1.000000 0,1.000000-4.000000-2,4.000000-6.000000-1,3.000000-6.000000 0,3.000000-6.000000-3,4.000000-7.000000 0,7.000000-6.000000-3,6.000000-6.000000-1,7.000000-6.000000-2,10.000000-13.000000-1,16.000000-19.000000 1,15.000000-18.000000-1,17.000000-19.000000 1,10.000000-16.000000-1,6.000000-12.000000-3,7.000000-13.000000-2,6.000000-12.000000-3,1.000000-10.000000 0,-3.000000-6.000000 1,-3.000000-6.000000 2,-2.000000-6.000000 1,-8.000000-1.000000 0,-8.000000 7.000000-2,-10.000000 6.000000-3,-9.000000 7.000000-2,-10.000000 8.000000 0,-9.000000 14.000000 5,-10.000000 11.000000 3,-8.000000 14.000000 5,-14.000000 19.000000 7,-15.000000 29.000000 13,-15.000000 28.000000 12,-16.000000 28.000000 12,-5.000000 17.000000 3,6.000000 6.000000-4,7.000000 7.000000-5,6.000000 6.000000-5,6.000000 9.000000-4,6.000000 13.000000-4,7.000000 12.000000-2,6.000000 13.000000-4,3.000000 7.000000-2,0.000000 4.000000-2,0.000000 3.000000-2,0.000000 3.000000-2,0.000000 4.000000-2,0.000000 7.000000 0,0.000000 6.000000-1,0.000000 7.000000-2,-2.000000 0.000000 0,-3.000000-2.000000 0,-3.000000-3.000000-1,-2.000000-3.000000-1,-6.000000-10.000000-1,-6.000000-16.000000 0,-6.000000-15.000000-1,-6.000000-15.000000-1,-10.000000-18.000000-1,-12.000000-19.000000-1,-13.000000-18.000000 0,-12.000000-19.000000-2,-10.000000-18.000000 2,-6.000000-15.000000 3,-6.000000-15.000000 2,-6.000000-16.000000 2,-7.000000-16.000000 1,-6.000000-16.000000-4,-6.000000-15.000000-3,-6.000000-15.000000-3,-1.000000-11.000000-5,7.000000-2.000000-7,6.000000-3.000000-7,7.000000-3.000000-6,15.000000 7.000000-1,25.000000 19.000000 3,25.000000 19.000000 6,25.000000 19.000000 3,10.000000 9.000000-1,-2.000000 0.000000-8,-3.000000 0.000000-7,-3.000000 0.000000-7</inkml:trace>
</inkml:ink>
</file>

<file path=ppt/ink/ink672.xml><?xml version="1.0" encoding="utf-8"?>
<inkml:ink xmlns:inkml="http://www.w3.org/2003/InkML">
  <annotation type="ScanImages2ExtractSignatures">1</annotation>
  <annotation type="ScanImagesWidth">-974127104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7"/>
    </inkml:context>
    <inkml:brush xml:id="br0">
      <inkml:brushProperty name="width" value="0.0261651799082756" units="cm"/>
      <inkml:brushProperty name="height" value="0.0261651799082756" units="cm"/>
      <inkml:brushProperty name="color" value="#F2395B"/>
      <inkml:brushProperty name="ignorePressure" value="0"/>
    </inkml:brush>
  </inkml:definitions>
  <inkml:trace contextRef="#ctx0" brushRef="#br0">26500.000000 52200.000000 560,'21.000000'-71.000000'1,"-5.000000"10.000000"1 ,-7.000000 10.000000 1,-5.000000 9.000000 2,-3.000000 4.000000 2,4.000000 1.000000 6,3.000000-1.000000 6,3.000000 1.000000 4,1.000000 2.000000 3,1.000000 7.000000 0,-1.000000 6.000000-1,1.000000 7.000000 1,-3.000000 7.000000-1,-2.000000 9.000000 0,-3.000000 10.000000 0,-3.000000 10.000000-1,-2.000000 14.000000 0,0.000000 23.000000-4,0.000000 22.000000-2,0.000000 22.000000-3,-2.000000 13.000000-2,-3.000000 7.000000-1,-3.000000 6.000000-2,-2.000000 7.000000-1,-1.000000-3.000000-1,3.000000-8.000000 0,3.000000-10.000000 0,4.000000-9.000000 0,4.000000-13.000000-1,6.000000-16.000000-3,7.000000-15.000000-3,6.000000-15.000000-3,10.000000-20.000000-2,17.000000-21.000000 1,15.000000-22.000000 0,16.000000-22.000000 0,7.000000-24.000000 0,1.000000-24.000000 0,-1.000000-26.000000 0,1.000000-24.000000-1,-6.000000-10.000000 0,-8.000000 6.000000 0,-10.000000 7.000000 0,-9.000000 6.000000 1,-10.000000 7.000000 0,-9.000000 10.000000 0,-10.000000 10.000000 0,-8.000000 9.000000 0,-8.000000 12.000000-1,-2.000000 16.000000-1,-3.000000 15.000000-1,-3.000000 17.000000-1,-6.000000 13.000000-1,-5.000000 13.000000-2,-7.000000 12.000000-2,-5.000000 13.000000-1,-4.000000 9.000000-2,0.000000 6.000000-2,0.000000 7.000000-1,0.000000 6.000000-1,3.000000 3.000000-3,6.000000 0.000000-2,7.000000 0.000000-4,6.000000 0.000000-3,4.000000-2.000000-1,4.000000-3.000000 1,3.000000-3.000000 1,3.000000-2.000000 0,3.000000-6.000000 1,3.000000-6.000000 4,3.000000-6.000000 1,4.000000-6.000000 3,1.000000-4.000000 3,0.000000 1.000000 4,0.000000-1.000000 4,0.000000 1.000000 4</inkml:trace>
</inkml:ink>
</file>

<file path=ppt/ink/ink673.xml><?xml version="1.0" encoding="utf-8"?>
<inkml:ink xmlns:inkml="http://www.w3.org/2003/InkML">
  <annotation type="ScanImages2ExtractSignatures">1</annotation>
  <annotation type="ScanImagesWidth">-1880538224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2:58"/>
    </inkml:context>
    <inkml:brush xml:id="br0">
      <inkml:brushProperty name="width" value="0.0257678460329771" units="cm"/>
      <inkml:brushProperty name="height" value="0.0257678460329771" units="cm"/>
      <inkml:brushProperty name="color" value="#F2395B"/>
      <inkml:brushProperty name="ignorePressure" value="0"/>
    </inkml:brush>
  </inkml:definitions>
  <inkml:trace contextRef="#ctx0" brushRef="#br0">28000.000000 52200.000000 569,'-25.000000'-24.000000'2,"0.000000"4.000000"4 ,0.000000 3.000000 5,0.000000 3.000000 4,1.000000 1.000000 4,4.000000 1.000000 6,3.000000-1.000000 5,3.000000 1.000000 5,7.000000 4.000000 4,14.000000 9.000000 2,11.000000 10.000000 2,14.000000 10.000000 3,8.000000 4.000000-5,7.000000 0.000000-8,6.000000 0.000000-10,7.000000 0.000000-9,4.000000-4.000000-7,3.000000-5.000000-6,3.000000-7.000000-6,4.000000-5.000000-5,-3.000000-8.000000-3,-5.000000-5.000000-1,-7.000000-7.000000 1,-5.000000-5.000000-1,-3.000000-9.000000-2,4.000000-9.000000-4,3.000000-10.000000-2,3.000000-8.000000-4,-5.000000-6.000000 0,-12.000000 1.000000 4,-13.000000-1.000000 4,-12.000000 1.000000 5,-16.000000 2.000000 4,-19.000000 7.000000 7,-18.000000 6.000000 7,-19.000000 7.000000 6,-15.000000 8.000000 3,-8.000000 14.000000 0,-10.000000 11.000000 0,-9.000000 14.000000 0,-4.000000 13.000000 0,4.000000 16.000000 2,3.000000 15.000000 0,3.000000 17.000000 2,9.000000 13.000000 0,16.000000 13.000000-2,15.000000 12.000000-2,17.000000 13.000000-1,16.000000 1.000000-1,19.000000-9.000000-4,19.000000-10.000000-1,19.000000-8.000000-2,24.000000-17.000000-5,32.000000-21.000000-7,31.000000-22.000000-6,32.000000-22.000000-7,16.000000-22.000000-6,4.000000-22.000000-2,3.000000-22.000000-4,3.000000-21.000000-3,-16.000000-4.000000-2,-34.000000 16.000000 1,-35.000000 15.000000 1,-33.000000 17.000000-1,-22.000000 7.000000 1,-5.000000 0.000000-1,-7.000000 0.000000 1,-5.000000 0.000000-1</inkml:trace>
</inkml:ink>
</file>

<file path=ppt/ink/ink674.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0"/>
    </inkml:context>
    <inkml:brush xml:id="br0">
      <inkml:brushProperty name="width" value="0.0246715694665909" units="cm"/>
      <inkml:brushProperty name="height" value="0.0246715694665909" units="cm"/>
      <inkml:brushProperty name="color" value="#F2395B"/>
      <inkml:brushProperty name="ignorePressure" value="0"/>
    </inkml:brush>
  </inkml:definitions>
  <inkml:trace contextRef="#ctx0" brushRef="#br0">30200.000000 50650.000000 594,'0.000000'-50.000000'-1,"0.000000"0.000000"0 ,0.000000 0.000000-2,0.000000 0.000000-1,0.000000 1.000000 1,0.000000 4.000000 4,0.000000 3.000000 3,0.000000 3.000000 3,0.000000 3.000000 3,0.000000 3.000000 1,0.000000 3.000000 1,0.000000 4.000000 2,1.000000 2.000000-1,4.000000 4.000000 0,3.000000 3.000000 0,3.000000 3.000000-2,3.000000 7.000000 2,3.000000 14.000000 3,3.000000 11.000000 2,4.000000 14.000000 2,-4.000000 16.000000 2,-9.000000 22.000000-1,-10.000000 22.000000-1,-8.000000 23.000000-2,-11.000000 17.000000 0,-8.000000 17.000000-1,-10.000000 15.000000-1,-9.000000 16.000000-2,-4.000000 2.000000 0,4.000000-8.000000-1,3.000000-10.000000 0,3.000000-9.000000 0,-1.000000-1.000000-3,-2.000000 10.000000-4,-3.000000 10.000000-6,-3.000000 9.000000-4,4.000000-16.000000-3,13.000000-41.000000-1,12.000000-40.000000 0,13.000000-40.000000-2,9.000000-28.000000 0,6.000000-11.000000 0,7.000000-14.000000 1,6.000000-11.000000 0,6.000000-18.000000 1,6.000000-22.000000 2,7.000000-22.000000 1,6.000000-21.000000 3,4.000000-10.000000 0,4.000000 3.000000-1,3.000000 3.000000 1,3.000000 4.000000-1,6.000000-4.000000-1,9.000000-9.000000 1,10.000000-10.000000 0,10.000000-8.000000-1,-3.000000 8.000000 2,-11.000000 29.000000 1,-14.000000 28.000000 1,-11.000000 28.000000 2,-12.000000 20.000000 1,-9.000000 13.000000 0,-10.000000 12.000000 0,-8.000000 13.000000-1,-9.000000 16.000000 1,-6.000000 23.000000 3,-6.000000 22.000000 2,-6.000000 22.000000 1,-6.000000 7.000000 3,-2.000000-6.000000 0,-3.000000-6.000000 2,-3.000000-6.000000 1,-1.000000-1.000000 0,4.000000 7.000000-2,3.000000 6.000000-1,3.000000 7.000000-1,3.000000-7.000000-4,3.000000-19.000000-8,3.000000-18.000000-6,4.000000-19.000000-7,4.000000-15.000000-5,6.000000-8.000000-6,7.000000-10.000000-5,6.000000-9.000000-5,6.000000-10.000000-2,6.000000-9.000000 0,7.000000-10.000000 0,6.000000-8.000000 0,-2.000000-4.000000 0,-9.000000 3.000000 2,-10.000000 3.000000 2,-8.000000 4.000000 0,-6.000000 2.000000 4,1.000000 4.000000 4,-1.000000 3.000000 4,1.000000 3.000000 5</inkml:trace>
</inkml:ink>
</file>

<file path=ppt/ink/ink67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1"/>
    </inkml:context>
    <inkml:brush xml:id="br0">
      <inkml:brushProperty name="width" value="0.02051473967731" units="cm"/>
      <inkml:brushProperty name="height" value="0.02051473967731" units="cm"/>
      <inkml:brushProperty name="color" value="#F2395B"/>
      <inkml:brushProperty name="ignorePressure" value="0"/>
    </inkml:brush>
  </inkml:definitions>
  <inkml:trace contextRef="#ctx0" brushRef="#br0">31700.000000 51750.000000 714,'1.000000'-41.000000'65,"4.000000"19.000000"-11 ,3.000000 19.000000-10,3.000000 19.000000-10,-1.000000 16.000000-7,-2.000000 17.000000-6,-3.000000 15.000000-4,-3.000000 16.000000-5,-4.000000 7.000000-4,-3.000000 1.000000-5,-3.000000-1.000000-2,-2.000000 1.000000-5,-3.000000-3.000000-4,1.000000-2.000000-6,-1.000000-3.000000-4,1.000000-3.000000-6,-1.000000-9.000000-5,1.000000-11.000000-7,-1.000000-14.000000-6,1.000000-11.000000-6,2.000000-14.000000 0,7.000000-11.000000 6,6.000000-14.000000 6,7.000000-11.000000 6</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1"/>
    </inkml:context>
    <inkml:brush xml:id="br0">
      <inkml:brushProperty name="width" value="0.0213737171143293" units="cm"/>
      <inkml:brushProperty name="height" value="0.0213737171143293" units="cm"/>
      <inkml:brushProperty name="color" value="#F2395B"/>
      <inkml:brushProperty name="ignorePressure" value="0"/>
    </inkml:brush>
  </inkml:definitions>
  <inkml:trace contextRef="#ctx0" brushRef="#br0">32100.000000 50550.000000 686,'-66.000000'-25.000000'23,"19.000000"0.000000"11 ,19.000000 0.000000 13,19.000000 0.000000 12,15.000000 4.000000-1,13.000000 10.000000-14,12.000000 10.000000-14,13.000000 9.000000-14,4.000000 9.000000-13,-3.000000 9.000000-14,-3.000000 10.000000-14,-2.000000 10.000000-13,-5.000000 4.000000-7,-2.000000 0.000000-3,-3.000000 0.000000-1,-3.000000 0.000000-3,-4.000000-4.000000 4,-3.000000-5.000000 7,-3.000000-7.000000 8,-2.000000-5.000000 7</inkml:trace>
</inkml:ink>
</file>

<file path=ppt/ink/ink67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1"/>
    </inkml:context>
    <inkml:brush xml:id="br0">
      <inkml:brushProperty name="width" value="0.0247177612036467" units="cm"/>
      <inkml:brushProperty name="height" value="0.0247177612036467" units="cm"/>
      <inkml:brushProperty name="color" value="#F2395B"/>
      <inkml:brushProperty name="ignorePressure" value="0"/>
    </inkml:brush>
  </inkml:definitions>
  <inkml:trace contextRef="#ctx0" brushRef="#br0">33300.000000 51700.000000 593,'-49.000000'-93.000000'5,"4.000000"17.000000"9 ,3.000000 15.000000 11,3.000000 16.000000 9,1.000000 9.000000 5,1.000000 3.000000-1,-1.000000 3.000000-2,1.000000 4.000000 0,-3.000000 5.000000-3,-2.000000 10.000000-4,-3.000000 10.000000-6,-3.000000 9.000000-4,-2.000000 12.000000-3,0.000000 16.000000-2,0.000000 15.000000-1,0.000000 17.000000-2,0.000000 19.000000-2,0.000000 26.000000-3,0.000000 24.000000-1,0.000000 26.000000-3,7.000000 4.000000-3,17.000000-16.000000-3,15.000000-15.000000-3,16.000000-15.000000-3,20.000000-18.000000-4,25.000000-19.000000-4,25.000000-18.000000-5,25.000000-19.000000-4,18.000000-22.000000-6,14.000000-25.000000-6,11.000000-25.000000-8,14.000000-25.000000-6,-6.000000-11.000000 1,-21.000000 3.000000 7,-22.000000 3.000000 8,-22.000000 4.000000 8,-16.000000 2.000000 5,-9.000000 4.000000 4,-10.000000 3.000000 3,-8.000000 3.000000 3</inkml:trace>
</inkml:ink>
</file>

<file path=ppt/ink/ink67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2"/>
    </inkml:context>
    <inkml:brush xml:id="br0">
      <inkml:brushProperty name="width" value="0.027223251760006" units="cm"/>
      <inkml:brushProperty name="height" value="0.027223251760006" units="cm"/>
      <inkml:brushProperty name="color" value="#F2395B"/>
      <inkml:brushProperty name="ignorePressure" value="0"/>
    </inkml:brush>
  </inkml:definitions>
  <inkml:trace contextRef="#ctx0" brushRef="#br0">34650.000000 49850.000000 538,'0.000000'-60.000000'8,"0.000000"32.000000"15 ,0.000000 31.000000 16,0.000000 32.000000 14,-7.000000 27.000000 6,-11.000000 26.000000-8,-14.000000 24.000000-5,-11.000000 26.000000-8,-9.000000 21.000000-5,-3.000000 19.000000-5,-3.000000 19.000000-6,-2.000000 19.000000-3,-1.000000 12.000000-5,3.000000 6.000000-3,3.000000 7.000000-1,4.000000 6.000000-4,4.000000-10.000000-4,6.000000-24.000000-8,7.000000-26.000000-7,6.000000-24.000000-7,13.000000-32.000000-8,23.000000-37.000000-6,22.000000-38.000000-6,22.000000-37.000000-8,19.000000-38.000000-3,20.000000-37.000000-1,18.000000-38.000000-1,20.000000-37.000000 0,3.000000-21.000000 3,-8.000000-3.000000 10,-10.000000-3.000000 9,-9.000000-2.000000 9,-13.000000 6.000000 7,-16.000000 20.000000 3,-15.000000 18.000000 3,-15.000000 20.000000 4,-12.000000 10.000000 2,-6.000000 3.000000 2,-6.000000 3.000000 2,-6.000000 4.000000 1,-10.000000 10.000000 5,-12.000000 19.000000 7,-13.000000 19.000000 6,-12.000000 19.000000 7,-5.000000 12.000000 5,3.000000 6.000000 3,3.000000 7.000000 2,4.000000 6.000000 4,4.000000 9.000000-1,6.000000 13.000000-3,7.000000 12.000000-5,6.000000 13.000000-3,4.000000 4.000000-4,4.000000-3.000000-4,3.000000-3.000000-3,3.000000-2.000000-4,7.000000-3.000000-2,14.000000 1.000000-2,11.000000-1.000000-1,14.000000 1.000000-2,8.000000-9.000000-6,7.000000-15.000000-11,6.000000-15.000000-9,7.000000-16.000000-11,-1.000000-13.000000-5,-6.000000-9.000000 1,-6.000000-10.000000-1,-6.000000-8.000000 0,-10.000000-9.000000 2,-12.000000-6.000000 3,-13.000000-6.000000 3,-12.000000-6.000000 3,-12.000000 1.000000 3,-8.000000 9.000000 4,-10.000000 10.000000 5,-9.000000 10.000000 3,-12.000000 7.000000 4,-11.000000 6.000000 5,-14.000000 7.000000 4,-11.000000 6.000000 4,-11.000000 15.000000 6,-5.000000 26.000000 5,-7.000000 24.000000 6,-5.000000 26.000000 7,0.000000 12.000000 2,10.000000 0.000000 1,10.000000 0.000000 1,9.000000 0.000000 0,13.000000-2.000000-2,20.000000-3.000000-4,18.000000-3.000000-6,20.000000-2.000000-4,19.000000-9.000000-4,22.000000-12.000000-4,22.000000-13.000000-4,23.000000-12.000000-3,14.000000-13.000000-7,10.000000-12.000000-13,10.000000-13.000000-12,9.000000-12.000000-12,2.000000-15.000000-6,-2.000000-15.000000 2,-3.000000-15.000000 0,-3.000000-16.000000 2,-6.000000-13.000000 2,-5.000000-9.000000 5,-7.000000-10.000000 3,-5.000000-8.000000 5,-9.000000-8.000000 4,-9.000000-2.000000 5,-10.000000-3.000000 5,-8.000000-3.000000 5,-11.000000-4.000000 3,-8.000000-3.000000 0,-10.000000-3.000000 0,-9.000000-2.000000 0,-7.000000 6.000000 3,-3.000000 20.000000 4,-3.000000 18.000000 6,-2.000000 20.000000 4,-11.000000 13.000000 6,-15.000000 9.000000 6,-15.000000 10.000000 4,-16.000000 10.000000 7,-15.000000 14.000000 1,-11.000000 23.000000-1,-14.000000 22.000000-1,-11.000000 22.000000-2,-9.000000 15.000000-2,-3.000000 9.000000-2,-3.000000 10.000000-2,-2.000000 10.000000-3,5.000000 0.000000-3,16.000000-5.000000-5,15.000000-7.000000-4,17.000000-5.000000-6,11.000000-1.000000-2,10.000000 6.000000 0,10.000000 7.000000 1,9.000000 6.000000 1,26.000000-7.000000-3,44.000000-18.000000-7,44.000000-19.000000-5,44.000000-18.000000-6,26.000000-14.000000-6,9.000000-5.000000-2,10.000000-7.000000-5,10.000000-5.000000-3,-1.000000-3.000000-1,-9.000000 4.000000 5,-10.000000 3.000000 4,-8.000000 3.000000 3,-20.000000 9.000000 4,-28.000000 16.000000 1,-28.000000 15.000000 3,-27.000000 17.000000 1,-31.000000 11.000000 4,-31.000000 10.000000 8,-31.000000 10.000000 6,-31.000000 9.000000 7,-24.000000 2.000000 5,-16.000000-2.000000 1,-15.000000-3.000000 2,-15.000000-3.000000 2,-4.000000-7.000000 0,9.000000-9.000000-3,10.000000-10.000000-3,10.000000-8.000000-2,8.000000-11.000000-6,10.000000-8.000000-9,10.000000-10.000000-9,9.000000-9.000000-9</inkml:trace>
</inkml:ink>
</file>

<file path=ppt/ink/ink679.xml><?xml version="1.0" encoding="utf-8"?>
<inkml:ink xmlns:inkml="http://www.w3.org/2003/InkML">
  <annotation type="ScanImages2ExtractSignatures">1</annotation>
  <annotation type="ScanImagesWidth">-1880602944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3"/>
    </inkml:context>
    <inkml:brush xml:id="br0">
      <inkml:brushProperty name="width" value="0.0227386299520731" units="cm"/>
      <inkml:brushProperty name="height" value="0.0227386299520731" units="cm"/>
      <inkml:brushProperty name="color" value="#F2395B"/>
      <inkml:brushProperty name="ignorePressure" value="0"/>
    </inkml:brush>
  </inkml:definitions>
  <inkml:trace contextRef="#ctx0" brushRef="#br0">39800.000000 51700.000000 645,'-91.000000'0.000000'0,"19.000000"0.000000"2 ,19.000000 0.000000 1,19.000000 0.000000 2,19.000000-4.000000 5,23.000000-5.000000 11,22.000000-7.000000 11,22.000000-5.000000 11,18.000000-3.000000 3,16.000000 4.000000-6,15.000000 3.000000-6,17.000000 3.000000-5,10.000000 1.000000-5,6.000000 1.000000-3,7.000000-1.000000-3,6.000000 1.000000-4,-1.000000-3.000000-5,-5.000000-2.000000-6,-7.000000-3.000000-5,-5.000000-3.000000-7,-11.000000 1.000000-6,-11.000000 6.000000-5,-14.000000 7.000000-5,-11.000000 6.000000-5,-25.000000 6.000000-8,-33.000000 6.000000-8,-35.000000 7.000000-10,-34.000000 6.000000-8,-13.000000 1.000000 2,9.000000-3.000000 14,10.000000-3.000000 14,10.000000-2.000000 13</inkml:trace>
</inkml:ink>
</file>

<file path=ppt/ink/ink68.xml><?xml version="1.0" encoding="utf-8"?>
<inkml:ink xmlns:inkml="http://www.w3.org/2003/InkML">
  <annotation type="ScanImages2ExtractSignatures">1</annotation>
  <annotation type="ScanImagesWidth">568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8"/>
    </inkml:context>
    <inkml:brush xml:id="br0">
      <inkml:brushProperty name="width" value="0.0329558402299881" units="cm"/>
      <inkml:brushProperty name="height" value="0.0329558402299881" units="cm"/>
      <inkml:brushProperty name="color" value="#F2395B"/>
      <inkml:brushProperty name="ignorePressure" value="0"/>
    </inkml:brush>
  </inkml:definitions>
  <inkml:trace contextRef="#ctx0" brushRef="#br0">69350.000000 15600.000000 445,'-71.000000'0.000000'3,"10.000000"0.000000"8 ,10.000000 0.000000 8,9.000000 0.000000 7,9.000000 4.000000 7,9.000000 10.000000 5,10.000000 10.000000 6,10.000000 9.000000 6,11.000000 2.000000-6,17.000000-2.000000-17,15.000000-3.000000-17,16.000000-3.000000-17,7.000000-1.000000-12,1.000000 4.000000-8,-1.000000 3.000000-8,1.000000 3.000000-8,-1.000000 3.000000-2,1.000000 3.000000 1,-1.000000 3.000000 3,1.000000 4.000000 2,-4.000000 2.000000 5,-6.000000 4.000000 8,-6.000000 3.000000 7,-6.000000 3.000000 7,-9.000000 3.000000 8,-8.000000 3.000000 5,-10.000000 3.000000 7,-9.000000 4.000000 5,-9.000000 4.000000 9,-5.000000 6.000000 11,-7.000000 7.000000 10,-5.000000 6.000000 11,-8.000000 3.000000 5,-5.000000 0.000000-2,-7.000000 0.000000-1,-5.000000 0.000000-2,-3.000000-5.000000-4,4.000000-9.000000-8,3.000000-10.000000-7,3.000000-8.000000-8,14.000000-18.000000-11,25.000000-25.000000-16,25.000000-25.000000-16,25.000000-25.000000-16,14.000000-22.000000-8,3.000000-19.000000-1,3.000000-18.000000 0,4.000000-19.000000 0,-1.000000-7.000000 2,-3.000000 7.000000 6,-3.000000 6.000000 6,-2.000000 7.000000 5,-6.000000 8.000000 7,-6.000000 14.000000 5,-6.000000 11.000000 7,-6.000000 14.000000 6,-9.000000 16.000000 4,-8.000000 22.000000 2,-10.000000 22.000000 3,-9.000000 23.000000 1,-9.000000 20.000000 6,-5.000000 23.000000 6,-7.000000 22.000000 7,-5.000000 22.000000 7,-4.000000 8.000000 1,0.000000-2.000000-5,0.000000-3.000000-7,0.000000-3.000000-5,6.000000-12.000000-10,13.000000-18.000000-13,12.000000-19.000000-15,13.000000-18.000000-12,12.000000-21.000000-10,13.000000-22.000000-5,12.000000-22.000000-5,13.000000-21.000000-4,10.000000-26.000000 1,10.000000-28.000000 5,10.000000-28.000000 5,9.000000-27.000000 6,2.000000-20.000000 6,-2.000000-9.000000 5,-3.000000-10.000000 6,-3.000000-8.000000 6,-6.000000-6.000000 4,-5.000000 1.000000 3,-7.000000-1.000000 3,-5.000000 1.000000 3,-12.000000 12.000000 4,-16.000000 25.000000 7,-15.000000 25.000000 6,-15.000000 25.000000 5,-12.000000 21.000000 7,-6.000000 20.000000 6,-6.000000 18.000000 6,-6.000000 20.000000 7,-6.000000 14.000000 0,-2.000000 14.000000-4,-3.000000 11.000000-3,-3.000000 14.000000-5,-2.000000 13.000000-3,0.000000 16.000000-2,0.000000 15.000000-2,0.000000 17.000000-2,0.000000 10.000000-3,0.000000 6.000000-5,0.000000 7.000000-3,0.000000 6.000000-5,0.000000 4.000000-5,0.000000 4.000000-9,0.000000 3.000000-8,0.000000 3.000000-8,3.000000-1.000000-4,6.000000-2.000000-2,7.000000-3.000000-3,6.000000-3.000000-1,3.000000-9.000000-3,0.000000-11.000000-3,0.000000-14.000000-4,0.000000-11.000000-4,7.000000-18.000000-2,17.000000-22.000000 1,15.000000-22.000000 1,16.000000-21.000000 0,4.000000-15.000000 3,-6.000000-6.000000 4,-6.000000-6.000000 5,-6.000000-6.000000 4,-4.000000-2.000000 4,1.000000 3.000000 2,-1.000000 3.000000 3,1.000000 4.000000 3</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3"/>
    </inkml:context>
    <inkml:brush xml:id="br0">
      <inkml:brushProperty name="width" value="0.0222123451530933" units="cm"/>
      <inkml:brushProperty name="height" value="0.0222123451530933" units="cm"/>
      <inkml:brushProperty name="color" value="#F2395B"/>
      <inkml:brushProperty name="ignorePressure" value="0"/>
    </inkml:brush>
  </inkml:definitions>
  <inkml:trace contextRef="#ctx0" brushRef="#br0">39900.000000 52150.000000 660,'-69.000000'43.000000'3,"13.000000"-11.000000"1 ,12.000000-14.000000 2,13.000000-11.000000 1,15.000000-7.000000 5,19.000000 0.000000 7,19.000000 0.000000 9,19.000000 0.000000 7,23.000000-4.000000 3,28.000000-5.000000-3,28.000000-7.000000-2,29.000000-5.000000-3,11.000000-3.000000-4,-2.000000 4.000000-4,-3.000000 3.000000-6,-3.000000 3.000000-4,-9.000000 1.000000-5,-11.000000 1.000000-2,-14.000000-1.000000-3,-11.000000 1.000000-4,-11.000000-1.000000-1,-5.000000 1.000000-3,-7.000000-1.000000-2,-5.000000 1.000000-1</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5"/>
    </inkml:context>
    <inkml:brush xml:id="br0">
      <inkml:brushProperty name="width" value="0.0241792947053909" units="cm"/>
      <inkml:brushProperty name="height" value="0.0241792947053909" units="cm"/>
      <inkml:brushProperty name="color" value="#F2395B"/>
      <inkml:brushProperty name="ignorePressure" value="0"/>
    </inkml:brush>
  </inkml:definitions>
  <inkml:trace contextRef="#ctx0" brushRef="#br0">44400.000000 51900.000000 606,'0.000000'-69.000000'-5,"0.000000"13.000000"2 ,0.000000 12.000000 0,0.000000 13.000000 2,0.000000 4.000000 5,0.000000-3.000000 7,0.000000-3.000000 7,0.000000-2.000000 8,-2.000000-5.000000 3,-3.000000-2.000000-4,-3.000000-3.000000-3,-2.000000-3.000000-3,-5.000000 1.000000-2,-2.000000 6.000000-1,-3.000000 7.000000-1,-3.000000 6.000000-2,-7.000000 6.000000-2,-9.000000 6.000000-1,-10.000000 7.000000-2,-8.000000 6.000000-1,-6.000000 13.000000-2,1.000000 23.000000-1,-1.000000 22.000000 0,1.000000 22.000000-2,1.000000 16.000000 0,3.000000 14.000000-1,3.000000 11.000000-1,4.000000 14.000000-1,8.000000 0.000000-1,17.000000-8.000000-1,15.000000-10.000000 0,16.000000-9.000000-1,13.000000-15.000000-1,14.000000-18.000000 0,11.000000-19.000000-2,14.000000-18.000000-1,10.000000-21.000000 0,9.000000-22.000000 0,10.000000-22.000000-1,10.000000-21.000000 1,2.000000-17.000000-1,-3.000000-8.000000-1,-3.000000-10.000000 0,-2.000000-9.000000 0,-8.000000-5.000000 1,-8.000000 0.000000 1,-10.000000 0.000000 2,-9.000000 0.000000 2,-12.000000 7.000000 2,-11.000000 17.000000 2,-14.000000 15.000000 4,-11.000000 16.000000 1,-12.000000 18.000000 3,-9.000000 22.000000 1,-10.000000 22.000000 2,-8.000000 23.000000 0,-8.000000 24.000000 2,-2.000000 28.000000 1,-3.000000 28.000000 1,-3.000000 29.000000 1,-2.000000 22.000000 2,0.000000 20.000000 0,0.000000 18.000000 2,0.000000 20.000000 0,0.000000 16.000000 1,0.000000 16.000000-3,0.000000 15.000000-1,0.000000 17.000000-2,0.000000 8.000000-3,0.000000 4.000000-4,0.000000 3.000000-5,0.000000 3.000000-5,0.000000-7.000000-3,0.000000-15.000000-2,0.000000-15.000000-1,0.000000-16.000000-1,1.000000-27.000000-2,4.000000-37.000000-2,3.000000-38.000000-2,3.000000-37.000000-1,1.000000-30.000000-1,1.000000-22.000000 2,-1.000000-22.000000 1,1.000000-21.000000 2,-6.000000-18.000000 1,-8.000000-12.000000 4,-10.000000-13.000000 2,-9.000000-12.000000 3,-9.000000-16.000000 2,-5.000000-19.000000 4,-7.000000-18.000000 3,-5.000000-19.000000 2,3.000000-15.000000 2,17.000000-8.000000-1,15.000000-10.000000-1,16.000000-9.000000 0,21.000000-9.000000 1,29.000000-5.000000 0,28.000000-7.000000 1,28.000000-5.000000 1,24.000000-3.000000 0,23.000000 4.000000-3,22.000000 3.000000-2,22.000000 3.000000-2,16.000000 1.000000-5,14.000000 1.000000-5,11.000000-1.000000-6,14.000000 1.000000-6,3.000000 7.000000-4,-2.000000 16.000000 0,-3.000000 15.000000-1,-3.000000 17.000000-2,-18.000000 19.000000 1,-31.000000 26.000000 1,-31.000000 24.000000 1,-31.000000 26.000000 2,-24.000000 15.000000-4,-16.000000 6.000000-6,-15.000000 7.000000-7,-15.000000 6.000000-7,-15.000000 4.000000 1,-12.000000 4.000000 8,-13.000000 3.000000 6,-12.000000 3.000000 9,-5.000000-2.000000 5,3.000000-6.000000 3,3.000000-6.000000 3,4.000000-6.000000 3</inkml:trace>
</inkml:ink>
</file>

<file path=ppt/ink/ink682.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6"/>
    </inkml:context>
    <inkml:brush xml:id="br0">
      <inkml:brushProperty name="width" value="0.0245453808456659" units="cm"/>
      <inkml:brushProperty name="height" value="0.0245453808456659" units="cm"/>
      <inkml:brushProperty name="color" value="#F2395B"/>
      <inkml:brushProperty name="ignorePressure" value="0"/>
    </inkml:brush>
  </inkml:definitions>
  <inkml:trace contextRef="#ctx0" brushRef="#br0">45950.000000 51100.000000 597,'-2.000000'-46.000000'3,"-3.000000"10.000000"5 ,-3.000000 10.000000 6,-2.000000 9.000000 6,-5.000000 17.000000 6,-2.000000 25.000000 7,-3.000000 25.000000 7,-3.000000 25.000000 7,-2.000000 12.000000-1,0.000000 1.000000-8,0.000000-1.000000-7,0.000000 1.000000-7,-2.000000 7.000000-8,-3.000000 16.000000-6,-3.000000 15.000000-6,-2.000000 17.000000-6,2.000000-4.000000-4,9.000000-22.000000 0,10.000000-22.000000 0,10.000000-21.000000-1,10.000000-34.000000-2,13.000000-43.000000-5,12.000000-44.000000-6,13.000000-43.000000-3,6.000000-20.000000-1,0.000000 7.000000 6,0.000000 6.000000 6,0.000000 7.000000 6,1.000000 4.000000 3,4.000000 3.000000 2,3.000000 3.000000 2,3.000000 4.000000 1,-2.000000 5.000000 3,-6.000000 10.000000 2,-6.000000 10.000000 3,-6.000000 9.000000 3,-6.000000 10.000000 0,-2.000000 14.000000 0,-3.000000 11.000000-2,-3.000000 14.000000 0,-4.000000 14.000000 1,-3.000000 20.000000 2,-3.000000 18.000000 2,-2.000000 20.000000 1,-1.000000 3.000000 0,3.000000-8.000000-2,3.000000-10.000000-3,4.000000-9.000000-4,7.000000-9.000000-5,13.000000-5.000000-13,12.000000-7.000000-10,13.000000-5.000000-11,2.000000-14.000000-4,-5.000000-18.000000 5,-7.000000-19.000000 4,-5.000000-18.000000 3,-6.000000-17.000000 3,-3.000000-11.000000 1,-3.000000-14.000000 0,-2.000000-11.000000 0,-8.000000-1.000000 2,-8.000000 13.000000 6,-10.000000 12.000000 5,-9.000000 13.000000 4,-13.000000 7.000000 5,-16.000000 4.000000 3,-15.000000 3.000000 3,-15.000000 3.000000 3,-12.000000 9.000000 3,-6.000000 16.000000 0,-6.000000 15.000000 1,-6.000000 17.000000 1,-2.000000 16.000000 1,3.000000 19.000000 0,3.000000 19.000000 2,4.000000 19.000000 0,7.000000 9.000000-1,13.000000 0.000000 0,12.000000 0.000000-1,13.000000 0.000000-1,10.000000-4.000000-3,10.000000-5.000000-3,10.000000-7.000000-5,9.000000-5.000000-3,15.000000-12.000000-6,22.000000-16.000000-8,22.000000-15.000000-7,23.000000-15.000000-7,11.000000-14.000000-5,4.000000-8.000000-3,3.000000-10.000000-2,3.000000-9.000000-2,-4.000000-10.000000-1,-8.000000-9.000000 0,-10.000000-10.000000 2,-9.000000-8.000000 0,-10.000000-3.000000 3,-9.000000 7.000000 5,-10.000000 6.000000 6,-8.000000 7.000000 6,-9.000000 5.000000 2,-6.000000 7.000000 1,-6.000000 6.000000-1,-6.000000 7.000000 0</inkml:trace>
</inkml:ink>
</file>

<file path=ppt/ink/ink6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6"/>
    </inkml:context>
    <inkml:brush xml:id="br0">
      <inkml:brushProperty name="width" value="0.0244999378919601" units="cm"/>
      <inkml:brushProperty name="height" value="0.0244999378919601" units="cm"/>
      <inkml:brushProperty name="color" value="#F2395B"/>
      <inkml:brushProperty name="ignorePressure" value="0"/>
    </inkml:brush>
  </inkml:definitions>
  <inkml:trace contextRef="#ctx0" brushRef="#br0">47500.000000 51300.000000 598,'-69.000000'25.000000'19,"13.000000"0.000000"9 ,12.000000 0.000000 9,13.000000 0.000000 10,10.000000 0.000000 0,10.000000 0.000000-8,10.000000 0.000000-9,9.000000 0.000000-7,10.000000 3.000000-7,14.000000 6.000000-5,11.000000 7.000000-6,14.000000 6.000000-6,7.000000-4.000000-5,3.000000-11.000000-3,3.000000-14.000000-4,4.000000-11.000000-4,-1.000000-12.000000-3,-3.000000-9.000000 0,-3.000000-10.000000 0,-2.000000-8.000000-2,-6.000000-8.000000 0,-6.000000-2.000000-1,-6.000000-3.000000-2,-6.000000-3.000000-1,-9.000000-1.000000 3,-8.000000 4.000000 7,-10.000000 3.000000 6,-9.000000 3.000000 6,-13.000000 6.000000 6,-16.000000 9.000000 3,-15.000000 10.000000 5,-15.000000 10.000000 3,-14.000000 13.000000 4,-8.000000 19.000000 2,-10.000000 19.000000 3,-9.000000 19.000000 3,-2.000000 13.000000 2,6.000000 10.000000 2,7.000000 10.000000 1,6.000000 9.000000 2,9.000000 2.000000-1,13.000000-2.000000-3,12.000000-3.000000-3,13.000000-3.000000-3,20.000000-10.000000-5,28.000000-16.000000-4,28.000000-15.000000-6,29.000000-15.000000-5,19.000000-15.000000-7,14.000000-12.000000-9,11.000000-13.000000-9,14.000000-12.000000-10,3.000000-15.000000-8,-2.000000-15.000000-7,-3.000000-15.000000-8,-3.000000-16.000000-7,-15.000000-4.000000 1,-24.000000 10.000000 11,-26.000000 10.000000 10,-24.000000 9.000000 10</inkml:trace>
</inkml:ink>
</file>

<file path=ppt/ink/ink68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7"/>
    </inkml:context>
    <inkml:brush xml:id="br0">
      <inkml:brushProperty name="width" value="0.0257554482668638" units="cm"/>
      <inkml:brushProperty name="height" value="0.0257554482668638" units="cm"/>
      <inkml:brushProperty name="color" value="#F2395B"/>
      <inkml:brushProperty name="ignorePressure" value="0"/>
    </inkml:brush>
  </inkml:definitions>
  <inkml:trace contextRef="#ctx0" brushRef="#br0">48750.000000 51600.000000 569,'-2.000000'-49.000000'-29,"-3.000000"4.000000"5 ,-3.000000 3.000000 7,-2.000000 3.000000 7,-1.000000 1.000000 6,3.000000 1.000000 9,3.000000-1.000000 9,4.000000 1.000000 8,1.000000 1.000000 5,0.000000 3.000000 0,0.000000 3.000000 2,0.000000 4.000000 1,3.000000 2.000000 0,6.000000 4.000000-1,7.000000 3.000000 1,6.000000 3.000000-1,3.000000 3.000000-1,0.000000 3.000000-3,0.000000 3.000000-1,0.000000 4.000000-4,-2.000000 8.000000-1,-3.000000 17.000000-2,-3.000000 15.000000-1,-2.000000 16.000000-1,-6.000000 13.000000-2,-6.000000 14.000000-1,-6.000000 11.000000-2,-6.000000 14.000000 0,-7.000000 5.000000-3,-6.000000 1.000000-1,-6.000000-1.000000-2,-6.000000 1.000000-2,-1.000000-9.000000-2,7.000000-15.000000-4,6.000000-15.000000-4,7.000000-16.000000-2,7.000000-15.000000-3,9.000000-11.000000-1,10.000000-14.000000 0,10.000000-11.000000-1,14.000000-23.000000-1,23.000000-31.000000 1,22.000000-31.000000 0,22.000000-31.000000 1,8.000000-16.000000 0,-2.000000 0.000000-2,-3.000000 0.000000-2,-3.000000 0.000000-1,-7.000000 9.000000 2,-9.000000 19.000000 6,-10.000000 19.000000 5,-8.000000 19.000000 6,-11.000000 19.000000 6,-8.000000 23.000000 3,-10.000000 22.000000 3,-9.000000 22.000000 5,-10.000000 21.000000 2,-9.000000 22.000000 1,-10.000000 22.000000 1,-8.000000 23.000000 2,-6.000000 11.000000-1,1.000000 4.000000 1,-1.000000 3.000000 0,1.000000 3.000000 0,1.000000-5.000000-4,3.000000-12.000000-7,3.000000-13.000000-7,4.000000-12.000000-8,2.000000-21.000000-13,4.000000-28.000000-19,3.000000-28.000000-20,3.000000-27.000000-19,-1.000000-17.000000-5,-2.000000-3.000000 11,-3.000000-3.000000 12,-3.000000-2.000000 10,-4.000000-1.000000 9,-3.000000 3.000000 8,-3.000000 3.000000 7,-2.000000 4.000000 7</inkml:trace>
</inkml:ink>
</file>

<file path=ppt/ink/ink685.xml><?xml version="1.0" encoding="utf-8"?>
<inkml:ink xmlns:inkml="http://www.w3.org/2003/InkML">
  <annotation type="ScanImages2ExtractSignatures">1</annotation>
  <annotation type="ScanImagesWidth">-2135113760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7"/>
    </inkml:context>
    <inkml:brush xml:id="br0">
      <inkml:brushProperty name="width" value="0.0197386536747217" units="cm"/>
      <inkml:brushProperty name="height" value="0.0197386536747217" units="cm"/>
      <inkml:brushProperty name="color" value="#F2395B"/>
      <inkml:brushProperty name="ignorePressure" value="0"/>
    </inkml:brush>
  </inkml:definitions>
  <inkml:trace contextRef="#ctx0" brushRef="#br0">45200.000000 51550.000000 743,'-68.000000'23.000000'-16,"17.000000"-3.000000"14 ,15.000000-3.000000 12,16.000000-2.000000 12,21.000000-11.000000 9,29.000000-15.000000 7,28.000000-15.000000 4,28.000000-16.000000 7,18.000000-10.000000-6,10.000000-3.000000-15,10.000000-3.000000-17,9.000000-2.000000-15,-8.000000 2.000000-17,-25.000000 9.000000-17,-25.000000 10.000000-18,-25.000000 10.000000-17</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8"/>
    </inkml:context>
    <inkml:brush xml:id="br0">
      <inkml:brushProperty name="width" value="0.0261144768446684" units="cm"/>
      <inkml:brushProperty name="height" value="0.0261144768446684" units="cm"/>
      <inkml:brushProperty name="color" value="#F2395B"/>
      <inkml:brushProperty name="ignorePressure" value="0"/>
    </inkml:brush>
  </inkml:definitions>
  <inkml:trace contextRef="#ctx0" brushRef="#br0">51950.000000 51300.000000 561,'0.000000'-52.000000'3,"0.000000"-3.000000"4 ,0.000000-3.000000 5,0.000000-2.000000 5,0.000000 2.000000 3,0.000000 9.000000 3,0.000000 10.000000 2,0.000000 10.000000 2,1.000000 5.000000 1,4.000000 4.000000-2,3.000000 3.000000 0,3.000000 3.000000-2,3.000000 7.000000 0,3.000000 14.000000-3,3.000000 11.000000-1,4.000000 14.000000-1,-1.000000 10.000000-2,-3.000000 9.000000-2,-3.000000 10.000000-2,-2.000000 10.000000-1,-5.000000 16.000000-1,-2.000000 26.000000-1,-3.000000 24.000000 0,-3.000000 26.000000 0,-2.000000 4.000000-2,0.000000-16.000000-2,0.000000-15.000000-3,0.000000-15.000000-2,0.000000-17.000000-2,0.000000-15.000000-3,0.000000-15.000000-3,0.000000-16.000000-4,6.000000-19.000000 0,13.000000-22.000000 0,12.000000-22.000000 2,13.000000-21.000000 0,12.000000-28.000000 0,13.000000-30.000000 0,12.000000-32.000000-1,13.000000-30.000000 0,2.000000-19.000000 0,-5.000000-2.000000-1,-7.000000-3.000000-1,-5.000000-3.000000 0,-11.000000 7.000000 1,-11.000000 19.000000 0,-14.000000 19.000000 2,-11.000000 19.000000 1,-14.000000 19.000000 2,-11.000000 23.000000 0,-14.000000 22.000000 0,-11.000000 22.000000 2,-12.000000 19.000000 0,-9.000000 20.000000-1,-10.000000 18.000000 1,-8.000000 20.000000-1,-1.000000 10.000000 0,9.000000 3.000000-2,10.000000 3.000000-2,10.000000 4.000000-2,7.000000-3.000000-2,6.000000-5.000000-5,7.000000-7.000000-4,6.000000-5.000000-3,7.000000-9.000000-4,10.000000-9.000000-1,10.000000-10.000000-3,9.000000-8.000000-1,1.000000-8.000000 3,-6.000000-2.000000 6,-6.000000-3.000000 6,-6.000000-3.000000 7</inkml:trace>
</inkml:ink>
</file>

<file path=ppt/ink/ink687.xml><?xml version="1.0" encoding="utf-8"?>
<inkml:ink xmlns:inkml="http://www.w3.org/2003/InkML">
  <annotation type="ScanImages2ExtractSignatures">1</annotation>
  <annotation type="ScanImagesWidth">875968311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9"/>
    </inkml:context>
    <inkml:brush xml:id="br0">
      <inkml:brushProperty name="width" value="0.0253550875931978" units="cm"/>
      <inkml:brushProperty name="height" value="0.0253550875931978" units="cm"/>
      <inkml:brushProperty name="color" value="#F2395B"/>
      <inkml:brushProperty name="ignorePressure" value="0"/>
    </inkml:brush>
  </inkml:definitions>
  <inkml:trace contextRef="#ctx0" brushRef="#br0">53800.000000 51200.000000 578,'-69.000000'-2.000000'7,"13.000000"-3.000000"13 ,12.000000-3.000000 14,13.000000-2.000000 14,9.000000 5.000000 3,6.000000 16.000000-6,7.000000 15.000000-7,6.000000 17.000000-6,7.000000 8.000000-5,10.000000 4.000000-2,10.000000 3.000000-4,9.000000 3.000000-2,6.000000 1.000000-3,3.000000 1.000000-3,3.000000-1.000000-4,4.000000 1.000000-3,5.000000-7.000000-2,10.000000-12.000000-1,10.000000-13.000000-1,9.000000-12.000000 0,2.000000-12.000000-3,-2.000000-8.000000-3,-3.000000-10.000000-3,-3.000000-9.000000-4,-4.000000-13.000000-2,-3.000000-16.000000-2,-3.000000-15.000000-3,-2.000000-15.000000-1,-8.000000-9.000000-1,-8.000000 1.000000 3,-10.000000-1.000000 2,-9.000000 1.000000 3,-12.000000 1.000000 3,-11.000000 3.000000 3,-14.000000 3.000000 4,-11.000000 4.000000 4,-14.000000 8.000000 2,-11.000000 17.000000 1,-14.000000 15.000000 2,-11.000000 16.000000 0,-9.000000 13.000000 1,-3.000000 14.000000 0,-3.000000 11.000000 0,-2.000000 14.000000 0,-3.000000 16.000000 0,1.000000 22.000000 2,-1.000000 22.000000 1,1.000000 23.000000 2,4.000000 10.000000-1,9.000000 0.000000 0,10.000000 0.000000-2,10.000000 0.000000-1,13.000000-4.000000-2,19.000000-5.000000-2,19.000000-7.000000-3,19.000000-5.000000-3,19.000000-15.000000-3,23.000000-22.000000-4,22.000000-22.000000-4,22.000000-21.000000-4,13.000000-18.000000-3,7.000000-12.000000-4,6.000000-13.000000-3,7.000000-12.000000-4,0.000000-10.000000-3,-2.000000-6.000000-5,-3.000000-6.000000-4,-3.000000-6.000000-6,-17.000000 1.000000 3,-27.000000 9.000000 8,-28.000000 10.000000 8,-28.000000 10.000000 8,-13.000000 5.000000 3,3.000000 4.000000 2,3.000000 3.000000-1,4.000000 3.000000 0</inkml:trace>
</inkml:ink>
</file>

<file path=ppt/ink/ink688.xml><?xml version="1.0" encoding="utf-8"?>
<inkml:ink xmlns:inkml="http://www.w3.org/2003/InkML">
  <annotation type="ScanImages2ExtractSignatures">1</annotation>
  <annotation type="ScanImagesWidth">50397187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09"/>
    </inkml:context>
    <inkml:brush xml:id="br0">
      <inkml:brushProperty name="width" value="0.0293745156377554" units="cm"/>
      <inkml:brushProperty name="height" value="0.0293745156377554" units="cm"/>
      <inkml:brushProperty name="color" value="#F2395B"/>
      <inkml:brushProperty name="ignorePressure" value="0"/>
    </inkml:brush>
  </inkml:definitions>
  <inkml:trace contextRef="#ctx0" brushRef="#br0">55950.000000 50000.000000 499,'-22.000000'-72.000000'-7,"6.000000"6.000000"5 ,7.000000 7.000000 5,6.000000 6.000000 4,3.000000 6.000000 5,0.000000 6.000000 7,0.000000 7.000000 5,0.000000 6.000000 7,1.000000 7.000000 2,4.000000 10.000000-2,3.000000 10.000000-1,3.000000 9.000000-1,-1.000000 17.000000-2,-2.000000 25.000000-1,-3.000000 25.000000-1,-3.000000 25.000000-1,-7.000000 14.000000-1,-9.000000 3.000000 0,-10.000000 3.000000-2,-8.000000 4.000000-1,-9.000000 8.000000-1,-6.000000 17.000000 0,-6.000000 15.000000-2,-6.000000 16.000000-1,-2.000000 4.000000-2,3.000000-6.000000-4,3.000000-6.000000-5,4.000000-6.000000-4,10.000000-20.000000-4,19.000000-30.000000-8,19.000000-32.000000-6,19.000000-30.000000-6,13.000000-29.000000-3,10.000000-25.000000 3,10.000000-25.000000 3,9.000000-25.000000 2,12.000000-24.000000 0,16.000000-21.000000 0,15.000000-22.000000-2,17.000000-22.000000-1,0.000000-8.000000 1,-11.000000 6.000000 3,-14.000000 7.000000 1,-11.000000 6.000000 4,-14.000000 15.000000 2,-11.000000 26.000000 5,-14.000000 24.000000 4,-11.000000 26.000000 5,-15.000000 30.000000 6,-16.000000 39.000000 6,-15.000000 36.000000 8,-15.000000 39.000000 7,-11.000000 16.000000 2,-2.000000-3.000000-3,-3.000000-3.000000-3,-3.000000-2.000000-3,1.000000 2.000000-3,6.000000 9.000000-1,7.000000 10.000000-2,6.000000 10.000000-2,9.000000-9.000000-3,13.000000-24.000000-7,12.000000-26.000000-6,13.000000-24.000000-7,10.000000-21.000000-8,10.000000-16.000000-12,10.000000-15.000000-12,9.000000-15.000000-12,6.000000-17.000000-2,3.000000-15.000000 4,3.000000-15.000000 6,4.000000-16.000000 6,4.000000-18.000000 2,6.000000-18.000000 1,7.000000-19.000000 0,6.000000-18.000000 1,-5.000000-1.000000 3,-16.000000 19.000000 6,-15.000000 19.000000 7,-15.000000 19.000000 7,-12.000000 15.000000 6,-6.000000 13.000000 7,-6.000000 12.000000 7,-6.000000 13.000000 7,-6.000000 12.000000 5,-2.000000 13.000000 6,-3.000000 12.000000 4,-3.000000 13.000000 6,-7.000000 18.000000 2,-9.000000 26.000000-1,-10.000000 24.000000 2,-8.000000 26.000000-1,-3.000000 8.000000-3,7.000000-5.000000-6,6.000000-7.000000-5,7.000000-5.000000-6,4.000000-11.000000-6,3.000000-11.000000-7,3.000000-14.000000-7,4.000000-11.000000-6,4.000000-18.000000-14,6.000000-22.000000-22,7.000000-22.000000-21,6.000000-21.000000-23,1.000000-12.000000-1,-3.000000 1.000000 19,-3.000000-1.000000 18,-2.000000 1.000000 19</inkml:trace>
</inkml:ink>
</file>

<file path=ppt/ink/ink689.xml><?xml version="1.0" encoding="utf-8"?>
<inkml:ink xmlns:inkml="http://www.w3.org/2003/InkML">
  <annotation type="ScanImages2ExtractSignatures">1</annotation>
  <annotation type="ScanImagesWidth">909392179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10"/>
    </inkml:context>
    <inkml:brush xml:id="br0">
      <inkml:brushProperty name="width" value="0.020622331649065" units="cm"/>
      <inkml:brushProperty name="height" value="0.020622331649065" units="cm"/>
      <inkml:brushProperty name="color" value="#F2395B"/>
      <inkml:brushProperty name="ignorePressure" value="0"/>
    </inkml:brush>
  </inkml:definitions>
  <inkml:trace contextRef="#ctx0" brushRef="#br0">57500.000000 50050.000000 711,'-25.000000'-25.000000'4,"0.000000"0.000000"10 ,0.000000 0.000000 9,0.000000 0.000000 8,4.000000 7.000000 7,10.000000 17.000000 3,10.000000 15.000000 2,9.000000 16.000000 3,9.000000 12.000000-10,9.000000 9.000000-23,10.000000 10.000000-23,10.000000 10.000000-23,0.000000-1.000000-14,-5.000000-9.000000-6,-7.000000-10.000000-4,-5.000000-8.000000-7</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39"/>
    </inkml:context>
    <inkml:brush xml:id="br0">
      <inkml:brushProperty name="width" value="0.0327130481600761" units="cm"/>
      <inkml:brushProperty name="height" value="0.0327130481600761" units="cm"/>
      <inkml:brushProperty name="color" value="#F2395B"/>
      <inkml:brushProperty name="ignorePressure" value="0"/>
    </inkml:brush>
  </inkml:definitions>
  <inkml:trace contextRef="#ctx0" brushRef="#br0">72850.000000 16850.000000 448,'-2.000000'-47.000000'35,"-3.000000"6.000000"9 ,-3.000000 7.000000 8,-2.000000 6.000000 10,-5.000000 6.000000 1,-2.000000 6.000000-7,-3.000000 7.000000-8,-3.000000 6.000000-7,-4.000000 6.000000-7,-3.000000 6.000000-7,-3.000000 7.000000-7,-2.000000 6.000000-7,-6.000000 12.000000-4,-6.000000 19.000000-4,-6.000000 19.000000-1,-6.000000 19.000000-4,-1.000000 12.000000-1,7.000000 6.000000-2,6.000000 7.000000-2,7.000000 6.000000-2,7.000000-2.000000-1,9.000000-9.000000-2,10.000000-10.000000-1,10.000000-8.000000-2,14.000000-18.000000 0,23.000000-25.000000 1,22.000000-25.000000 1,22.000000-25.000000 2,16.000000-25.000000 0,14.000000-25.000000-2,11.000000-25.000000 0,14.000000-25.000000-2,5.000000-18.000000-2,1.000000-8.000000-2,-1.000000-10.000000-4,1.000000-9.000000-2,-7.000000-4.000000-1,-12.000000 4.000000 0,-13.000000 3.000000 1,-12.000000 3.000000 0,-16.000000 12.000000 3,-19.000000 22.000000 4,-18.000000 22.000000 3,-19.000000 23.000000 4,-21.000000 20.000000 5,-21.000000 23.000000 3,-22.000000 22.000000 5,-22.000000 22.000000 4,-10.000000 21.000000 3,4.000000 22.000000 5,3.000000 22.000000 3,3.000000 23.000000 3,3.000000 16.000000 4,3.000000 13.000000 1,3.000000 12.000000 1,4.000000 13.000000 1,5.000000 13.000000 0,10.000000 17.000000-3,10.000000 15.000000-3,9.000000 16.000000-3,4.000000 10.000000-1,1.000000 7.000000 0,-1.000000 6.000000 0,1.000000 7.000000 1,-4.000000-6.000000-2,-6.000000-15.000000-3,-6.000000-15.000000-4,-6.000000-16.000000-4,-13.000000-18.000000-5,-19.000000-18.000000-3,-18.000000-19.000000-6,-19.000000-18.000000-4,-15.000000-25.000000-3,-8.000000-27.000000 0,-10.000000-28.000000 0,-9.000000-28.000000-1,-2.000000-27.000000-1,6.000000-25.000000-6,7.000000-25.000000-4,6.000000-25.000000-6,12.000000-11.000000 0,19.000000 3.000000 4,19.000000 3.000000 4,19.000000 4.000000 4,12.000000 2.000000-5,6.000000 4.000000-13,7.000000 3.000000-12,6.000000 3.000000-13</inkml:trace>
</inkml:ink>
</file>

<file path=ppt/ink/ink69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10"/>
    </inkml:context>
    <inkml:brush xml:id="br0">
      <inkml:brushProperty name="width" value="0.0263589359819889" units="cm"/>
      <inkml:brushProperty name="height" value="0.0263589359819889" units="cm"/>
      <inkml:brushProperty name="color" value="#F2395B"/>
      <inkml:brushProperty name="ignorePressure" value="0"/>
    </inkml:brush>
  </inkml:definitions>
  <inkml:trace contextRef="#ctx0" brushRef="#br0">58700.000000 51050.000000 556,'-69.000000'-47.000000'3,"13.000000"6.000000"3 ,12.000000 7.000000 3,13.000000 6.000000 4,6.000000 4.000000 3,0.000000 4.000000 4,0.000000 3.000000 3,0.000000 3.000000 4,-2.000000 3.000000 1,-3.000000 3.000000 2,-3.000000 3.000000-1,-2.000000 4.000000 2,-5.000000 11.000000-2,-2.000000 23.000000-2,-3.000000 22.000000-1,-3.000000 22.000000-3,1.000000 13.000000-2,6.000000 7.000000-5,7.000000 6.000000-3,6.000000 7.000000-4,7.000000 0.000000-1,10.000000-2.000000 1,10.000000-3.000000 2,9.000000-3.000000 1,15.000000-12.000000-7,22.000000-18.000000-19,22.000000-19.000000-16,23.000000-18.000000-18,14.000000-20.000000-7,10.000000-18.000000 4,10.000000-19.000000 4,9.000000-18.000000 3,1.000000-17.000000 4,-6.000000-11.000000 1,-6.000000-14.000000 2,-6.000000-11.000000 1,-15.000000 0.000000 4,-21.000000 17.000000 5,-22.000000 15.000000 6,-22.000000 16.000000 4</inkml:trace>
</inkml:ink>
</file>

<file path=ppt/ink/ink6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10"/>
    </inkml:context>
    <inkml:brush xml:id="br0">
      <inkml:brushProperty name="width" value="0.0298923067748547" units="cm"/>
      <inkml:brushProperty name="height" value="0.0298923067748547" units="cm"/>
      <inkml:brushProperty name="color" value="#F2395B"/>
      <inkml:brushProperty name="ignorePressure" value="0"/>
    </inkml:brush>
  </inkml:definitions>
  <inkml:trace contextRef="#ctx0" brushRef="#br0">60350.000000 49300.000000 490,'-25.000000'-113.000000'2,"0.000000"26.000000"3 ,0.000000 24.000000 3,0.000000 26.000000 4,0.000000 16.000000 5,0.000000 10.000000 8,0.000000 10.000000 9,0.000000 9.000000 7,-4.000000 15.000000 3,-5.000000 22.000000-4,-7.000000 22.000000-2,-5.000000 23.000000-3,-6.000000 19.000000-3,-3.000000 19.000000-3,-3.000000 19.000000-1,-2.000000 19.000000-3,-3.000000 12.000000-3,1.000000 6.000000-2,-1.000000 7.000000-3,1.000000 6.000000-3,1.000000 17.000000-3,3.000000 28.000000-4,3.000000 28.000000-3,4.000000 29.000000-5,13.000000-15.000000-4,26.000000-56.000000-8,24.000000-56.000000-7,26.000000-56.000000-6,19.000000-46.000000-7,17.000000-34.000000-4,15.000000-35.000000-4,16.000000-33.000000-6,9.000000-31.000000-2,3.000000-24.000000 0,3.000000-26.000000 1,4.000000-24.000000-1,-10.000000 1.000000 4,-22.000000 28.000000 8,-22.000000 28.000000 8,-21.000000 29.000000 7,-14.000000 11.000000 6,-2.000000-2.000000 1,-3.000000-3.000000 3,-3.000000-3.000000 3</inkml:trace>
</inkml:ink>
</file>

<file path=ppt/ink/ink692.xml><?xml version="1.0" encoding="utf-8"?>
<inkml:ink xmlns:inkml="http://www.w3.org/2003/InkML">
  <annotation type="ScanImages2ExtractSignatures">1</annotation>
  <annotation type="ScanImagesWidth">2122519491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11"/>
    </inkml:context>
    <inkml:brush xml:id="br0">
      <inkml:brushProperty name="width" value="0.0256185065954924" units="cm"/>
      <inkml:brushProperty name="height" value="0.0256185065954924" units="cm"/>
      <inkml:brushProperty name="color" value="#F2395B"/>
      <inkml:brushProperty name="ignorePressure" value="0"/>
    </inkml:brush>
  </inkml:definitions>
  <inkml:trace contextRef="#ctx0" brushRef="#br0">60600.000000 51250.000000 572,'-65.000000'-21.000000'38,"23.000000"10.000000"7 ,22.000000 10.000000 5,22.000000 9.000000 5,13.000000 6.000000-3,7.000000 3.000000-12,6.000000 3.000000-14,7.000000 4.000000-12,5.000000-3.000000-11,7.000000-5.000000-8,6.000000-7.000000-8,7.000000-5.000000-8,2.000000-8.000000-5,1.000000-5.000000-2,-1.000000-7.000000-2,1.000000-5.000000 0,-6.000000-6.000000-1,-8.000000-3.000000 2,-10.000000-3.000000 2,-9.000000-2.000000 1,-9.000000-5.000000 4,-5.000000-2.000000 6,-7.000000-3.000000 4,-5.000000-3.000000 5,-15.000000 4.000000 5,-22.000000 13.000000 6,-22.000000 12.000000 6,-21.000000 13.000000 5,-15.000000 13.000000 5,-6.000000 17.000000 5,-6.000000 15.000000 4,-6.000000 16.000000 5,-1.000000 13.000000 2,7.000000 14.000000 2,6.000000 11.000000 1,7.000000 14.000000 1,15.000000 2.000000-2,25.000000-6.000000-6,25.000000-6.000000-7,25.000000-6.000000-5,26.000000-10.000000-6,29.000000-12.000000-6,28.000000-13.000000-6,28.000000-12.000000-5,18.000000-15.000000-9,10.000000-15.000000-10,10.000000-15.000000-11,9.000000-16.000000-9,-1.000000-16.000000-5,-8.000000-16.000000 0,-10.000000-15.000000 0,-9.000000-15.000000 0,-10.000000-11.000000 3,-9.000000-2.000000 4,-10.000000-3.000000 5,-8.000000-3.000000 4,-14.000000-2.000000 5,-15.000000 0.000000 4,-15.000000 0.000000 4,-16.000000 0.000000 4,-13.000000 3.000000 4,-9.000000 6.000000 4,-10.000000 7.000000 3,-8.000000 6.000000 4,-11.000000 9.000000 5,-8.000000 13.000000 6,-10.000000 12.000000 5,-9.000000 13.000000 6,-9.000000 9.000000 6,-5.000000 6.000000 5,-7.000000 7.000000 6,-5.000000 6.000000 6,-4.000000 10.000000 1,0.000000 17.000000-4,0.000000 15.000000-3,0.000000 16.000000-5,4.000000 7.000000-4,10.000000 1.000000-4,10.000000-1.000000-5,9.000000 1.000000-4,12.000000 1.000000-3,16.000000 3.000000-3,15.000000 3.000000-3,17.000000 4.000000-3,19.000000-3.000000-4,26.000000-5.000000-4,24.000000-7.000000-6,26.000000-5.000000-4,18.000000-6.000000-4,13.000000-3.000000 1,12.000000-3.000000 0,13.000000-2.000000 0,-2.000000-1.000000 0,-16.000000 3.000000 3,-15.000000 3.000000 2,-15.000000 4.000000 3,-21.000000 4.000000 1,-25.000000 6.000000 2,-25.000000 7.000000 1,-25.000000 6.000000 2,-24.000000 3.000000 2,-21.000000 0.000000 4,-22.000000 0.000000 4,-22.000000 0.000000 3,-15.000000-2.000000 2,-5.000000-3.000000-2,-7.000000-3.000000 0,-5.000000-2.000000-1,2.000000-8.000000-5,13.000000-8.000000-9,12.000000-10.000000-10,13.000000-9.000000-10,13.000000-12.000000-7,17.000000-11.000000-7,15.000000-14.000000-6,16.000000-11.000000-6,9.000000-7.000000-1,3.000000 0.000000 4,3.000000 0.000000 6,4.000000 0.000000 3</inkml:trace>
</inkml:ink>
</file>

<file path=ppt/ink/ink69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11"/>
    </inkml:context>
    <inkml:brush xml:id="br0">
      <inkml:brushProperty name="width" value="0.0202345345169306" units="cm"/>
      <inkml:brushProperty name="height" value="0.0202345345169306" units="cm"/>
      <inkml:brushProperty name="color" value="#F2395B"/>
      <inkml:brushProperty name="ignorePressure" value="0"/>
    </inkml:brush>
  </inkml:definitions>
  <inkml:trace contextRef="#ctx0" brushRef="#br0">64600.000000 51950.000000 724,'-91.000000'3.000000'10,"19.000000"6.000000"18 ,19.000000 7.000000 18,19.000000 6.000000 19,15.000000-1.000000-1,13.000000-5.000000-22,12.000000-7.000000-22,13.000000-5.000000-20,6.000000-4.000000-21,0.000000 0.000000-18,0.000000 0.000000-19,0.000000 0.000000-18</inkml:trace>
</inkml:ink>
</file>

<file path=ppt/ink/ink694.xml><?xml version="1.0" encoding="utf-8"?>
<inkml:ink xmlns:inkml="http://www.w3.org/2003/InkML">
  <annotation type="ScanImages2ExtractSignatures">1</annotation>
  <annotation type="ScanImagesWidth">909456181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19"/>
    </inkml:context>
    <inkml:brush xml:id="br0">
      <inkml:brushProperty name="width" value="0.0215314868837595" units="cm"/>
      <inkml:brushProperty name="height" value="0.0215314868837595" units="cm"/>
      <inkml:brushProperty name="color" value="#F2395B"/>
      <inkml:brushProperty name="ignorePressure" value="0"/>
    </inkml:brush>
  </inkml:definitions>
  <inkml:trace contextRef="#ctx0" brushRef="#br0">47100.000000 44700.000000 681,'23.000000'-185.000000'-4,"-3.000000"32.000000"-9 ,-3.000000 31.000000-7,-2.000000 32.000000-9,-1.000000 16.000000 1,3.000000 4.000000 13,3.000000 3.000000 10,4.000000 3.000000 13,-1.000000 4.000000 4,-3.000000 7.000000-1,-3.000000 6.000000-2,-2.000000 7.000000-1,-12.000000 5.000000 0,-19.000000 7.000000 2,-18.000000 6.000000 1,-19.000000 7.000000 1,-21.000000 5.000000 2,-21.000000 7.000000 2,-22.000000 6.000000 3,-22.000000 7.000000 2,-26.000000 10.000000-1,-27.000000 16.000000-4,-28.000000 15.000000-4,-28.000000 17.000000-4,-18.000000 14.000000-2,-6.000000 17.000000-1,-6.000000 15.000000-1,-6.000000 16.000000 0,5.000000 12.000000 0,20.000000 9.000000-1,18.000000 10.000000-1,20.000000 10.000000 0,21.000000 8.000000-1,25.000000 10.000000 1,25.000000 10.000000 0,25.000000 9.000000 0,29.000000-2.000000 1,35.000000-12.000000-2,35.000000-13.000000 1,34.000000-12.000000-1,35.000000-16.000000 1,39.000000-19.000000 1,36.000000-18.000000 2,39.000000-19.000000 1,39.000000-15.000000 2,45.000000-8.000000 0,43.000000-10.000000 1,45.000000-9.000000 1,31.000000-10.000000 2,23.000000-9.000000 1,22.000000-10.000000 1,22.000000-8.000000 2,19.000000-6.000000 1,20.000000 1.000000-3,18.000000-1.000000-1,20.000000 1.000000-3,3.000000-6.000000-2,-8.000000-8.000000-4,-10.000000-10.000000-3,-9.000000-9.000000-3,-21.000000-10.000000-3,-31.000000-9.000000-4,-31.000000-10.000000-2,-31.000000-8.000000-2,-32.000000-9.000000-2,-31.000000-6.000000 2,-31.000000-6.000000 0,-31.000000-6.000000 2,-37.000000-9.000000 1,-40.000000-8.000000 2,-40.000000-10.000000 1,-41.000000-9.000000 1,-41.000000-7.000000 1,-41.000000-3.000000 2,-40.000000-3.000000 1,-40.000000-2.000000 1,-43.000000-8.000000-1,-44.000000-8.000000-1,-43.000000-10.000000-2,-44.000000-9.000000-2,-43.000000-4.000000-3,-40.000000 4.000000-1,-40.000000 3.000000-1,-41.000000 3.000000-3,-35.000000 9.000000-1,-28.000000 16.000000 0,-28.000000 15.000000-1,-27.000000 17.000000-1,-33.000000 28.000000 2,-33.000000 45.000000 1,-35.000000 43.000000 2,-34.000000 45.000000 2,-15.000000 46.000000 1,7.000000 50.000000-1,6.000000 50.000000-1,7.000000 50.000000 0,66.000000 1.000000-1,129.000000-46.000000-1,128.000000-47.000000-3,128.000000-47.000000 0</inkml:trace>
</inkml:ink>
</file>

<file path=ppt/ink/ink6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31"/>
    </inkml:context>
    <inkml:brush xml:id="br0">
      <inkml:brushProperty name="width" value="0.0183432381600142" units="cm"/>
      <inkml:brushProperty name="height" value="0.0183432381600142" units="cm"/>
      <inkml:brushProperty name="color" value="#F2395B"/>
      <inkml:brushProperty name="ignorePressure" value="0"/>
    </inkml:brush>
  </inkml:definitions>
  <inkml:trace contextRef="#ctx0" brushRef="#br0">87550.000000 47400.000000 799,'-71.000000'-113.000000'-13,"10.000000"26.000000"4 ,10.000000 24.000000 3,9.000000 26.000000 3,7.000000 15.000000 4,7.000000 6.000000 2,6.000000 7.000000 4,7.000000 6.000000 3,13.000000 7.000000 1,22.000000 10.000000 0,22.000000 10.000000-1,23.000000 9.000000 0,28.000000 1.000000 0,39.000000-6.000000 1,36.000000-6.000000 2,39.000000-6.000000 2,36.000000-7.000000-1,39.000000-6.000000 0,36.000000-6.000000-1,39.000000-6.000000 0,30.000000-6.000000-2,26.000000-2.000000 0,24.000000-3.000000-2,26.000000-3.000000-1,1.000000-1.000000-1,-22.000000 4.000000-2,-22.000000 3.000000-1,-21.000000 3.000000-1,-18.000000 4.000000-1,-12.000000 7.000000 0,-13.000000 6.000000 0,-12.000000 7.000000 0,-16.000000 2.000000-3,-19.000000 1.000000-1,-18.000000-1.000000-4,-19.000000 1.000000-3,-27.000000-3.000000-1,-34.000000-2.000000-1,-35.000000-3.000000 0,-33.000000-3.000000-1,-45.000000-2.000000-3,-53.000000 0.000000-7,-53.000000 0.000000-5,-52.000000 0.000000-6,-39.000000 0.000000-1,-21.000000 0.000000 2,-22.000000 0.000000 3,-22.000000 0.000000 3,-18.000000-2.000000 2,-11.000000-3.000000 4,-14.000000-3.000000 2,-11.000000-2.000000 4,13.000000-3.000000 2,41.000000 1.000000 3,40.000000-1.000000 3,42.000000 1.000000 2</inkml:trace>
</inkml:ink>
</file>

<file path=ppt/ink/ink696.xml><?xml version="1.0" encoding="utf-8"?>
<inkml:ink xmlns:inkml="http://www.w3.org/2003/InkML">
  <annotation type="ScanImages2ExtractSignatures">1</annotation>
  <annotation type="ScanImagesWidth">926090866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32"/>
    </inkml:context>
    <inkml:brush xml:id="br0">
      <inkml:brushProperty name="width" value="0.0169414412230253" units="cm"/>
      <inkml:brushProperty name="height" value="0.0169414412230253" units="cm"/>
      <inkml:brushProperty name="color" value="#F2395B"/>
      <inkml:brushProperty name="ignorePressure" value="0"/>
    </inkml:brush>
  </inkml:definitions>
  <inkml:trace contextRef="#ctx0" brushRef="#br0">90650.000000 47050.000000 865,'-165.000000'0.000000'-2,"-27.000000"0.000000"-4 ,-28.000000 0.000000-5,-28.000000 0.000000-4,-7.000000 3.000000-1,16.000000 6.000000 0,15.000000 7.000000 1,17.000000 6.000000 0,22.000000 3.000000 5,32.000000 0.000000 6,31.000000 0.000000 8,32.000000 0.000000 7,29.000000-4.000000 4,28.000000-5.000000-2,28.000000-7.000000 0,29.000000-5.000000 0,38.000000-4.000000-1,51.000000 0.000000 1,49.000000 0.000000-1,51.000000 0.000000 0,29.000000-2.000000 1,9.000000-3.000000 0,10.000000-3.000000 0,10.000000-2.000000 1,-20.000000-3.000000-1,-46.000000 1.000000-2,-47.000000-1.000000-2,-47.000000 1.000000-2,18.000000-1.000000-1,85.000000 1.000000 0,85.000000-1.000000 0,84.000000 1.000000 1,42.000000-1.000000-2,0.000000 1.000000-2,0.000000-1.000000-3,0.000000 1.000000-1,-10.000000-1.000000-2,-18.000000 1.000000-2,-19.000000-1.000000-2,-18.000000 1.000000-1,-32.000000-1.000000-2,-44.000000 1.000000 0,-43.000000-1.000000-1,-44.000000 1.000000 0,-40.000000 1.000000 1,-33.000000 3.000000-1,-35.000000 3.000000 1,-34.000000 4.000000-1,-35.000000 2.000000 1,-34.000000 4.000000-1,-35.000000 3.000000 1,-33.000000 3.000000-1,-36.000000 3.000000 0,-33.000000 3.000000 0,-35.000000 3.000000 0,-34.000000 4.000000-1,-27.000000 1.000000 0,-19.000000 0.000000-1,-18.000000 0.000000 1,-19.000000 0.000000-1,-19.000000 0.000000 0,-19.000000 0.000000 0,-18.000000 0.000000 1,-19.000000 0.000000-1,-22.000000 3.000000 2,-25.000000 6.000000 1,-25.000000 7.000000 3,-25.000000 6.000000 1,-8.000000 3.000000 2,9.000000 0.000000 1,10.000000 0.000000 0,10.000000 0.000000 2,47.000000-4.000000 0,89.000000-5.000000 1,86.000000-7.000000-1,89.000000-5.000000 1,33.000000-4.000000 0,-18.000000 0.000000 1,-19.000000 0.000000 2,-18.000000 0.000000 0,7.000000-4.000000 1,34.000000-5.000000-1,35.000000-7.000000 1,35.000000-5.000000 0,18.000000-6.000000 1,3.000000-3.000000-1,3.000000-3.000000 2,4.000000-2.000000 0,24.000000-8.000000 1,47.000000-8.000000 2,47.000000-10.000000 1,48.000000-9.000000 2,42.000000-10.000000 2,42.000000-9.000000 0,40.000000-10.000000 2,41.000000-8.000000 1,29.000000-1.000000 1,19.000000 9.000000 0,19.000000 10.000000 0,19.000000 10.000000 0,-2.000000 8.000000-1,-22.000000 10.000000-2,-22.000000 10.000000-3,-21.000000 9.000000-2,-39.000000 6.000000-1,-52.000000 3.000000-2,-53.000000 3.000000-1,-53.000000 4.000000-1,5.000000 5.000000-1,67.000000 10.000000-1,65.000000 10.000000 0,66.000000 9.000000 0,15.000000 4.000000-2,-34.000000 1.000000 0,-35.000000-1.000000 0,-33.000000 1.000000-1,-31.000000-1.000000-1,-24.000000 1.000000 1,-26.000000-1.000000-1,-24.000000 1.000000 1,-21.000000-3.000000-2,-16.000000-2.000000-2,-15.000000-3.000000-2,-15.000000-3.000000-3,-14.000000-4.000000-3,-8.000000-3.000000-6,-10.000000-3.000000-6,-9.000000-2.000000-4,-10.000000-5.000000-3,-9.000000-2.000000 0,-10.000000-3.000000 1,-8.000000-3.000000 1</inkml:trace>
</inkml:ink>
</file>

<file path=ppt/ink/ink697.xml><?xml version="1.0" encoding="utf-8"?>
<inkml:ink xmlns:inkml="http://www.w3.org/2003/InkML">
  <annotation type="ScanImages2ExtractSignatures">1</annotation>
  <annotation type="ScanImagesWidth">67240194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36"/>
    </inkml:context>
    <inkml:brush xml:id="br0">
      <inkml:brushProperty name="width" value="0.0278817303478718" units="cm"/>
      <inkml:brushProperty name="height" value="0.0278817303478718" units="cm"/>
      <inkml:brushProperty name="color" value="#F2395B"/>
      <inkml:brushProperty name="ignorePressure" value="0"/>
    </inkml:brush>
  </inkml:definitions>
  <inkml:trace contextRef="#ctx0" brushRef="#br0">98050.000000 45600.000000 526,'-69.000000'0.000000'2,"13.000000"0.000000"6 ,12.000000 0.000000 4,13.000000 0.000000 6,12.000000-4.000000 10,13.000000-5.000000 14,12.000000-7.000000 15,13.000000-5.000000 14,7.000000-3.000000 0,4.000000 4.000000-14,3.000000 3.000000-15,3.000000 3.000000-15,1.000000-1.000000-9,1.000000-2.000000-6,-1.000000-3.000000-5,1.000000-3.000000-5,-3.000000-1.000000-5,-2.000000 4.000000-2,-3.000000 3.000000-3,-3.000000 3.000000-2,-2.000000 1.000000-1,0.000000 1.000000 4,0.000000-1.000000 3,0.000000 1.000000 4,-4.000000 4.000000 0,-5.000000 9.000000-4,-7.000000 10.000000-4,-5.000000 10.000000-3,-8.000000 2.000000-1,-5.000000-3.000000 4,-7.000000-3.000000 3,-5.000000-2.000000 4</inkml:trace>
</inkml:ink>
</file>

<file path=ppt/ink/ink698.xml><?xml version="1.0" encoding="utf-8"?>
<inkml:ink xmlns:inkml="http://www.w3.org/2003/InkML">
  <annotation type="ScanImages2ExtractSignatures">1</annotation>
  <annotation type="ScanImagesWidth">562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39"/>
    </inkml:context>
    <inkml:brush xml:id="br0">
      <inkml:brushProperty name="width" value="0.0340501964092255" units="cm"/>
      <inkml:brushProperty name="height" value="0.0340501964092255" units="cm"/>
      <inkml:brushProperty name="color" value="#F2395B"/>
      <inkml:brushProperty name="ignorePressure" value="0"/>
    </inkml:brush>
  </inkml:definitions>
  <inkml:trace contextRef="#ctx0" brushRef="#br0">98250.000000 45400.000000 430,'-44.000000'23.000000'-13,"13.000000"-3.000000"1 ,12.000000-3.000000 1,13.000000-2.000000 2,4.000000-5.000000 1,-3.000000-2.000000 3,-3.000000-3.000000 2,-2.000000-3.000000 2,-3.000000-2.000000 3,1.000000 0.000000 3,-1.000000 0.000000 5,1.000000 0.000000 2,-1.000000-2.000000 3,1.000000-3.000000 1,-1.000000-3.000000 1,1.000000-2.000000 1,2.000000-5.000000 5,7.000000-2.000000 9,6.000000-3.000000 10,7.000000-3.000000 9,5.000000-4.000000-1,7.000000-3.000000-9,6.000000-3.000000-10,7.000000-2.000000-10,4.000000-1.000000-7,3.000000 3.000000-5,3.000000 3.000000-3,4.000000 4.000000-6,-3.000000 1.000000-1,-5.000000 0.000000-1,-7.000000 0.000000 0,-5.000000 0.000000-1,-6.000000 17.000000 1,-3.000000 34.000000-1,-3.000000 35.000000 1,-2.000000 35.000000 0,-8.000000 21.000000 2,-8.000000 9.000000 1,-10.000000 10.000000 2,-9.000000 10.000000 2,-2.000000 7.000000 3,6.000000 6.000000 2,7.000000 7.000000 2,6.000000 6.000000 3,4.000000-7.000000 1,4.000000-18.000000-1,3.000000-19.000000-1,3.000000-18.000000-1,1.000000-18.000000-2,1.000000-16.000000-3,-1.000000-15.000000-3,1.000000-15.000000-4,-1.000000-18.000000-5,1.000000-19.000000-8,-1.000000-18.000000-6,1.000000-19.000000-8,-6.000000-13.000000-3,-8.000000-6.000000 2,-10.000000-6.000000 1,-9.000000-6.000000 1,-9.000000-2.000000 1,-5.000000 3.000000 2,-7.000000 3.000000 1,-5.000000 4.000000 3,-8.000000-1.000000 1,-5.000000-3.000000 4,-7.000000-3.000000 4,-5.000000-2.000000 3,-3.000000-1.000000 2,4.000000 3.000000 1,3.000000 3.000000 1,3.000000 4.000000 2,4.000000 4.000000 1,7.000000 6.000000 1,6.000000 7.000000 2,7.000000 6.000000 2,16.000000 4.000000 4,29.000000 4.000000 8,28.000000 3.000000 9,28.000000 3.000000 7,10.000000 4.000000 0,-5.000000 7.000000-9,-7.000000 6.000000-8,-5.000000 7.000000-10,-6.000000 5.000000-4,-3.000000 7.000000-1,-3.000000 6.000000 1,-2.000000 7.000000-2,-8.000000 7.000000 0,-8.000000 9.000000 0,-10.000000 10.000000-2,-9.000000 10.000000-1,-10.000000 10.000000 0,-9.000000 13.000000 0,-10.000000 12.000000 1,-8.000000 13.000000-1,-8.000000 2.000000 1,-2.000000-5.000000 0,-3.000000-7.000000 0,-3.000000-5.000000 1,4.000000-12.000000 0,13.000000-16.000000 0,12.000000-15.000000-1,13.000000-15.000000 1,10.000000-20.000000-1,10.000000-21.000000 0,10.000000-22.000000-1,9.000000-22.000000 0,9.000000-21.000000-1,9.000000-18.000000-2,10.000000-19.000000-3,10.000000-18.000000-1,4.000000-15.000000-2,0.000000-9.000000-2,0.000000-10.000000-2,0.000000-8.000000-2,-4.000000-4.000000-1,-5.000000 3.000000-1,-7.000000 3.000000 1,-5.000000 4.000000-1,-4.000000 2.000000 1,0.000000 4.000000 3,0.000000 3.000000 2,0.000000 3.000000 3,-2.000000 7.000000 3,-3.000000 14.000000 2,-3.000000 11.000000 3,-2.000000 14.000000 3,-9.000000 22.000000 5,-12.000000 35.000000 10,-13.000000 35.000000 9,-12.000000 34.000000 9,-9.000000 23.000000 5,-2.000000 13.000000-1,-3.000000 12.000000 0,-3.000000 13.000000-1,-2.000000 9.000000-2,0.000000 6.000000-7,0.000000 7.000000-5,0.000000 6.000000-6,1.000000 1.000000-4,4.000000-3.000000-2,3.000000-3.000000-3,3.000000-2.000000-2,3.000000-8.000000-2,3.000000-8.000000-4,3.000000-10.000000-3,4.000000-9.000000-2,4.000000-13.000000-5,6.000000-16.000000-4,7.000000-15.000000-6,6.000000-15.000000-4,4.000000-15.000000-2,4.000000-12.000000 4,3.000000-13.000000 4,3.000000-12.000000 2,3.000000-18.000000 3,3.000000-21.000000-1,3.000000-22.000000 1,4.000000-22.000000 1,2.000000-11.000000 0,4.000000 0.000000 2,3.000000 0.000000 1,3.000000 0.000000 2,-2.000000 1.000000 2,-6.000000 4.000000 2,-6.000000 3.000000 2,-6.000000 3.000000 3,-4.000000 9.000000 2,1.000000 16.000000 2,-1.000000 15.000000 2,1.000000 17.000000 2,-3.000000 25.000000 4,-2.000000 39.000000 2,-3.000000 36.000000 4,-3.000000 39.000000 3,-6.000000 21.000000 0,-5.000000 6.000000-4,-7.000000 7.000000-4,-5.000000 6.000000-3,-8.000000 1.000000-6,-5.000000-3.000000-6,-7.000000-3.000000-7,-5.000000-2.000000-5,-6.000000-6.000000-5,-3.000000-6.000000-3,-3.000000-6.000000-2,-2.000000-6.000000-2,0.000000-10.000000-3,7.000000-12.000000 0,6.000000-13.000000-1,7.000000-12.000000-1,4.000000-16.000000 1,3.000000-19.000000 4,3.000000-18.000000 4,4.000000-19.000000 4,2.000000-18.000000 2,4.000000-15.000000 0,3.000000-15.000000 0,3.000000-16.000000 1,1.000000-4.000000 0,1.000000 10.000000 4,-1.000000 10.000000 3,1.000000 9.000000 4,-10.000000 18.000000 9,-19.000000 29.000000 17,-18.000000 28.000000 17,-19.000000 28.000000 17,-13.000000 28.000000 3,-6.000000 28.000000-9,-6.000000 28.000000-11,-6.000000 29.000000-10,-1.000000 11.000000-7,7.000000-2.000000-6,6.000000-3.000000-4,7.000000-3.000000-5,8.000000-13.000000-4,14.000000-22.000000-1,11.000000-22.000000-2,14.000000-21.000000-1,11.000000-23.000000-2,14.000000-21.000000-5,11.000000-22.000000-4,14.000000-22.000000-4,10.000000-22.000000-1,9.000000-22.000000 0,10.000000-22.000000 0,10.000000-21.000000 1,2.000000-9.000000 2,-3.000000 7.000000 1,-3.000000 6.000000 2,-2.000000 7.000000 3,-3.000000 5.000000 1,1.000000 7.000000 2,-1.000000 6.000000 2,1.000000 7.000000 2,-6.000000 15.000000 7,-8.000000 25.000000 11,-10.000000 25.000000 11,-9.000000 25.000000 11,-10.000000 21.000000 3,-9.000000 20.000000-7,-10.000000 18.000000-6,-8.000000 20.000000-6,-3.000000 5.000000-7,7.000000-6.000000-4,6.000000-6.000000-5,7.000000-6.000000-4,10.000000-10.000000-5,16.000000-12.000000-1,15.000000-13.000000-2,17.000000-12.000000-3,16.000000-21.000000-4,19.000000-28.000000-7,19.000000-28.000000-6,19.000000-27.000000-8,12.000000-25.000000-6,6.000000-18.000000-3,7.000000-19.000000-5,6.000000-18.000000-3,-1.000000-15.000000-1,-5.000000-9.000000 3,-7.000000-10.000000 2,-5.000000-8.000000 3,-15.000000 0.000000 2,-22.000000 14.000000 3,-22.000000 11.000000 2,-21.000000 14.000000 2,-18.000000 16.000000 5,-12.000000 22.000000 5,-13.000000 22.000000 7,-12.000000 23.000000 6</inkml:trace>
</inkml:ink>
</file>

<file path=ppt/ink/ink699.xml><?xml version="1.0" encoding="utf-8"?>
<inkml:ink xmlns:inkml="http://www.w3.org/2003/InkML">
  <annotation type="ScanImages2ExtractSignatures">1</annotation>
  <annotation type="ScanImagesWidth">792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40"/>
    </inkml:context>
    <inkml:brush xml:id="br0">
      <inkml:brushProperty name="width" value="0.0331785343587399" units="cm"/>
      <inkml:brushProperty name="height" value="0.0331785343587399" units="cm"/>
      <inkml:brushProperty name="color" value="#F2395B"/>
      <inkml:brushProperty name="ignorePressure" value="0"/>
    </inkml:brush>
  </inkml:definitions>
  <inkml:trace contextRef="#ctx0" brushRef="#br0">101600.000000 45000.000000 442,'-69.000000'25.000000'1,"13.000000"0.000000"3 ,12.000000 0.000000 4,13.000000 0.000000 2,12.000000-4.000000 5,13.000000-5.000000 7,12.000000-7.000000 8,13.000000-5.000000 6,10.000000-4.000000 3,10.000000 0.000000-5,10.000000 0.000000-4,9.000000 0.000000-4,7.000000-4.000000-4,7.000000-5.000000-4,6.000000-7.000000-3,7.000000-5.000000-4,2.000000-8.000000-4,1.000000-5.000000-3,-1.000000-7.000000-4,1.000000-5.000000-3,-4.000000-3.000000-4,-6.000000 4.000000-8,-6.000000 3.000000-6,-6.000000 3.000000-7,-7.000000 4.000000-3,-6.000000 7.000000 0,-6.000000 6.000000 0,-6.000000 7.000000-1,-21.000000 10.000000 3,-34.000000 16.000000 5,-35.000000 15.000000 5,-33.000000 17.000000 4,-20.000000 10.000000 6,-3.000000 6.000000 6,-3.000000 7.000000 6,-2.000000 6.000000 6,-1.000000 3.000000 5,3.000000 0.000000 4,3.000000 0.000000 4,4.000000 0.000000 4,2.000000-2.000000 1,4.000000-3.000000-1,3.000000-3.000000 0,3.000000-2.000000-1,7.000000-6.000000-3,14.000000-6.000000-4,11.000000-6.000000-4,14.000000-6.000000-4,14.000000-12.000000-5,20.000000-15.000000-7,18.000000-15.000000-5,20.000000-16.000000-7,10.000000-5.000000-1,3.000000 6.000000 1,3.000000 7.000000 3,4.000000 6.000000 2,-3.000000 9.000000 4,-5.000000 13.000000 6,-7.000000 12.000000 5,-5.000000 13.000000 7,-8.000000 15.000000 5,-5.000000 19.000000 2,-7.000000 19.000000 2,-5.000000 19.000000 4,-4.000000 12.000000 1,0.000000 6.000000-1,0.000000 7.000000 0,0.000000 6.000000 1,-2.000000-4.000000-3,-3.000000-11.000000-2,-3.000000-14.000000-2,-2.000000-11.000000-3,6.000000-23.000000-9,20.000000-31.000000-16,18.000000-31.000000-16,20.000000-31.000000-15,8.000000-29.000000-9,1.000000-24.000000 0,-1.000000-26.000000 0,1.000000-24.000000-1,-4.000000-12.000000 2,-6.000000 4.000000 5,-6.000000 3.000000 4,-6.000000 3.000000 4,-6.000000 4.000000 6,-2.000000 7.000000 4,-3.000000 6.000000 5,-3.000000 7.000000 6,-6.000000 10.000000 5,-5.000000 16.000000 5,-7.000000 15.000000 7,-5.000000 17.000000 5,-4.000000 13.000000 6,0.000000 13.000000 7,0.000000 12.000000 6,0.000000 13.000000 6,0.000000 7.000000 4,0.000000 4.000000 1,0.000000 3.000000 1,0.000000 3.000000 1,3.000000 1.000000-1,6.000000 1.000000-4,7.000000-1.000000-5,6.000000 1.000000-3,4.000000-4.000000-4,4.000000-6.000000-5,3.000000-6.000000-4,3.000000-6.000000-5,1.000000-2.000000-4,1.000000 3.000000-6,-1.000000 3.000000-5,1.000000 4.000000-5,-6.000000 2.000000-4,-8.000000 4.000000 1,-10.000000 3.000000-2,-9.000000 3.000000 1,-7.000000 3.000000 0,-3.000000 3.000000 2,-3.000000 3.000000 2,-2.000000 4.000000 2,-3.000000-1.000000 2,1.000000-3.000000 0,-1.000000-3.000000 2,1.000000-2.000000 1,7.000000-15.000000-2,16.000000-25.000000-7,15.000000-25.000000-6,17.000000-25.000000-7,7.000000-18.000000-1,0.000000-8.000000 2,0.000000-10.000000 3,0.000000-9.000000 2,-4.000000-5.000000 4,-5.000000 0.000000 6,-7.000000 0.000000 6,-5.000000 0.000000 4,-8.000000 4.000000 4,-5.000000 10.000000 2,-7.000000 10.000000 1,-5.000000 9.000000 3,-15.000000 24.000000 4,-22.000000 42.000000 8,-22.000000 40.000000 8,-21.000000 41.000000 9,-9.000000 26.000000 1,7.000000 13.000000-6,6.000000 12.000000-6,7.000000 13.000000-5,8.000000 2.000000-4,14.000000-5.000000-2,11.000000-7.000000-2,14.000000-5.000000-2,10.000000-12.000000-2,9.000000-16.000000-1,10.000000-15.000000-2,10.000000-15.000000-1,11.000000-17.000000-3,17.000000-15.000000-4,15.000000-15.000000-2,16.000000-16.000000-4,9.000000-18.000000-3,3.000000-18.000000-5,3.000000-19.000000-3,4.000000-18.000000-4,-3.000000-10.000000-6,-5.000000 0.000000-9,-7.000000 0.000000-9,-5.000000 0.000000-9,-6.000000 0.000000-2,-3.000000 0.000000 2,-3.000000 0.000000 4,-2.000000 0.000000 2,-11.000000 3.000000 5,-15.000000 6.000000 5,-15.000000 7.000000 6,-16.000000 6.000000 4,-10.000000 7.000000 6,-3.000000 10.000000 2,-3.000000 10.000000 3,-2.000000 9.000000 3</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4"/>
    </inkml:context>
    <inkml:brush xml:id="br0">
      <inkml:brushProperty name="width" value="0.0333290472626686" units="cm"/>
      <inkml:brushProperty name="height" value="0.0333290472626686" units="cm"/>
      <inkml:brushProperty name="color" value="#F2395B"/>
      <inkml:brushProperty name="ignorePressure" value="0"/>
    </inkml:brush>
  </inkml:definitions>
  <inkml:trace contextRef="#ctx0" brushRef="#br0">43136.000000 14482.000000 440,'-57.000000'14.000000'9,"34.000000"-9.000000"19 ,36.000000-10.000000 18,35.000000-9.000000 19,19.000000-6.000000 3,-1.000000-3.000000-13,0.000000-2.000000-12,0.000000-2.000000-13,-1.000000 1.000000-8,-3.000000 5.000000-5,-1.000000 4.000000-4,-4.000000 6.000000-4,-2.000000 2.000000-4,-6.000000 4.000000-3,-4.000000 1.000000-3,-5.000000 3.000000-4,-5.000000 7.000000 1,-8.000000 11.000000 2,-7.000000 13.000000 3,-7.000000 11.000000 3,-7.000000 16.000000 2,-8.000000 18.000000 2,-6.000000 20.000000 3,-7.000000 18.000000 1,-6.000000 14.000000 2,-5.000000 6.000000 0,-5.000000 7.000000 1,-4.000000 8.000000 0,0.000000-2.000000 0,8.000000-9.000000-2,7.000000-9.000000-2,7.000000-10.000000-2,5.000000-11.000000-2,2.000000-11.000000-3,2.000000-12.000000-3,3.000000-12.000000-4,4.000000-12.000000-5,4.000000-12.000000-11,4.000000-11.000000-9,6.000000-12.000000-10,-3.000000-8.000000-3,-9.000000-1.000000 3,-10.000000-3.000000 3,-9.000000-3.000000 4,-7.000000 0.000000 3,-5.000000-1.000000 3,-5.000000 1.000000 1,-4.000000-1.000000 4,-4.000000 2.000000 1,-3.000000 2.000000 3,-1.000000 2.000000 1,-3.000000 3.000000 2,-2.000000-1.000000 2,1.000000-1.000000 1,0.000000-3.000000 1,0.000000-3.000000 2,0.000000-1.000000 1,-1.000000-4.000000 1,1.000000-1.000000 3,0.000000-3.000000 1,3.000000-1.000000 1,8.000000 0.000000 2,6.000000 0.000000 2,8.000000 0.000000 1,4.000000-1.000000 4,3.000000-3.000000 7,2.000000-1.000000 6,2.000000-4.000000 6,8.000000-1.000000 4,11.000000-3.000000-2,12.000000-3.000000-1,12.000000-1.000000-1,8.000000-2.000000-1,5.000000 0.000000-3,4.000000 0.000000-1,6.000000 0.000000-1,5.000000 0.000000-3,7.000000 0.000000-3,7.000000 0.000000-2,8.000000 1.000000-2,4.000000-1.000000-3,3.000000 0.000000 0,1.000000 0.000000-2,4.000000 0.000000-1,0.000000 2.000000-3,1.000000 6.000000-2,-1.000000 4.000000-3,0.000000 4.000000-3,-4.000000 3.000000-3,-10.000000 0.000000-3,-9.000000 0.000000-2,-9.000000 0.000000-3,-17.000000 1.000000-7,-24.000000 3.000000-13,-24.000000 2.000000-13,-23.000000 2.000000-13,-10.000000 0.000000-3,2.000000-2.000000 4,2.000000-2.000000 4,2.000000-3.000000 4</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0"/>
    </inkml:context>
    <inkml:brush xml:id="br0">
      <inkml:brushProperty name="width" value="0.0266545470803976" units="cm"/>
      <inkml:brushProperty name="height" value="0.0266545470803976" units="cm"/>
      <inkml:brushProperty name="color" value="#F2395B"/>
      <inkml:brushProperty name="ignorePressure" value="0"/>
    </inkml:brush>
  </inkml:definitions>
  <inkml:trace contextRef="#ctx0" brushRef="#br0">78250.000000 15450.000000 550,'-24.000000'-161.000000'-1,"4.000000"28.000000"1 ,3.000000 28.000000-2,3.000000 29.000000 0,-1.000000 7.000000 3,-2.000000-12.000000 4,-3.000000-13.000000 6,-3.000000-12.000000 5,-7.000000-5.000000 5,-9.000000 3.000000 5,-10.000000 3.000000 6,-8.000000 4.000000 5,-8.000000 15.000000 1,-2.000000 28.000000-2,-3.000000 28.000000-3,-3.000000 29.000000-2,-2.000000 26.000000-4,0.000000 25.000000-2,0.000000 25.000000-5,0.000000 25.000000-2,3.000000 25.000000-4,6.000000 25.000000-1,7.000000 25.000000-3,6.000000 25.000000-1,6.000000 25.000000-2,6.000000 25.000000 0,7.000000 25.000000-1,6.000000 25.000000 0,6.000000 18.000000-2,6.000000 14.000000-3,7.000000 11.000000-2,6.000000 14.000000-3,7.000000-6.000000-2,10.000000-21.000000-1,10.000000-22.000000-2,9.000000-22.000000-2,-1.000000-36.000000-1,-8.000000-50.000000 0,-10.000000-50.000000-1,-9.000000-50.000000 0,-10.000000-40.000000-3,-9.000000-27.000000-6,-10.000000-28.000000-7,-8.000000-28.000000-6,-8.000000-24.000000-2,-2.000000-19.000000 2,-3.000000-18.000000 2,-3.000000-19.000000 1,-4.000000-15.000000 2,-3.000000-8.000000 1,-3.000000-10.000000 0,-2.000000-9.000000 0,-6.000000-12.000000 2,-6.000000-11.000000 3,-6.000000-14.000000 3,-6.000000-11.000000 4,-1.000000-1.000000 2,7.000000 13.000000 5,6.000000 12.000000 5,7.000000 13.000000 4,7.000000 20.000000 5,9.000000 28.000000 5,10.000000 28.000000 6,10.000000 29.000000 5,7.000000 19.000000 6,6.000000 14.000000 6,7.000000 11.000000 7,6.000000 14.000000 5,9.000000 5.000000 2,13.000000 1.000000-5,12.000000-1.000000-4,13.000000 1.000000-4,12.000000-4.000000-4,13.000000-6.000000 0,12.000000-6.000000-2,13.000000-6.000000 0,10.000000-6.000000-7,10.000000-2.000000-12,10.000000-3.000000-10,9.000000-3.000000-12,6.000000-1.000000-9,3.000000 4.000000-8,3.000000 3.000000-8,4.000000 3.000000-8,-4.000000 4.000000-1,-9.000000 7.000000 1,-10.000000 6.000000 4,-8.000000 7.000000 2,-17.000000 2.000000 5,-21.000000 1.000000 5,-22.000000-1.000000 4,-22.000000 1.000000 6</inkml:trace>
</inkml:ink>
</file>

<file path=ppt/ink/ink700.xml><?xml version="1.0" encoding="utf-8"?>
<inkml:ink xmlns:inkml="http://www.w3.org/2003/InkML">
  <annotation type="ScanImages2ExtractSignatures">1</annotation>
  <annotation type="ScanImagesWidth">266871664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40"/>
    </inkml:context>
    <inkml:brush xml:id="br0">
      <inkml:brushProperty name="width" value="0.0282532554119825" units="cm"/>
      <inkml:brushProperty name="height" value="0.0282532554119825" units="cm"/>
      <inkml:brushProperty name="color" value="#F2395B"/>
      <inkml:brushProperty name="ignorePressure" value="0"/>
    </inkml:brush>
  </inkml:definitions>
  <inkml:trace contextRef="#ctx0" brushRef="#br0">102100.000000 44300.000000 519,'1.000000'-163.000000'7,"4.000000"26.000000"6 ,3.000000 24.000000 5,3.000000 26.000000 4,4.000000 19.000000 5,7.000000 17.000000 3,6.000000 15.000000 4,7.000000 16.000000 3,0.000000 26.000000 3,-2.000000 38.000000 0,-3.000000 37.000000 0,-3.000000 38.000000 1,-6.000000 31.000000-3,-5.000000 25.000000-5,-7.000000 25.000000-6,-5.000000 25.000000-5,-4.000000 15.000000-11,0.000000 7.000000-15,0.000000 6.000000-15,0.000000 7.000000-16,1.000000-21.000000-14,4.000000-47.000000-12,3.000000-47.000000-13,3.000000-46.000000-12</inkml:trace>
</inkml:ink>
</file>

<file path=ppt/ink/ink7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41"/>
    </inkml:context>
    <inkml:brush xml:id="br0">
      <inkml:brushProperty name="width" value="0.0230303443968296" units="cm"/>
      <inkml:brushProperty name="height" value="0.0230303443968296" units="cm"/>
      <inkml:brushProperty name="color" value="#F2395B"/>
      <inkml:brushProperty name="ignorePressure" value="0"/>
    </inkml:brush>
  </inkml:definitions>
  <inkml:trace contextRef="#ctx0" brushRef="#br0">85900.000000 48100.000000 636,'-196.000000'-2.000000'28,"60.000000"-3.000000"-4 ,60.000000-3.000000-2,59.000000-2.000000-4,48.000000-8.000000-2,38.000000-8.000000 0,37.000000-10.000000 1,38.000000-9.000000-1,31.000000-10.000000 1,25.000000-9.000000 0,25.000000-10.000000 2,25.000000-8.000000 0,26.000000-8.000000 1,29.000000-2.000000 1,28.000000-3.000000 0,28.000000-3.000000 1,15.000000 2.000000-2,4.000000 10.000000-5,3.000000 10.000000-5,3.000000 9.000000-5,-16.000000 12.000000-5,-34.000000 16.000000-7,-35.000000 15.000000-7,-33.000000 17.000000-6,-39.000000 8.000000-7,-40.000000 4.000000-5,-40.000000 3.000000-6,-41.000000 3.000000-5,-37.000000 4.000000-4,-30.000000 7.000000 1,-32.000000 6.000000-1,-30.000000 7.000000 1,-19.000000-1.000000 4,-2.000000-6.000000 9,-3.000000-6.000000 8,-3.000000-6.000000 9</inkml:trace>
</inkml:ink>
</file>

<file path=ppt/ink/ink70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3:41"/>
    </inkml:context>
    <inkml:brush xml:id="br0">
      <inkml:brushProperty name="width" value="0.0200106520205736" units="cm"/>
      <inkml:brushProperty name="height" value="0.0200106520205736" units="cm"/>
      <inkml:brushProperty name="color" value="#F2395B"/>
      <inkml:brushProperty name="ignorePressure" value="0"/>
    </inkml:brush>
  </inkml:definitions>
  <inkml:trace contextRef="#ctx0" brushRef="#br0">86500.000000 48000.000000 732,'-47.000000'-4.000000'45,"56.000000"-5.000000"-3 ,57.000000-7.000000-2,56.000000-5.000000-2,59.000000-6.000000-5,63.000000-3.000000-6,62.000000-3.000000-6,63.000000-2.000000-6,48.000000-3.000000-9,34.000000 1.000000-9,35.000000-1.000000-11,35.000000 1.000000-10,-36.000000 4.000000-3,-102.000000 9.000000 5,-103.000000 10.000000 4,-103.000000 10.000000 5,-52.000000 2.000000-4,0.000000-3.000000-12,0.000000-3.000000-13,0.000000-2.000000-12</inkml:trace>
</inkml:ink>
</file>

<file path=ppt/ink/ink703.xml><?xml version="1.0" encoding="utf-8"?>
<inkml:ink xmlns:inkml="http://www.w3.org/2003/InkML">
  <annotation type="ScanImages2ExtractSignatures">1</annotation>
  <annotation type="ScanImagesWidth">909392179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01"/>
    </inkml:context>
    <inkml:brush xml:id="br0">
      <inkml:brushProperty name="width" value="0.0334430113434792" units="cm"/>
      <inkml:brushProperty name="height" value="0.0334430113434792" units="cm"/>
      <inkml:brushProperty name="color" value="#F2395B"/>
      <inkml:brushProperty name="ignorePressure" value="0"/>
    </inkml:brush>
  </inkml:definitions>
  <inkml:trace contextRef="#ctx0" brushRef="#br0">5350.000000 59600.000000 438,'-124.000000'7.000000'25,"54.000000"17.000000"13 ,53.000000 15.000000 15,53.000000 16.000000 12,32.000000 4.000000 2,14.000000-6.000000-12,11.000000-6.000000-10,14.000000-6.000000-13,8.000000-9.000000-7,7.000000-8.000000-5,6.000000-10.000000-5,7.000000-9.000000-4,5.000000-12.000000-5,7.000000-11.000000-1,6.000000-14.000000-3,7.000000-11.000000-2,-3.000000-12.000000-3,-8.000000-9.000000-5,-10.000000-10.000000-4,-9.000000-8.000000-5,-18.000000 0.000000-1,-24.000000 14.000000 1,-26.000000 11.000000 2,-24.000000 14.000000 1,-21.000000 13.000000 3,-16.000000 16.000000 2,-15.000000 15.000000 4,-15.000000 17.000000 2,-18.000000 17.000000 5,-19.000000 23.000000 3,-18.000000 22.000000 6,-19.000000 22.000000 4,-10.000000 16.000000 2,1.000000 14.000000 0,-1.000000 11.000000 1,1.000000 14.000000 0,-1.000000 10.000000-1,1.000000 9.000000 0,-1.000000 10.000000-2,1.000000 10.000000 0,1.000000 8.000000-2,3.000000 10.000000-1,3.000000 10.000000 0,4.000000 9.000000-3,10.000000-12.000000-1,19.000000-30.000000-2,19.000000-32.000000-4,19.000000-30.000000-2,16.000000-28.000000-2,17.000000-21.000000-3,15.000000-22.000000-3,16.000000-22.000000-3,10.000000-22.000000-4,7.000000-22.000000-4,6.000000-22.000000-6,7.000000-21.000000-4,5.000000-20.000000-2,7.000000-15.000000 0,6.000000-15.000000 2,7.000000-16.000000 0,4.000000-13.000000 0,3.000000-9.000000 2,3.000000-10.000000 0,4.000000-8.000000 0,-3.000000-3.000000 1,-5.000000 7.000000 0,-7.000000 6.000000 0,-5.000000 7.000000-1,-8.000000 8.000000 0,-5.000000 14.000000 2,-7.000000 11.000000 1,-5.000000 14.000000 0,-12.000000 18.000000 2,-16.000000 25.000000 2,-15.000000 25.000000 3,-15.000000 25.000000 1</inkml:trace>
</inkml:ink>
</file>

<file path=ppt/ink/ink704.xml><?xml version="1.0" encoding="utf-8"?>
<inkml:ink xmlns:inkml="http://www.w3.org/2003/InkML">
  <annotation type="ScanImages2ExtractSignatures">1</annotation>
  <annotation type="ScanImagesWidth">844772990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02"/>
    </inkml:context>
    <inkml:brush xml:id="br0">
      <inkml:brushProperty name="width" value="0.0321455970406532" units="cm"/>
      <inkml:brushProperty name="height" value="0.0321455970406532" units="cm"/>
      <inkml:brushProperty name="color" value="#F2395B"/>
      <inkml:brushProperty name="ignorePressure" value="0"/>
    </inkml:brush>
  </inkml:definitions>
  <inkml:trace contextRef="#ctx0" brushRef="#br0">8350.000000 59450.000000 456,'-25.000000'-47.000000'2,"0.000000"6.000000"3 ,0.000000 7.000000 5,0.000000 6.000000 3,1.000000 12.000000 9,4.000000 19.000000 15,3.000000 19.000000 14,3.000000 19.000000 15,-1.000000 19.000000 2,-2.000000 23.000000-10,-3.000000 22.000000-10,-3.000000 22.000000-11,-7.000000 18.000000-7,-9.000000 16.000000-5,-10.000000 15.000000-5,-8.000000 17.000000-5,-8.000000 10.000000-3,-2.000000 6.000000-3,-3.000000 7.000000-2,-3.000000 6.000000-2,4.000000-10.000000-3,13.000000-24.000000 0,12.000000-26.000000-3,13.000000-24.000000-1,20.000000-38.000000-5,28.000000-50.000000-6,28.000000-50.000000-8,29.000000-50.000000-8,15.000000-33.000000-1,3.000000-16.000000 3,3.000000-15.000000 3,4.000000-15.000000 2,1.000000-9.000000 3,0.000000 1.000000 2,0.000000-1.000000 0,0.000000 1.000000 2,-5.000000 7.000000 3,-9.000000 16.000000 3,-10.000000 15.000000 6,-8.000000 17.000000 3,-17.000000 33.000000 6,-21.000000 54.000000 8,-22.000000 53.000000 8,-22.000000 53.000000 8,-15.000000 26.000000 2,-5.000000 1.000000-3,-7.000000-1.000000-3,-5.000000 1.000000-4,-1.000000-3.000000-4,6.000000-2.000000-5,7.000000-3.000000-5,6.000000-3.000000-5,10.000000-12.000000-6,17.000000-18.000000-10,15.000000-19.000000-7,16.000000-18.000000-10,18.000000-20.000000-8,22.000000-18.000000-10,22.000000-19.000000-11,23.000000-18.000000-9,16.000000-23.000000-1,13.000000-24.000000 10,12.000000-26.000000 8,13.000000-24.000000 10,1.000000-13.000000 8,-9.000000 0.000000 7,-10.000000 0.000000 7,-8.000000 0.000000 8,-15.000000 4.000000 5,-19.000000 10.000000 3,-18.000000 10.000000 2,-19.000000 9.000000 2,-16.000000 7.000000 3,-12.000000 7.000000 3,-13.000000 6.000000 1,-12.000000 7.000000 3,-13.000000 5.000000 4,-12.000000 7.000000 7,-13.000000 6.000000 6,-12.000000 7.000000 8,-9.000000 5.000000 3,-2.000000 7.000000 0,-3.000000 6.000000 0,-3.000000 7.000000 0,-6.000000 5.000000-3,-5.000000 7.000000-6,-7.000000 6.000000-5,-5.000000 7.000000-5,-6.000000 10.000000-4,-3.000000 16.000000 0,-3.000000 15.000000-2,-2.000000 17.000000 0,0.000000 10.000000-2,7.000000 6.000000-2,6.000000 7.000000-2,7.000000 6.000000-1,8.000000 1.000000-3,14.000000-3.000000-1,11.000000-3.000000-2,14.000000-2.000000-2,16.000000-9.000000-2,22.000000-12.000000-2,22.000000-13.000000-3,23.000000-12.000000-1,17.000000-19.000000-3,17.000000-25.000000-4,15.000000-25.000000-2,16.000000-25.000000-4,2.000000-18.000000-1,-8.000000-8.000000-1,-10.000000-10.000000-1,-9.000000-9.000000 0,-12.000000-1.000000 0,-11.000000 10.000000 2,-14.000000 10.000000 3,-11.000000 9.000000 2,-22.000000 20.000000 9,-27.000000 31.000000 15,-28.000000 32.000000 14,-28.000000 31.000000 16,-13.000000 20.000000 7,3.000000 9.000000-1,3.000000 10.000000 0,4.000000 10.000000-1,5.000000 0.000000-5,10.000000-5.000000-11,10.000000-7.000000-11,9.000000-5.000000-10,9.000000-9.000000-8,9.000000-9.000000-3,10.000000-10.000000-3,10.000000-8.000000-4,13.000000-15.000000-4,19.000000-19.000000-5,19.000000-18.000000-5,19.000000-19.000000-5,12.000000-21.000000-3,6.000000-21.000000 0,7.000000-22.000000-1,6.000000-22.000000 0,-1.000000-10.000000 0,-5.000000 4.000000 5,-7.000000 3.000000 2,-5.000000 3.000000 4,-12.000000 9.000000 4,-16.000000 16.000000 6,-15.000000 15.000000 5,-15.000000 17.000000 6,-12.000000 13.000000 7,-6.000000 13.000000 7,-6.000000 12.000000 7,-6.000000 13.000000 7,-12.000000 13.000000 5,-15.000000 17.000000 4,-15.000000 15.000000 2,-16.000000 16.000000 4,-7.000000 15.000000 1,4.000000 16.000000-2,3.000000 15.000000 0,3.000000 17.000000-2,1.000000 5.000000-2,1.000000-3.000000-5,-1.000000-3.000000-5,1.000000-2.000000-4,4.000000-9.000000-4,9.000000-12.000000-2,10.000000-13.000000-4,10.000000-12.000000-3,8.000000-15.000000-3,10.000000-15.000000-5,10.000000-15.000000-3,9.000000-16.000000-6,9.000000-21.000000-4,9.000000-24.000000-6,10.000000-26.000000-5,10.000000-24.000000-6,4.000000-17.000000-2,0.000000-5.000000 1,0.000000-7.000000 3,0.000000-5.000000 0,-4.000000 0.000000 4,-5.000000 10.000000 4,-7.000000 10.000000 4,-5.000000 9.000000 4,-12.000000 23.000000 9,-16.000000 38.000000 16,-15.000000 37.000000 14,-15.000000 38.000000 15,-11.000000 23.000000 7,-2.000000 9.000000-2,-3.000000 10.000000-2,-3.000000 10.000000-1,-1.000000 2.000000-5,4.000000-3.000000-11,3.000000-3.000000-9,3.000000-2.000000-10,6.000000-8.000000-8,9.000000-8.000000-9,10.000000-10.000000-9,10.000000-9.000000-7,5.000000-13.000000-6,4.000000-16.000000-2,3.000000-15.000000-3,3.000000-15.000000-3,-1.000000-9.000000-3,-2.000000 1.000000-4,-3.000000-1.000000-5,-3.000000 1.000000-4</inkml:trace>
</inkml:ink>
</file>

<file path=ppt/ink/ink705.xml><?xml version="1.0" encoding="utf-8"?>
<inkml:ink xmlns:inkml="http://www.w3.org/2003/InkML">
  <annotation type="ScanImages2ExtractSignatures">1</annotation>
  <annotation type="ScanImagesWidth">593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03"/>
    </inkml:context>
    <inkml:brush xml:id="br0">
      <inkml:brushProperty name="width" value="0.0362155362963676" units="cm"/>
      <inkml:brushProperty name="height" value="0.0362155362963676" units="cm"/>
      <inkml:brushProperty name="color" value="#F2395B"/>
      <inkml:brushProperty name="ignorePressure" value="0"/>
    </inkml:brush>
  </inkml:definitions>
  <inkml:trace contextRef="#ctx0" brushRef="#br0">13800.000000 58650.000000 404,'1.000000'-91.000000'30,"4.000000"19.000000"1 ,3.000000 19.000000 3,3.000000 19.000000 1,1.000000 15.000000 0,1.000000 13.000000 0,-1.000000 12.000000-1,1.000000 13.000000-1,-3.000000 18.000000-1,-2.000000 26.000000 0,-3.000000 24.000000-1,-3.000000 26.000000-1,-12.000000 24.000000-1,-18.000000 26.000000-3,-19.000000 24.000000-2,-18.000000 26.000000-3,-18.000000 27.000000-2,-16.000000 32.000000-1,-15.000000 31.000000-2,-15.000000 32.000000-2,-12.000000 10.000000-2,-6.000000-9.000000-2,-6.000000-10.000000-2,-6.000000-8.000000-3,15.000000-39.000000-4,38.000000-65.000000-6,37.000000-65.000000-7,38.000000-66.000000-6,24.000000-44.000000-4,14.000000-22.000000-1,11.000000-22.000000-2,14.000000-21.000000-1,13.000000-28.000000 0,16.000000-30.000000 0,15.000000-32.000000 0,17.000000-30.000000 0,8.000000-20.000000 0,4.000000-6.000000 2,3.000000-6.000000 1,3.000000-6.000000 0,1.000000-2.000000 1,1.000000 3.000000 0,-1.000000 3.000000-1,1.000000 4.000000 0,-6.000000 13.000000 2,-8.000000 26.000000 2,-10.000000 24.000000 4,-9.000000 26.000000 3,-10.000000 26.000000 3,-9.000000 28.000000 3,-10.000000 28.000000 4,-8.000000 29.000000 4,-11.000000 21.000000 3,-8.000000 16.000000 2,-10.000000 15.000000 3,-9.000000 17.000000 2,-10.000000 8.000000 1,-9.000000 4.000000 1,-10.000000 3.000000 1,-8.000000 3.000000 1,-8.000000-2.000000-1,-2.000000-6.000000-3,-3.000000-6.000000-2,-3.000000-6.000000-2,-4.000000-9.000000-3,-3.000000-8.000000-5,-3.000000-10.000000-3,-2.000000-9.000000-4,-3.000000-12.000000-2,1.000000-11.000000-2,-1.000000-14.000000 0,1.000000-11.000000-2,2.000000-7.000000 1,7.000000 0.000000 2,6.000000 0.000000 1,7.000000 0.000000 3,5.000000-4.000000 1,7.000000-5.000000 3,6.000000-7.000000 3,7.000000-5.000000 2,5.000000 0.000000 4,7.000000 10.000000 5,6.000000 10.000000 6,7.000000 9.000000 5,7.000000 9.000000 4,9.000000 9.000000 0,10.000000 10.000000 0,10.000000 10.000000 2,7.000000 5.000000-3,6.000000 4.000000-3,7.000000 3.000000-5,6.000000 3.000000-5,6.000000-4.000000-4,6.000000-8.000000-5,7.000000-10.000000-6,6.000000-9.000000-5,7.000000-10.000000-6,10.000000-9.000000-6,10.000000-10.000000-6,9.000000-8.000000-6,2.000000-12.000000-4,-2.000000-12.000000 0,-3.000000-13.000000 0,-3.000000-12.000000-1,-7.000000-9.000000 2,-9.000000-2.000000 3,-10.000000-3.000000 4,-8.000000-3.000000 3,-12.000000-1.000000 4,-12.000000 4.000000 6,-13.000000 3.000000 6,-12.000000 3.000000 4,-10.000000-1.000000 5,-6.000000-2.000000 3,-6.000000-3.000000 3,-6.000000-3.000000 3,-10.000000-1.000000 2,-12.000000 4.000000 3,-13.000000 3.000000 1,-12.000000 3.000000 3,-12.000000 7.000000 2,-8.000000 14.000000 3,-10.000000 11.000000 3,-9.000000 14.000000 3,-7.000000 7.000000 1,-3.000000 3.000000-3,-3.000000 3.000000-1,-2.000000 4.000000-2,-1.000000 5.000000-2,3.000000 10.000000-3,3.000000 10.000000-2,4.000000 9.000000-2,7.000000 6.000000-3,13.000000 3.000000-3,12.000000 3.000000-3,13.000000 4.000000-2,13.000000 2.000000-2,17.000000 4.000000 0,15.000000 3.000000-1,16.000000 3.000000 0,15.000000-2.000000-1,16.000000-6.000000-3,15.000000-6.000000-2,17.000000-6.000000-4,11.000000-2.000000-1,10.000000 3.000000-2,10.000000 3.000000-1,9.000000 4.000000-2,1.000000 1.000000 1,-6.000000 0.000000 3,-6.000000 0.000000 2,-6.000000 0.000000 3,-13.000000 3.000000 3,-19.000000 6.000000 3,-18.000000 7.000000 1,-19.000000 6.000000 4,-26.000000 3.000000 1,-30.000000 0.000000-1,-32.000000 0.000000-1,-30.000000 0.000000 1,-22.000000-5.000000-1,-8.000000-9.000000-1,-10.000000-10.000000 0,-9.000000-8.000000 0,-5.000000-11.000000-4,0.000000-8.000000-7,0.000000-10.000000-5,0.000000-9.000000-7,10.000000-7.000000-7,23.000000-3.000000-5,22.000000-3.000000-7,22.000000-2.000000-6,13.000000-5.000000-2,7.000000-2.000000 1,6.000000-3.000000 3,7.000000-3.000000 0</inkml:trace>
</inkml:ink>
</file>

<file path=ppt/ink/ink70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03"/>
    </inkml:context>
    <inkml:brush xml:id="br0">
      <inkml:brushProperty name="width" value="0.02828074619174" units="cm"/>
      <inkml:brushProperty name="height" value="0.02828074619174" units="cm"/>
      <inkml:brushProperty name="color" value="#F2395B"/>
      <inkml:brushProperty name="ignorePressure" value="0"/>
    </inkml:brush>
  </inkml:definitions>
  <inkml:trace contextRef="#ctx0" brushRef="#br0">20150.000000 59650.000000 518,'140.000000'-96.000000'0,"-18.000000"10.000000"1 ,-19.000000 10.000000 2,-18.000000 9.000000 2,-17.000000 2.000000 2,-11.000000-2.000000 1,-14.000000-3.000000 2,-11.000000-3.000000 2,-11.000000-2.000000 2,-5.000000 0.000000 0,-7.000000 0.000000 1,-5.000000 0.000000 2,-14.000000 3.000000-1,-18.000000 6.000000 0,-19.000000 7.000000 0,-18.000000 6.000000-1,-14.000000 7.000000 0,-5.000000 10.000000 0,-7.000000 10.000000 0,-5.000000 9.000000 0,-6.000000 18.000000 0,-3.000000 29.000000 1,-3.000000 28.000000 2,-2.000000 28.000000 0,-1.000000 26.000000 2,3.000000 26.000000-1,3.000000 24.000000 0,4.000000 26.000000 0,7.000000 26.000000-1,13.000000 28.000000-1,12.000000 28.000000 0,13.000000 29.000000-2,10.000000 19.000000-2,10.000000 14.000000-2,10.000000 11.000000-2,9.000000 14.000000-3,6.000000-9.000000-4,3.000000-28.000000-3,3.000000-28.000000-4,4.000000-27.000000-4,1.000000-34.000000-5,0.000000-37.000000-6,0.000000-38.000000-6,0.000000-37.000000-6,0.000000-29.000000-3,0.000000-18.000000 1,0.000000-19.000000-1,0.000000-18.000000 0,-2.000000-18.000000 1,-3.000000-16.000000 3,-3.000000-15.000000 2,-2.000000-15.000000 2,-6.000000-17.000000 2,-6.000000-15.000000-1,-6.000000-15.000000 0,-6.000000-16.000000-1,-7.000000-16.000000 2,-6.000000-16.000000 2,-6.000000-15.000000 3,-6.000000-15.000000 2,1.000000 5.000000 3,9.000000 29.000000 4,10.000000 28.000000 2,10.000000 28.000000 4,4.000000 12.000000 2,0.000000-3.000000 1,0.000000-3.000000 0,0.000000-2.000000 1</inkml:trace>
</inkml:ink>
</file>

<file path=ppt/ink/ink70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04"/>
    </inkml:context>
    <inkml:brush xml:id="br0">
      <inkml:brushProperty name="width" value="0.0263065155595541" units="cm"/>
      <inkml:brushProperty name="height" value="0.0263065155595541" units="cm"/>
      <inkml:brushProperty name="color" value="#F2395B"/>
      <inkml:brushProperty name="ignorePressure" value="0"/>
    </inkml:brush>
  </inkml:definitions>
  <inkml:trace contextRef="#ctx0" brushRef="#br0">17850.000000 61000.000000 557,'-44.000000'-69.000000'12,"13.000000"13.000000"4 ,12.000000 12.000000 2,13.000000 13.000000 4,15.000000 7.000000 4,19.000000 4.000000 5,19.000000 3.000000 7,19.000000 3.000000 5,16.000000 3.000000 1,17.000000 3.000000-3,15.000000 3.000000-4,16.000000 4.000000-2,13.000000 1.000000-6,14.000000 0.000000-6,11.000000 0.000000-7,14.000000 0.000000-7,3.000000 0.000000-6,-2.000000 0.000000-9,-3.000000 0.000000-8,-3.000000 0.000000-8,-10.000000 3.000000-5,-16.000000 6.000000-1,-15.000000 7.000000-2,-15.000000 6.000000-1,-21.000000 4.000000-4,-25.000000 4.000000-5,-25.000000 3.000000-4,-25.000000 3.000000-6,-19.000000-2.000000 4,-12.000000-6.000000 10,-13.000000-6.000000 11,-12.000000-6.000000 11,-12.000000-4.000000 7,-8.000000 1.000000 4,-10.000000-1.000000 5,-9.000000 1.000000 5,-4.000000 2.000000 4,4.000000 7.000000 2,3.000000 6.000000 3,3.000000 7.000000 2,6.000000 2.000000 5,9.000000 1.000000 4,10.000000-1.000000 5,10.000000 1.000000 4,8.000000 1.000000 2,10.000000 3.000000-2,10.000000 3.000000-2,9.000000 4.000000-3,12.000000-3.000000-3,16.000000-5.000000-7,15.000000-7.000000-5,17.000000-5.000000-7,10.000000-11.000000-4,6.000000-11.000000-5,7.000000-14.000000-5,6.000000-11.000000-4,-1.000000-12.000000-5,-5.000000-9.000000-6,-7.000000-10.000000-4,-5.000000-8.000000-6,-11.000000-8.000000-1,-11.000000-2.000000 1,-14.000000-3.000000 1,-11.000000-3.000000 1,-14.000000-2.000000 3,-11.000000 0.000000 6,-14.000000 0.000000 5,-11.000000 0.000000 5,-15.000000 3.000000 5,-16.000000 6.000000 1,-15.000000 7.000000 4,-15.000000 6.000000 2,-6.000000 7.000000 3,7.000000 10.000000 3,6.000000 10.000000 4,7.000000 9.000000 3,16.000000 7.000000 4,29.000000 7.000000 5,28.000000 6.000000 5,28.000000 7.000000 5,21.000000 2.000000-1,17.000000 1.000000-7,15.000000-1.000000-8,16.000000 1.000000-6,5.000000 4.000000-6,-2.000000 9.000000-4,-3.000000 10.000000-2,-3.000000 10.000000-5,-9.000000 11.000000 0,-11.000000 17.000000-1,-14.000000 15.000000 1,-11.000000 16.000000 0,-15.000000 12.000000 1,-16.000000 9.000000 2,-15.000000 10.000000 2,-15.000000 10.000000 2,-15.000000-3.000000 0,-12.000000-11.000000-2,-13.000000-14.000000-1,-12.000000-11.000000-2,-2.000000-17.000000-1,9.000000-18.000000-1,10.000000-19.000000 0,10.000000-18.000000-1,8.000000-17.000000 1,10.000000-11.000000 1,10.000000-14.000000 0,9.000000-11.000000 2,21.000000-22.000000-4,35.000000-27.000000-7,35.000000-28.000000-8,34.000000-28.000000-7,20.000000-10.000000-6,6.000000 9.000000-2,7.000000 10.000000-2,6.000000 10.000000-2,-10.000000 13.000000 1,-24.000000 19.000000 4,-26.000000 19.000000 4,-24.000000 19.000000 4,-18.000000 10.000000 3,-9.000000 4.000000 4,-10.000000 3.000000 2,-8.000000 3.000000 3</inkml:trace>
</inkml:ink>
</file>

<file path=ppt/ink/ink70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05"/>
    </inkml:context>
    <inkml:brush xml:id="br0">
      <inkml:brushProperty name="width" value="0.0303038377314806" units="cm"/>
      <inkml:brushProperty name="height" value="0.0303038377314806" units="cm"/>
      <inkml:brushProperty name="color" value="#F2395B"/>
      <inkml:brushProperty name="ignorePressure" value="0"/>
    </inkml:brush>
  </inkml:definitions>
  <inkml:trace contextRef="#ctx0" brushRef="#br0">24650.000000 60000.000000 483,'-66.000000'-118.000000'6,"19.000000"17.000000"12 ,19.000000 15.000000 11,19.000000 16.000000 12,12.000000 12.000000 5,6.000000 9.000000-1,7.000000 10.000000-3,6.000000 10.000000-1,3.000000 8.000000-3,0.000000 10.000000-4,0.000000 10.000000-6,0.000000 9.000000-4,-4.000000 15.000000-4,-5.000000 22.000000-4,-7.000000 22.000000-4,-5.000000 23.000000-3,-11.000000 16.000000-5,-11.000000 13.000000-2,-14.000000 12.000000-3,-11.000000 13.000000-4,-4.000000 2.000000-3,6.000000-5.000000-5,7.000000-7.000000-4,6.000000-5.000000-6,7.000000-14.000000-2,10.000000-18.000000 1,10.000000-19.000000-1,9.000000-18.000000 1,15.000000-23.000000 0,22.000000-24.000000 4,22.000000-26.000000 2,23.000000-24.000000 4,13.000000-21.000000 1,6.000000-16.000000 2,7.000000-15.000000 1,6.000000-15.000000 2,-1.000000-11.000000 0,-5.000000-2.000000 1,-7.000000-3.000000-1,-5.000000-3.000000 0,-12.000000 2.000000 2,-16.000000 10.000000 5,-15.000000 10.000000 3,-15.000000 9.000000 4,-15.000000 13.000000 3,-12.000000 20.000000 3,-13.000000 18.000000 3,-12.000000 20.000000 2,-13.000000 21.000000 3,-12.000000 25.000000 1,-13.000000 25.000000 2,-12.000000 25.000000 2,-7.000000 20.000000 1,1.000000 16.000000-2,-1.000000 15.000000 0,1.000000 17.000000-2,2.000000 10.000000-1,7.000000 6.000000-2,6.000000 7.000000-3,7.000000 6.000000-1,5.000000 9.000000-2,7.000000 13.000000-1,6.000000 12.000000-1,7.000000 13.000000 0,-1.000000 13.000000-2,-6.000000 17.000000-3,-6.000000 15.000000-3,-6.000000 16.000000-3,-4.000000 1.000000-1,1.000000-12.000000-3,-1.000000-13.000000-1,1.000000-12.000000-2,-3.000000-26.000000-3,-2.000000-36.000000-5,-3.000000-39.000000-4,-3.000000-36.000000-4,-4.000000-29.000000-1,-3.000000-19.000000 3,-3.000000-18.000000 4,-2.000000-19.000000 3,-5.000000-19.000000 2,-2.000000-19.000000 2,-3.000000-18.000000 1,-3.000000-19.000000 2,4.000000-21.000000 0,13.000000-21.000000-2,12.000000-22.000000-2,13.000000-22.000000-1,7.000000-22.000000-1,4.000000-22.000000 0,3.000000-22.000000-1,3.000000-21.000000 0,12.000000-10.000000 0,22.000000 3.000000 0,22.000000 3.000000 1,23.000000 4.000000 0,17.000000 11.000000 3,17.000000 23.000000 2,15.000000 22.000000 5,16.000000 22.000000 2,13.000000 19.000000 3,14.000000 20.000000 3,11.000000 18.000000 1,14.000000 20.000000 2,5.000000 14.000000-1,1.000000 14.000000-6,-1.000000 11.000000-6,1.000000 14.000000-6,-18.000000 8.000000-3,-34.000000 7.000000-2,-35.000000 6.000000-3,-33.000000 7.000000-1,-23.000000 4.000000-3,-9.000000 3.000000-3,-10.000000 3.000000-3,-8.000000 4.000000-3</inkml:trace>
</inkml:ink>
</file>

<file path=ppt/ink/ink709.xml><?xml version="1.0" encoding="utf-8"?>
<inkml:ink xmlns:inkml="http://www.w3.org/2003/InkML">
  <annotation type="ScanImages2ExtractSignatures">1</annotation>
  <annotation type="ScanImagesWidth">-1880835648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05"/>
    </inkml:context>
    <inkml:brush xml:id="br0">
      <inkml:brushProperty name="width" value="0.0288833621889353" units="cm"/>
      <inkml:brushProperty name="height" value="0.0288833621889353" units="cm"/>
      <inkml:brushProperty name="color" value="#F2395B"/>
      <inkml:brushProperty name="ignorePressure" value="0"/>
    </inkml:brush>
  </inkml:definitions>
  <inkml:trace contextRef="#ctx0" brushRef="#br0">27100.000000 60150.000000 507,'0.000000'-71.000000'1,"0.000000"10.000000"2 ,0.000000 10.000000 2,0.000000 9.000000 2,-4.000000 26.000000 8,-5.000000 44.000000 15,-7.000000 44.000000 15,-5.000000 44.000000 15,-6.000000 24.000000 0,-3.000000 7.000000-11,-3.000000 6.000000-12,-2.000000 7.000000-13,0.000000-4.000000-7,7.000000-12.000000-4,6.000000-13.000000-3,7.000000-12.000000-5,5.000000-18.000000-3,7.000000-21.000000-6,6.000000-22.000000-4,7.000000-22.000000-5,13.000000-27.000000-4,22.000000-31.000000-5,22.000000-31.000000-3,23.000000-31.000000-5,8.000000-24.000000-3,-3.000000-16.000000 1,-3.000000-15.000000-2,-2.000000-15.000000 1,-9.000000-7.000000 2,-12.000000 3.000000 7,-13.000000 3.000000 7,-12.000000 4.000000 7,-10.000000 10.000000 4,-6.000000 19.000000 2,-6.000000 19.000000 3,-6.000000 19.000000 1,-10.000000 16.000000 5,-12.000000 17.000000 7,-13.000000 15.000000 7,-12.000000 16.000000 7,-7.000000 18.000000 6,1.000000 22.000000 3,-1.000000 22.000000 6,1.000000 23.000000 3,1.000000 13.000000 0,3.000000 6.000000-4,3.000000 7.000000-6,4.000000 6.000000-4,4.000000 1.000000-5,6.000000-3.000000-5,7.000000-3.000000-4,6.000000-2.000000-4,6.000000-8.000000-3,6.000000-8.000000-4,7.000000-10.000000-1,6.000000-9.000000-4,10.000000-12.000000-2,17.000000-11.000000-5,15.000000-14.000000-4,16.000000-11.000000-5,10.000000-15.000000-3,7.000000-16.000000-4,6.000000-15.000000-4,7.000000-15.000000-3,0.000000-14.000000-2,-2.000000-8.000000 0,-3.000000-10.000000-1,-3.000000-9.000000 0,-6.000000-2.000000 2,-5.000000 6.000000 2,-7.000000 7.000000 3,-5.000000 6.000000 4,-11.000000 9.000000 3,-11.000000 13.000000 5,-14.000000 12.000000 5,-11.000000 13.000000 5,-18.000000 18.000000 6,-22.000000 26.000000 10,-22.000000 24.000000 8,-21.000000 26.000000 10,-10.000000 15.000000 3,3.000000 6.000000-1,3.000000 7.000000-1,4.000000 6.000000-1,2.000000 4.000000-2,4.000000 4.000000-2,3.000000 3.000000-2,3.000000 3.000000-1,6.000000-2.000000-3,9.000000-6.000000-2,10.000000-6.000000-2,10.000000-6.000000-2,5.000000-9.000000-3,4.000000-8.000000-4,3.000000-10.000000-3,3.000000-9.000000-4,7.000000-13.000000-3,14.000000-16.000000-4,11.000000-15.000000-3,14.000000-15.000000-3,10.000000-20.000000-3,9.000000-21.000000-3,10.000000-22.000000-3,10.000000-22.000000-1,2.000000-16.000000-2,-3.000000-9.000000 2,-3.000000-10.000000 2,-2.000000-8.000000 2,-8.000000-4.000000-1,-8.000000 3.000000-3,-10.000000 3.000000-2,-9.000000 4.000000-2,-10.000000 7.000000 1,-9.000000 13.000000 3,-10.000000 12.000000 5,-8.000000 13.000000 4,-9.000000 16.000000 4,-6.000000 23.000000 6,-6.000000 22.000000 4,-6.000000 22.000000 5,-7.000000 21.000000 6,-6.000000 22.000000 5,-6.000000 22.000000 6,-6.000000 23.000000 6,-4.000000 14.000000 2,1.000000 10.000000-1,-1.000000 10.000000-2,1.000000 9.000000-1,4.000000-1.000000-2,9.000000-8.000000-4,10.000000-10.000000-3,10.000000-9.000000-3,8.000000-12.000000-6,10.000000-11.000000-9,10.000000-14.000000-7,9.000000-11.000000-10,9.000000-15.000000-7,9.000000-16.000000-7,10.000000-15.000000-7,10.000000-15.000000-7,-1.000000-11.000000-3,-9.000000-2.000000 4,-10.000000-3.000000 2,-8.000000-3.000000 3</inkml:trace>
</inkml:ink>
</file>

<file path=ppt/ink/ink71.xml><?xml version="1.0" encoding="utf-8"?>
<inkml:ink xmlns:inkml="http://www.w3.org/2003/InkML">
  <annotation type="ScanImages2ExtractSignatures">1</annotation>
  <annotation type="ScanImagesWidth">-1909611328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0"/>
    </inkml:context>
    <inkml:brush xml:id="br0">
      <inkml:brushProperty name="width" value="0.0252383556216955" units="cm"/>
      <inkml:brushProperty name="height" value="0.0252383556216955" units="cm"/>
      <inkml:brushProperty name="color" value="#F2395B"/>
      <inkml:brushProperty name="ignorePressure" value="0"/>
    </inkml:brush>
  </inkml:definitions>
  <inkml:trace contextRef="#ctx0" brushRef="#br0">78300.000000 16650.000000 581,'-46.000000'-2.000000'-1,"10.000000"-3.000000"0 ,10.000000-3.000000-2,9.000000-2.000000-1,1.000000-5.000000 0,-6.000000-2.000000-1,-6.000000-3.000000 1,-6.000000-3.000000-1,-6.000000-1.000000 7,-2.000000 4.000000 14,-3.000000 3.000000 13,-3.000000 3.000000 15,-4.000000 7.000000 5,-3.000000 14.000000-3,-3.000000 11.000000-2,-2.000000 14.000000-3,3.000000 13.000000-2,14.000000 16.000000-5,11.000000 15.000000-4,14.000000 17.000000-3,11.000000 5.000000-6,14.000000-3.000000-7,11.000000-3.000000-6,14.000000-2.000000-7,14.000000-14.000000-6,20.000000-21.000000-6,18.000000-22.000000-6,20.000000-22.000000-6,6.000000-18.000000-6,-2.000000-11.000000-4,-3.000000-14.000000-4,-3.000000-11.000000-4,-10.000000-12.000000-1,-16.000000-9.000000 3,-15.000000-10.000000 3,-15.000000-8.000000 3,-15.000000-3.000000 5,-12.000000 7.000000 7,-13.000000 6.000000 7,-12.000000 7.000000 7,-16.000000 2.000000 5,-19.000000 1.000000 2,-18.000000-1.000000 2,-19.000000 1.000000 4,-13.000000 5.000000 1,-6.000000 14.000000 2,-6.000000 11.000000 2,-6.000000 14.000000 2,5.000000 11.000000-2,20.000000 14.000000-5,18.000000 11.000000-6,20.000000 14.000000-5,17.000000 7.000000-5,20.000000 3.000000-1,18.000000 3.000000-4,20.000000 4.000000-2,19.000000-4.000000-2,22.000000-9.000000-1,22.000000-10.000000-1,23.000000-8.000000 0,2.000000-8.000000 0,-16.000000-2.000000 6,-15.000000-3.000000 4,-15.000000-3.000000 4,-12.000000-4.000000 3,-6.000000-3.000000 1,-6.000000-3.000000 1,-6.000000-2.000000 0</inkml:trace>
</inkml:ink>
</file>

<file path=ppt/ink/ink71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06"/>
    </inkml:context>
    <inkml:brush xml:id="br0">
      <inkml:brushProperty name="width" value="0.0323546752333641" units="cm"/>
      <inkml:brushProperty name="height" value="0.0323546752333641" units="cm"/>
      <inkml:brushProperty name="color" value="#F2395B"/>
      <inkml:brushProperty name="ignorePressure" value="0"/>
    </inkml:brush>
  </inkml:definitions>
  <inkml:trace contextRef="#ctx0" brushRef="#br0">30450.000000 59950.000000 453,'25.000000'-91.000000'6,"0.000000"19.000000"11 ,0.000000 19.000000 12,0.000000 19.000000 12,0.000000 10.000000 5,0.000000 4.000000 0,0.000000 3.000000-2,0.000000 3.000000-1,-2.000000 15.000000-2,-3.000000 29.000000-4,-3.000000 28.000000-2,-2.000000 28.000000-4,-5.000000 20.000000-2,-2.000000 13.000000-4,-3.000000 12.000000-1,-3.000000 13.000000-4,-6.000000 7.000000-3,-5.000000 4.000000-6,-7.000000 3.000000-7,-5.000000 3.000000-5,-4.000000-7.000000-5,0.000000-15.000000-4,0.000000-15.000000-5,0.000000-16.000000-4,12.000000-35.000000-5,26.000000-53.000000-4,24.000000-53.000000-5,26.000000-52.000000-4,18.000000-34.000000 2,13.000000-12.000000 8,12.000000-13.000000 9,13.000000-12.000000 8,1.000000 2.000000 6,-9.000000 20.000000 6,-10.000000 18.000000 4,-8.000000 20.000000 4,-9.000000 17.000000 3,-6.000000 20.000000-2,-6.000000 18.000000 0,-6.000000 20.000000-3,-2.000000 14.000000-5,3.000000 14.000000-11,3.000000 11.000000-11,4.000000 14.000000-12,-6.000000 3.000000-4,-11.000000-2.000000 3,-14.000000-3.000000 3,-11.000000-3.000000 2,-7.000000-2.000000-1,0.000000 0.000000-5,0.000000 0.000000-4,0.000000 0.000000-5</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0"/>
    </inkml:context>
    <inkml:brush xml:id="br0">
      <inkml:brushProperty name="width" value="0.030035350471735" units="cm"/>
      <inkml:brushProperty name="height" value="0.030035350471735" units="cm"/>
      <inkml:brushProperty name="color" value="#F2395B"/>
      <inkml:brushProperty name="ignorePressure" value="0"/>
    </inkml:brush>
  </inkml:definitions>
  <inkml:trace contextRef="#ctx0" brushRef="#br0">35100.000000 58650.000000 488,'1.000000'-72.000000'1,"4.000000"6.000000"1 ,3.000000 7.000000 1,3.000000 6.000000 3,3.000000 4.000000 1,3.000000 4.000000 4,3.000000 3.000000 4,4.000000 3.000000 3,1.000000 4.000000 2,0.000000 7.000000 1,0.000000 6.000000 1,0.000000 7.000000 0,-5.000000 18.000000 1,-9.000000 31.000000 0,-10.000000 32.000000 0,-8.000000 31.000000 0,-15.000000 29.000000-1,-19.000000 29.000000-1,-18.000000 28.000000 0,-19.000000 28.000000-1,-15.000000 18.000000-1,-8.000000 10.000000-1,-10.000000 10.000000-2,-9.000000 9.000000-2,1.000000 2.000000 0,13.000000-2.000000-3,12.000000-3.000000-1,13.000000-3.000000-1,15.000000-23.000000-3,19.000000-40.000000-3,19.000000-40.000000-4,19.000000-41.000000-4,19.000000-32.000000-5,23.000000-21.000000-6,22.000000-22.000000-6,22.000000-22.000000-7,18.000000-27.000000-3,16.000000-31.000000 0,15.000000-31.000000 1,17.000000-31.000000-1,3.000000-24.000000 1,-5.000000-16.000000 3,-7.000000-15.000000 3,-5.000000-15.000000 1,-9.000000-6.000000 4,-9.000000 7.000000 4,-10.000000 6.000000 4,-8.000000 7.000000 4,-12.000000 13.000000 4,-12.000000 22.000000 5,-13.000000 22.000000 4,-12.000000 23.000000 5,-12.000000 22.000000 5,-8.000000 26.000000 6,-10.000000 24.000000 7,-9.000000 26.000000 7,-9.000000 19.000000 2,-5.000000 17.000000 1,-7.000000 15.000000 0,-5.000000 16.000000 0,-6.000000 10.000000-2,-3.000000 7.000000-5,-3.000000 6.000000-4,-2.000000 7.000000-5,0.000000 0.000000-3,7.000000-2.000000-3,6.000000-3.000000-3,7.000000-3.000000-3,4.000000-6.000000-4,3.000000-5.000000-9,3.000000-7.000000-6,4.000000-5.000000-8,2.000000-11.000000-11,4.000000-11.000000-16,3.000000-14.000000-16,3.000000-11.000000-16,1.000000-12.000000-2,1.000000-9.000000 11,-1.000000-10.000000 12,1.000000-8.000000 11,-1.000000-8.000000 9,1.000000-2.000000 5,-1.000000-3.000000 7,1.000000-3.000000 5</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0"/>
    </inkml:context>
    <inkml:brush xml:id="br0">
      <inkml:brushProperty name="width" value="0.0274534784257412" units="cm"/>
      <inkml:brushProperty name="height" value="0.0274534784257412" units="cm"/>
      <inkml:brushProperty name="color" value="#F2395B"/>
      <inkml:brushProperty name="ignorePressure" value="0"/>
    </inkml:brush>
  </inkml:definitions>
  <inkml:trace contextRef="#ctx0" brushRef="#br0">36300.000000 59100.000000 534,'-2.000000'-47.000000'3,"-3.000000"6.000000"8 ,-3.000000 7.000000 6,-2.000000 6.000000 7,2.000000 7.000000 6,9.000000 10.000000 5,10.000000 10.000000 3,10.000000 9.000000 5,8.000000 10.000000-4,10.000000 14.000000-11,10.000000 11.000000-13,9.000000 14.000000-12,4.000000 5.000000-9,1.000000 1.000000-8,-1.000000-1.000000-6,1.000000 1.000000-7,-1.000000 1.000000-5,1.000000 3.000000-4,-1.000000 3.000000-3,1.000000 4.000000-4,-3.000000-4.000000 3,-2.000000-9.000000 6,-3.000000-10.000000 8,-3.000000-8.000000 8,-7.000000-9.000000 5,-9.000000-6.000000 4,-10.000000-6.000000 5,-8.000000-6.000000 4,-9.000000-7.000000 6,-6.000000-6.000000 8,-6.000000-6.000000 8,-6.000000-6.000000 8,-10.000000-4.000000 5,-12.000000 1.000000 3,-13.000000-1.000000 3,-12.000000 1.000000 3,-5.000000 1.000000-1,3.000000 3.000000-3,3.000000 3.000000-5,4.000000 4.000000-2,1.000000 4.000000-5,0.000000 6.000000-2,0.000000 7.000000-3,0.000000 6.000000-3,4.000000 7.000000-2,10.000000 10.000000-4,10.000000 10.000000-2,9.000000 9.000000-2,10.000000 2.000000-4,14.000000-2.000000-3,11.000000-3.000000-5,14.000000-3.000000-3,13.000000-6.000000-4,16.000000-5.000000-5,15.000000-7.000000-5,17.000000-5.000000-4,3.000000-3.000000-2,-5.000000 4.000000 2,-7.000000 3.000000 1,-5.000000 3.000000 2,-12.000000 3.000000 4,-16.000000 3.000000 4,-15.000000 3.000000 4,-15.000000 4.000000 4,-15.000000 1.000000 4,-12.000000 0.000000 1,-13.000000 0.000000 2,-12.000000 0.000000 2,-13.000000 0.000000 1,-12.000000 0.000000 2,-13.000000 0.000000 2,-12.000000 0.000000 1,-9.000000-4.000000 2,-2.000000-5.000000-1,-3.000000-7.000000-1,-3.000000-5.000000 1,1.000000-6.000000-6,6.000000-3.000000-8,7.000000-3.000000-9,6.000000-2.000000-9,18.000000-11.000000-8,32.000000-15.000000-7,31.000000-15.000000-8,32.000000-16.000000-7,13.000000-4.000000-2,-3.000000 10.000000 4,-3.000000 10.000000 4,-2.000000 9.000000 3</inkml:trace>
</inkml:ink>
</file>

<file path=ppt/ink/ink713.xml><?xml version="1.0" encoding="utf-8"?>
<inkml:ink xmlns:inkml="http://www.w3.org/2003/InkML">
  <annotation type="ScanImages2ExtractSignatures">1</annotation>
  <annotation type="ScanImagesWidth">266871664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1"/>
    </inkml:context>
    <inkml:brush xml:id="br0">
      <inkml:brushProperty name="width" value="0.0221674796193838" units="cm"/>
      <inkml:brushProperty name="height" value="0.0221674796193838" units="cm"/>
      <inkml:brushProperty name="color" value="#F2395B"/>
      <inkml:brushProperty name="ignorePressure" value="0"/>
    </inkml:brush>
  </inkml:definitions>
  <inkml:trace contextRef="#ctx0" brushRef="#br0">38000.000000 59900.000000 661,'126.000000'-29.000000'126,"4.000000"-5.000000"-30 ,3.000000-7.000000-30,3.000000-5.000000-29,1.000000-1.000000-24,1.000000 6.000000-13,-1.000000 7.000000-15,1.000000 6.000000-15,-12.000000 3.000000-9,-21.000000 0.000000-5,-22.000000 0.000000-5,-22.000000 0.000000-4</inkml:trace>
</inkml:ink>
</file>

<file path=ppt/ink/ink71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1"/>
    </inkml:context>
    <inkml:brush xml:id="br0">
      <inkml:brushProperty name="width" value="0.0307503491640091" units="cm"/>
      <inkml:brushProperty name="height" value="0.0307503491640091" units="cm"/>
      <inkml:brushProperty name="color" value="#F2395B"/>
      <inkml:brushProperty name="ignorePressure" value="0"/>
    </inkml:brush>
  </inkml:definitions>
  <inkml:trace contextRef="#ctx0" brushRef="#br0">38900.000000 58300.000000 476,'-66.000000'-36.000000'10,"19.000000"28.000000"17 ,19.000000 28.000000 19,19.000000 29.000000 18,7.000000 27.000000 5,-3.000000 29.000000-9,-3.000000 28.000000-8,-2.000000 28.000000-9,-8.000000 24.000000-6,-8.000000 23.000000-6,-10.000000 22.000000-6,-9.000000 22.000000-5,-4.000000 7.000000-5,4.000000-6.000000-3,3.000000-6.000000-4,3.000000-6.000000-4,9.000000-23.000000-3,16.000000-36.000000-7,15.000000-39.000000-4,17.000000-36.000000-5,16.000000-34.000000-6,19.000000-28.000000-6,19.000000-28.000000-5,19.000000-27.000000-5,10.000000-26.000000-3,4.000000-22.000000 0,3.000000-22.000000 2,3.000000-21.000000 0,-2.000000-17.000000 2,-6.000000-8.000000 5,-6.000000-10.000000 4,-6.000000-9.000000 4,-10.000000-4.000000 4,-12.000000 4.000000 4,-13.000000 3.000000 2,-12.000000 3.000000 4,-10.000000 9.000000 4,-6.000000 16.000000 3,-6.000000 15.000000 3,-6.000000 17.000000 4,-7.000000 14.000000 6,-6.000000 17.000000 7,-6.000000 15.000000 9,-6.000000 16.000000 8,-6.000000 20.000000 4,-2.000000 25.000000-1,-3.000000 25.000000 0,-3.000000 25.000000-1,-1.000000 12.000000-2,4.000000 1.000000-3,3.000000-1.000000-4,3.000000 1.000000-3,7.000000-3.000000-3,14.000000-2.000000-4,11.000000-3.000000-4,14.000000-3.000000-2,10.000000-10.000000-4,9.000000-16.000000-4,10.000000-15.000000-4,10.000000-15.000000-4,7.000000-17.000000-4,6.000000-15.000000-7,7.000000-15.000000-6,6.000000-16.000000-7,-5.000000-12.000000-4,-16.000000-5.000000-2,-15.000000-7.000000-3,-15.000000-5.000000-2,-14.000000-4.000000 2,-8.000000 0.000000 5,-10.000000 0.000000 6,-9.000000 0.000000 4,-16.000000 7.000000 6,-22.000000 17.000000 2,-22.000000 15.000000 4,-21.000000 16.000000 3,-17.000000 13.000000 5,-8.000000 14.000000 4,-10.000000 11.000000 4,-9.000000 14.000000 6,-2.000000 16.000000 4,6.000000 22.000000 4,7.000000 22.000000 4,6.000000 23.000000 5,12.000000 11.000000 1,19.000000 4.000000 1,19.000000 3.000000 0,19.000000 3.000000 0,26.000000-5.000000-3,34.000000-12.000000-8,35.000000-13.000000-6,35.000000-12.000000-7,27.000000-18.000000-6,22.000000-21.000000-3,22.000000-22.000000-5,23.000000-22.000000-3,-3.000000-15.000000-6,-24.000000-5.000000-7,-26.000000-7.000000-7,-24.000000-5.000000-8,-20.000000-4.000000-6,-11.000000 0.000000-5,-14.000000 0.000000-5,-11.000000 0.000000-6</inkml:trace>
</inkml:ink>
</file>

<file path=ppt/ink/ink715.xml><?xml version="1.0" encoding="utf-8"?>
<inkml:ink xmlns:inkml="http://www.w3.org/2003/InkML">
  <annotation type="ScanImages2ExtractSignatures">1</annotation>
  <annotation type="ScanImagesWidth">1236491745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2"/>
    </inkml:context>
    <inkml:brush xml:id="br0">
      <inkml:brushProperty name="width" value="0.0301278047263622" units="cm"/>
      <inkml:brushProperty name="height" value="0.0301278047263622" units="cm"/>
      <inkml:brushProperty name="color" value="#F2395B"/>
      <inkml:brushProperty name="ignorePressure" value="0"/>
    </inkml:brush>
  </inkml:definitions>
  <inkml:trace contextRef="#ctx0" brushRef="#br0">41100.000000 59500.000000 486,'0.000000'-49.000000'3,"0.000000"4.000000"4 ,0.000000 3.000000 6,0.000000 3.000000 4,3.000000 4.000000 4,6.000000 7.000000 3,7.000000 6.000000 1,6.000000 7.000000 3,3.000000 8.000000 2,0.000000 14.000000 0,0.000000 11.000000 1,0.000000 14.000000 1,-2.000000 16.000000-1,-3.000000 22.000000 0,-3.000000 22.000000-1,-2.000000 23.000000 0,-8.000000 13.000000-3,-8.000000 6.000000-3,-10.000000 7.000000-3,-9.000000 6.000000-4,-5.000000-2.000000-3,0.000000-9.000000-4,0.000000-10.000000-2,0.000000-8.000000-4,0.000000-12.000000-4,0.000000-12.000000-4,0.000000-13.000000-3,0.000000-12.000000-4,14.000000-26.000000-4,28.000000-36.000000-5,28.000000-39.000000-3,29.000000-36.000000-4,13.000000-25.000000-1,1.000000-8.000000 2,-1.000000-10.000000 3,1.000000-9.000000 3,-4.000000-1.000000 2,-6.000000 10.000000 4,-6.000000 10.000000 3,-6.000000 9.000000 3,-7.000000 12.000000 2,-6.000000 16.000000 2,-6.000000 15.000000 2,-6.000000 17.000000 1,-9.000000 19.000000 4,-8.000000 26.000000 4,-10.000000 24.000000 5,-9.000000 26.000000 5,-10.000000 19.000000 4,-9.000000 17.000000 5,-10.000000 15.000000 2,-8.000000 16.000000 5,-3.000000 2.000000-1,7.000000-8.000000-2,6.000000-10.000000-3,7.000000-9.000000-4,7.000000-12.000000-9,9.000000-11.000000-15,10.000000-14.000000-15,10.000000-11.000000-16,10.000000-17.000000-10,13.000000-18.000000-2,12.000000-19.000000-4,13.000000-18.000000-2,1.000000-12.000000 1,-9.000000-3.000000 6,-10.000000-3.000000 6,-8.000000-2.000000 5,-8.000000-1.000000 2,-2.000000 3.000000-1,-3.000000 3.000000-2,-3.000000 4.000000-2</inkml:trace>
</inkml:ink>
</file>

<file path=ppt/ink/ink716.xml><?xml version="1.0" encoding="utf-8"?>
<inkml:ink xmlns:inkml="http://www.w3.org/2003/InkML">
  <annotation type="ScanImages2ExtractSignatures">1</annotation>
  <annotation type="ScanImagesWidth">-2085066624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2"/>
    </inkml:context>
    <inkml:brush xml:id="br0">
      <inkml:brushProperty name="width" value="0.0243973042815924" units="cm"/>
      <inkml:brushProperty name="height" value="0.0243973042815924" units="cm"/>
      <inkml:brushProperty name="color" value="#F2395B"/>
      <inkml:brushProperty name="ignorePressure" value="0"/>
    </inkml:brush>
  </inkml:definitions>
  <inkml:trace contextRef="#ctx0" brushRef="#br0">43250.000000 59850.000000 601,'-24.000000'26.000000'71,"4.000000"4.000000"-8 ,3.000000 3.000000-7,3.000000 3.000000-9,-1.000000 6.000000-6,-2.000000 9.000000-5,-3.000000 10.000000-6,-3.000000 10.000000-6,-2.000000 7.000000-6,0.000000 6.000000-8,0.000000 7.000000-7,0.000000 6.000000-9,-2.000000 1.000000-10,-3.000000-3.000000-10,-3.000000-3.000000-11,-2.000000-2.000000-11,2.000000-17.000000-7,9.000000-28.000000-2,10.000000-28.000000-1,10.000000-27.000000-2,7.000000-17.000000 6,6.000000-3.000000 11,7.000000-3.000000 13,6.000000-2.000000 11</inkml:trace>
</inkml:ink>
</file>

<file path=ppt/ink/ink717.xml><?xml version="1.0" encoding="utf-8"?>
<inkml:ink xmlns:inkml="http://www.w3.org/2003/InkML">
  <annotation type="ScanImages2ExtractSignatures">1</annotation>
  <annotation type="ScanImagesWidth">587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3"/>
    </inkml:context>
    <inkml:brush xml:id="br0">
      <inkml:brushProperty name="width" value="0.0278977807611227" units="cm"/>
      <inkml:brushProperty name="height" value="0.0278977807611227" units="cm"/>
      <inkml:brushProperty name="color" value="#F2395B"/>
      <inkml:brushProperty name="ignorePressure" value="0"/>
    </inkml:brush>
  </inkml:definitions>
  <inkml:trace contextRef="#ctx0" brushRef="#br0">43400.000000 59050.000000 525,'23.000000'-161.000000'3,"-3.000000"28.000000"5 ,-3.000000 28.000000 5,-2.000000 29.000000 5,-1.000000 24.000000 7,3.000000 22.000000 9,3.000000 22.000000 8,4.000000 23.000000 10,-1.000000 16.000000 0,-3.000000 13.000000-8,-3.000000 12.000000-8,-2.000000 13.000000-8,-5.000000 10.000000-7,-2.000000 10.000000-5,-3.000000 10.000000-6,-3.000000 9.000000-5,-1.000000 4.000000-6,4.000000 1.000000-6,3.000000-1.000000-5,3.000000 1.000000-7,-1.000000-4.000000-4,-2.000000-6.000000-1,-3.000000-6.000000-2,-3.000000-6.000000-2,-2.000000-6.000000 0,0.000000-2.000000-1,0.000000-3.000000 1,0.000000-3.000000 0,0.000000-4.000000 3,0.000000-3.000000 8,0.000000-3.000000 7,0.000000-2.000000 8,0.000000-5.000000 9,0.000000-2.000000 8,0.000000-3.000000 9,0.000000-3.000000 8,0.000000-6.000000 5,0.000000-5.000000-3,0.000000-7.000000-3,0.000000-5.000000-1,9.000000-17.000000-4,19.000000-24.000000-5,19.000000-26.000000-4,19.000000-24.000000-5,13.000000-18.000000-5,10.000000-9.000000-6,10.000000-10.000000-7,9.000000-8.000000-6,2.000000 0.000000-3,-2.000000 14.000000 0,-3.000000 11.000000-1,-3.000000 14.000000 0,-10.000000 10.000000 2,-16.000000 9.000000 5,-15.000000 10.000000 4,-15.000000 10.000000 5,-17.000000 19.000000 2,-15.000000 32.000000 2,-15.000000 31.000000 2,-16.000000 32.000000 1,-12.000000 21.000000 3,-5.000000 13.000000 4,-7.000000 12.000000 5,-5.000000 13.000000 4,0.000000-1.000000 1,10.000000-11.000000-1,10.000000-14.000000-1,9.000000-11.000000-2,13.000000-17.000000-6,20.000000-18.000000-13,18.000000-19.000000-13,20.000000-18.000000-12,19.000000-20.000000-7,22.000000-18.000000-1,22.000000-19.000000-1,23.000000-18.000000-3,6.000000-18.000000 1,-5.000000-16.000000 0,-7.000000-15.000000 0,-5.000000-15.000000 1,-11.000000-11.000000 3,-11.000000-2.000000 4,-14.000000-3.000000 5,-11.000000-3.000000 4,-14.000000-4.000000 4,-11.000000-3.000000 3,-14.000000-3.000000 2,-11.000000-2.000000 3,-11.000000 3.000000 3,-5.000000 14.000000 5,-7.000000 11.000000 3,-5.000000 14.000000 4,-14.000000 14.000000 5,-18.000000 20.000000 3,-19.000000 18.000000 5,-18.000000 20.000000 4,-12.000000 19.000000 2,-3.000000 22.000000 1,-3.000000 22.000000 0,-2.000000 23.000000 1,-1.000000 14.000000 0,3.000000 10.000000-1,3.000000 10.000000-1,4.000000 9.000000 0,8.000000 1.000000-5,17.000000-6.000000-5,15.000000-6.000000-7,16.000000-6.000000-6,18.000000-12.000000-6,22.000000-15.000000-4,22.000000-15.000000-4,23.000000-16.000000-4,20.000000-19.000000-6,23.000000-22.000000-6,22.000000-22.000000-5,22.000000-21.000000-6,5.000000-17.000000-2,-8.000000-8.000000 2,-10.000000-10.000000 4,-9.000000-9.000000 2,-12.000000-5.000000 4,-11.000000 0.000000 5,-14.000000 0.000000 5,-11.000000 0.000000 5,-17.000000 4.000000 3,-18.000000 10.000000 5,-19.000000 10.000000 3,-18.000000 9.000000 3,-15.000000 12.000000 5,-9.000000 16.000000 8,-10.000000 15.000000 6,-8.000000 17.000000 7,-9.000000 17.000000 3,-6.000000 23.000000-1,-6.000000 22.000000-1,-6.000000 22.000000 0,-2.000000 16.000000-2,3.000000 14.000000-2,3.000000 11.000000-3,4.000000 14.000000-1,1.000000 13.000000-4,0.000000 16.000000-2,0.000000 15.000000-2,0.000000 17.000000-4,3.000000 22.000000-1,6.000000 32.000000 0,7.000000 31.000000-2,6.000000 32.000000 0,1.000000 13.000000-2,-3.000000-3.000000-4,-3.000000-3.000000-2,-2.000000-2.000000-4,-6.000000-23.000000-2,-6.000000-41.000000 1,-6.000000-40.000000-1,-6.000000-40.000000-1,-7.000000-31.000000 1,-6.000000-18.000000 1,-6.000000-19.000000 0,-6.000000-18.000000 0,-9.000000-18.000000 1,-8.000000-16.000000-1,-10.000000-15.000000 0,-9.000000-15.000000 0,-9.000000-18.000000-1,-5.000000-19.000000-2,-7.000000-18.000000-1,-5.000000-19.000000-2,2.000000-22.000000-3,13.000000-25.000000-2,12.000000-25.000000-3,13.000000-25.000000-3,15.000000-25.000000-4,19.000000-25.000000-2,19.000000-25.000000-3,19.000000-25.000000-4,23.000000-11.000000-1,28.000000 3.000000 1,28.000000 3.000000-1,29.000000 4.000000 1,7.000000 24.000000 3,-12.000000 47.000000 8,-13.000000 47.000000 6,-12.000000 48.000000 9,-7.000000 24.000000 3,1.000000 3.000000 2,-1.000000 3.000000 1,1.000000 4.000000 2</inkml:trace>
</inkml:ink>
</file>

<file path=ppt/ink/ink718.xml><?xml version="1.0" encoding="utf-8"?>
<inkml:ink xmlns:inkml="http://www.w3.org/2003/InkML">
  <annotation type="ScanImages2ExtractSignatures">1</annotation>
  <annotation type="ScanImagesWidth">665703006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4"/>
    </inkml:context>
    <inkml:brush xml:id="br0">
      <inkml:brushProperty name="width" value="0.0257488563656807" units="cm"/>
      <inkml:brushProperty name="height" value="0.0257488563656807" units="cm"/>
      <inkml:brushProperty name="color" value="#F2395B"/>
      <inkml:brushProperty name="ignorePressure" value="0"/>
    </inkml:brush>
  </inkml:definitions>
  <inkml:trace contextRef="#ctx0" brushRef="#br0">50550.000000 59650.000000 569,'0.000000'-91.000000'5,"0.000000"19.000000"9 ,0.000000 19.000000 10,0.000000 19.000000 10,1.000000 16.000000 4,4.000000 17.000000-2,3.000000 15.000000 0,3.000000 16.000000-1,-2.000000 20.000000-3,-6.000000 25.000000-4,-6.000000 25.000000-3,-6.000000 25.000000-4,-13.000000 14.000000-4,-19.000000 3.000000-5,-18.000000 3.000000-3,-19.000000 4.000000-5,-16.000000 1.000000-5,-12.000000 0.000000-4,-13.000000 0.000000-4,-12.000000 0.000000-5,-2.000000-10.000000-3,9.000000-18.000000-3,10.000000-19.000000-3,10.000000-18.000000-2,14.000000-23.000000 0,23.000000-24.000000 4,22.000000-26.000000 3,22.000000-24.000000 4,23.000000-21.000000 3,25.000000-16.000000 5,25.000000-15.000000 4,25.000000-15.000000 5,23.000000-11.000000 2,22.000000-2.000000 2,22.000000-3.000000 2,23.000000-3.000000 2,13.000000 1.000000 1,6.000000 6.000000-1,7.000000 7.000000 0,6.000000 6.000000 1,-1.000000 6.000000-3,-5.000000 6.000000-4,-7.000000 7.000000-4,-5.000000 6.000000-4,-14.000000 4.000000-4,-18.000000 4.000000-4,-19.000000 3.000000-3,-18.000000 3.000000-4,-23.000000 3.000000-1,-24.000000 3.000000 2,-26.000000 3.000000 0,-24.000000 4.000000 2,-17.000000-1.000000 1,-5.000000-3.000000 3,-7.000000-3.000000 3,-5.000000-2.000000 2,-11.000000-6.000000 2,-11.000000-6.000000 1,-14.000000-6.000000 0,-11.000000-6.000000 1,-14.000000-6.000000 1,-11.000000-2.000000 1,-14.000000-3.000000 1,-11.000000-3.000000 0,-14.000000 1.000000 0,-11.000000 6.000000 1,-14.000000 7.000000 0,-11.000000 6.000000 0,-7.000000 9.000000 0,0.000000 13.000000 3,0.000000 12.000000 2,0.000000 13.000000 2,7.000000 16.000000 2,17.000000 23.000000 3,15.000000 22.000000 3,16.000000 22.000000 3,20.000000 13.000000 2,25.000000 7.000000 2,25.000000 6.000000 1,25.000000 7.000000 2,29.000000 5.000000 1,35.000000 7.000000-2,35.000000 6.000000-1,34.000000 7.000000-1,32.000000-1.000000-4,32.000000-6.000000-4,31.000000-6.000000-5,32.000000-6.000000-6,19.000000-2.000000-4,10.000000 3.000000-3,10.000000 3.000000-5,9.000000 4.000000-3,-2.000000-1.000000-8,-12.000000-3.000000-10,-13.000000-3.000000-10,-12.000000-2.000000-12,-32.000000-15.000000-5,-49.000000-25.000000-2,-51.000000-25.000000-2,-49.000000-25.000000-1</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5"/>
    </inkml:context>
    <inkml:brush xml:id="br0">
      <inkml:brushProperty name="width" value="0.03118178807199" units="cm"/>
      <inkml:brushProperty name="height" value="0.03118178807199" units="cm"/>
      <inkml:brushProperty name="color" value="#F2395B"/>
      <inkml:brushProperty name="ignorePressure" value="0"/>
    </inkml:brush>
  </inkml:definitions>
  <inkml:trace contextRef="#ctx0" brushRef="#br0">55450.000000 60600.000000 470,'46.000000'-102.000000'1,"-5.000000"-3.000000"2 ,-7.000000-3.000000 3,-5.000000-2.000000 2,-8.000000 0.000000 2,-5.000000 7.000000 2,-7.000000 6.000000 2,-5.000000 7.000000 2,-11.000000 8.000000 1,-11.000000 14.000000 3,-14.000000 11.000000 0,-11.000000 14.000000 2,-12.000000 14.000000 0,-9.000000 20.000000-2,-10.000000 18.000000-2,-8.000000 20.000000-1,-9.000000 21.000000-3,-6.000000 25.000000-1,-6.000000 25.000000-3,-6.000000 25.000000-2,1.000000 14.000000-1,9.000000 3.000000-1,10.000000 3.000000-1,10.000000 4.000000 0,11.000000-6.000000-1,17.000000-11.000000-2,15.000000-14.000000-3,16.000000-11.000000-2,18.000000-17.000000-2,22.000000-18.000000 0,22.000000-19.000000 0,23.000000-18.000000-2,22.000000-28.000000 0,26.000000-33.000000-1,24.000000-35.000000-1,26.000000-34.000000 0,12.000000-23.000000-2,0.000000-8.000000-1,0.000000-10.000000-1,0.000000-9.000000-1,-13.000000-2.000000 0,-24.000000 6.000000 2,-26.000000 7.000000 1,-24.000000 6.000000 1,-23.000000 13.000000 4,-18.000000 23.000000 5,-19.000000 22.000000 5,-18.000000 22.000000 4,-18.000000 18.000000 4,-16.000000 16.000000 1,-15.000000 15.000000 2,-15.000000 17.000000 2,-12.000000 19.000000 3,-6.000000 26.000000 3,-6.000000 24.000000 3,-6.000000 26.000000 4,1.000000 12.000000 0,9.000000 0.000000-2,10.000000 0.000000-2,10.000000 0.000000-3,8.000000-4.000000-3,10.000000-5.000000-5,10.000000-7.000000-5,9.000000-5.000000-4,15.000000-12.000000-4,22.000000-16.000000-6,22.000000-15.000000-5,23.000000-15.000000-4,13.000000-15.000000-3,6.000000-12.000000-1,7.000000-13.000000-2,6.000000-12.000000 0,3.000000-16.000000-3,0.000000-19.000000-7,0.000000-18.000000-7,0.000000-19.000000-5,-7.000000-13.000000-4,-11.000000-6.000000 2,-14.000000-6.000000 0,-11.000000-6.000000 2,-14.000000-1.000000 4,-11.000000 7.000000 9,-14.000000 6.000000 9,-11.000000 7.000000 8,-7.000000 5.000000 7,0.000000 7.000000 7,0.000000 6.000000 5,0.000000 7.000000 5,-4.000000 7.000000 5,-5.000000 9.000000 4,-7.000000 10.000000 2,-5.000000 10.000000 3,8.000000 7.000000 5,26.000000 6.000000 7,24.000000 7.000000 7,26.000000 6.000000 6,18.000000 4.000000-3,13.000000 4.000000-13,12.000000 3.000000-14,13.000000 3.000000-14,12.000000-1.000000-8,13.000000-2.000000-4,12.000000-3.000000-5,13.000000-3.000000-3,1.000000-7.000000-5,-9.000000-9.000000-5,-10.000000-10.000000-3,-8.000000-8.000000-4,-17.000000-3.000000-4,-21.000000 7.000000 0,-22.000000 6.000000-1,-22.000000 7.000000-2,-21.000000 0.000000 2,-18.000000-2.000000 2,-19.000000-3.000000 3,-18.000000-3.000000 3,-15.000000-4.000000 3,-9.000000-3.000000 5,-10.000000-3.000000 4,-8.000000-2.000000 4,-6.000000 0.000000 5,1.000000 7.000000 5,-1.000000 6.000000 4,1.000000 7.000000 4,1.000000 2.000000 4,3.000000 1.000000 1,3.000000-1.000000 0,4.000000 1.000000 2,1.000000 5.000000 3,0.000000 14.000000 4,0.000000 11.000000 4,0.000000 14.000000 4,0.000000 10.000000 3,0.000000 9.000000 1,0.000000 10.000000 3,0.000000 10.000000 1,0.000000 8.000000 0,0.000000 10.000000-1,0.000000 10.000000-3,0.000000 9.000000-1,3.000000 7.000000-2,6.000000 7.000000-4,7.000000 6.000000-3,6.000000 7.000000-2,6.000000-3.000000-4,6.000000-8.000000-3,7.000000-10.000000-3,6.000000-9.000000-4,6.000000-15.000000-4,6.000000-18.000000-4,7.000000-19.000000-5,6.000000-18.000000-5,13.000000-18.000000-8,23.000000-16.000000-12,22.000000-15.000000-12,22.000000-15.000000-12,8.000000-18.000000-4,-2.000000-19.000000 4,-3.000000-18.000000 4,-3.000000-19.000000 4,-7.000000-12.000000 5,-9.000000-2.000000 6,-10.000000-3.000000 7,-8.000000-3.000000 6,-11.000000 1.000000 4,-8.000000 6.000000 3,-10.000000 7.000000 3,-9.000000 6.000000 3,-7.000000 10.000000 3,-3.000000 17.000000 6,-3.000000 15.000000 5,-2.000000 16.000000 6,-1.000000 12.000000 4,3.000000 9.000000 6,3.000000 10.000000 5,4.000000 10.000000 5,5.000000 8.000000 2,10.000000 10.000000-2,10.000000 10.000000-2,9.000000 9.000000-2,9.000000 4.000000-5,9.000000 1.000000-6,10.000000-1.000000-6,10.000000 1.000000-8,8.000000-4.000000-5,10.000000-6.000000-6,10.000000-6.000000-5,9.000000-6.000000-6,-2.000000-4.000000-4,-12.000000 1.000000-2,-13.000000-1.000000-3,-12.000000 1.000000-2,-15.000000-3.000000 0,-15.000000-2.000000 2,-15.000000-3.000000 2,-16.000000-3.000000 3,-10.000000-6.000000 2,-3.000000-5.000000 3,-3.000000-7.000000 3,-2.000000-5.000000 4</inkml:trace>
</inkml:ink>
</file>

<file path=ppt/ink/ink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0"/>
    </inkml:context>
    <inkml:brush xml:id="br0">
      <inkml:brushProperty name="width" value="0.0247717164456844" units="cm"/>
      <inkml:brushProperty name="height" value="0.0247717164456844" units="cm"/>
      <inkml:brushProperty name="color" value="#F2395B"/>
      <inkml:brushProperty name="ignorePressure" value="0"/>
    </inkml:brush>
  </inkml:definitions>
  <inkml:trace contextRef="#ctx0" brushRef="#br0">79250.000000 16200.000000 592,'23.000000'-24.000000'0,"-3.000000"4.000000"0 ,-3.000000 3.000000 0,-2.000000 3.000000 0,-5.000000-1.000000 3,-2.000000-2.000000 6,-3.000000-3.000000 7,-3.000000-3.000000 5,-10.000000 2.000000 7,-16.000000 10.000000 4,-15.000000 10.000000 6,-15.000000 9.000000 4,-14.000000 18.000000 1,-8.000000 29.000000-4,-10.000000 28.000000-5,-9.000000 28.000000-4,-2.000000 17.000000-5,6.000000 6.000000-5,7.000000 7.000000-6,6.000000 6.000000-6,15.000000-2.000000-4,26.000000-9.000000-3,24.000000-10.000000-1,26.000000-8.000000-4,27.000000-18.000000-4,32.000000-25.000000-8,31.000000-25.000000-7,32.000000-25.000000-8,18.000000-27.000000-7,6.000000-28.000000-7,7.000000-28.000000-8,6.000000-27.000000-6,-4.000000-19.000000 0,-11.000000-5.000000 8,-14.000000-7.000000 9,-11.000000-5.000000 8,-18.000000 6.000000 8,-22.000000 23.000000 5,-22.000000 22.000000 7,-21.000000 22.000000 5</inkml:trace>
</inkml:ink>
</file>

<file path=ppt/ink/ink720.xml><?xml version="1.0" encoding="utf-8"?>
<inkml:ink xmlns:inkml="http://www.w3.org/2003/InkML">
  <annotation type="ScanImages2ExtractSignatures">1</annotation>
  <annotation type="ScanImagesWidth">1380242104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6"/>
    </inkml:context>
    <inkml:brush xml:id="br0">
      <inkml:brushProperty name="width" value="0.0330480448901653" units="cm"/>
      <inkml:brushProperty name="height" value="0.0330480448901653" units="cm"/>
      <inkml:brushProperty name="color" value="#F2395B"/>
      <inkml:brushProperty name="ignorePressure" value="0"/>
    </inkml:brush>
  </inkml:definitions>
  <inkml:trace contextRef="#ctx0" brushRef="#br0">60050.000000 58150.000000 443,'-69.000000'-46.000000'4,"13.000000"10.000000"7 ,12.000000 10.000000 7,13.000000 9.000000 8,6.000000 21.000000 8,0.000000 35.000000 11,0.000000 35.000000 8,0.000000 34.000000 11,-5.000000 26.000000 0,-9.000000 19.000000-9,-10.000000 19.000000-9,-8.000000 19.000000-10,-9.000000 13.000000-6,-6.000000 10.000000-6,-6.000000 10.000000-4,-6.000000 9.000000-4,1.000000-2.000000-7,9.000000-12.000000-8,10.000000-13.000000-7,10.000000-12.000000-7,11.000000-23.000000-7,17.000000-30.000000-5,15.000000-32.000000-6,16.000000-30.000000-4,15.000000-25.000000-3,16.000000-15.000000 2,15.000000-15.000000 0,17.000000-16.000000 1,11.000000-21.000000 1,10.000000-24.000000-1,10.000000-26.000000-1,9.000000-24.000000-1,2.000000-17.000000 1,-2.000000-5.000000 2,-3.000000-7.000000 1,-3.000000-5.000000 2,-7.000000-3.000000 4,-9.000000 4.000000 6,-10.000000 3.000000 5,-8.000000 3.000000 6,-12.000000 4.000000 5,-12.000000 7.000000 3,-13.000000 6.000000 4,-12.000000 7.000000 3,-10.000000 18.000000 10,-6.000000 31.000000 13,-6.000000 32.000000 14,-6.000000 31.000000 15,-2.000000 18.000000 4,3.000000 7.000000-8,3.000000 6.000000-8,4.000000 7.000000-6,4.000000 0.000000-8,6.000000-2.000000-7,7.000000-3.000000-7,6.000000-3.000000-7,9.000000-7.000000-5,13.000000-9.000000-4,12.000000-10.000000-2,13.000000-8.000000-4,6.000000-11.000000-5,0.000000-8.000000-3,0.000000-10.000000-6,0.000000-9.000000-5,-2.000000-10.000000-2,-3.000000-9.000000 1,-3.000000-10.000000 0,-2.000000-8.000000 0,-11.000000-6.000000 2,-15.000000 1.000000 4,-15.000000-1.000000 2,-16.000000 1.000000 3,-16.000000 1.000000 4,-16.000000 3.000000 1,-15.000000 3.000000 4,-15.000000 4.000000 2,-15.000000 8.000000 3,-12.000000 17.000000 5,-13.000000 15.000000 3,-12.000000 16.000000 5,-10.000000 20.000000 2,-6.000000 25.000000 0,-6.000000 25.000000 1,-6.000000 25.000000 1,1.000000 17.000000 1,9.000000 9.000000 3,10.000000 10.000000 2,10.000000 10.000000 3,21.000000 4.000000 0,34.000000 0.000000-1,35.000000 0.000000-1,35.000000 0.000000-2,35.000000-16.000000-4,38.000000-31.000000-6,37.000000-31.000000-8,38.000000-31.000000-7,24.000000-24.000000-8,14.000000-16.000000-8,11.000000-15.000000-10,14.000000-15.000000-9,-1.000000-14.000000-6,-12.000000-8.000000-3,-13.000000-10.000000-4,-12.000000-9.000000-3,-26.000000 1.000000 3,-36.000000 13.000000 9,-39.000000 12.000000 9,-36.000000 13.000000 10</inkml:trace>
</inkml:ink>
</file>

<file path=ppt/ink/ink721.xml><?xml version="1.0" encoding="utf-8"?>
<inkml:ink xmlns:inkml="http://www.w3.org/2003/InkML">
  <annotation type="ScanImages2ExtractSignatures">1</annotation>
  <annotation type="ScanImagesWidth">560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7"/>
    </inkml:context>
    <inkml:brush xml:id="br0">
      <inkml:brushProperty name="width" value="0.0341134965419769" units="cm"/>
      <inkml:brushProperty name="height" value="0.0341134965419769" units="cm"/>
      <inkml:brushProperty name="color" value="#F2395B"/>
      <inkml:brushProperty name="ignorePressure" value="0"/>
    </inkml:brush>
  </inkml:definitions>
  <inkml:trace contextRef="#ctx0" brushRef="#br0">62100.000000 59850.000000 429,'23.000000'-68.000000'5,"-3.000000"17.000000"7 ,-3.000000 15.000000 8,-2.000000 16.000000 8,-6.000000 21.000000 7,-6.000000 29.000000 3,-6.000000 28.000000 3,-6.000000 28.000000 5,-9.000000 15.000000-3,-8.000000 4.000000-8,-10.000000 3.000000-7,-9.000000 3.000000-9,-5.000000 1.000000-4,0.000000 1.000000-3,0.000000-1.000000-1,0.000000 1.000000-3,3.000000-9.000000-3,6.000000-15.000000-3,7.000000-15.000000-5,6.000000-16.000000-3,10.000000-15.000000-3,17.000000-11.000000-3,15.000000-14.000000-3,16.000000-11.000000-2,15.000000-22.000000-1,16.000000-27.000000 1,15.000000-28.000000 1,17.000000-28.000000 1,8.000000-17.000000 0,4.000000-2.000000 2,3.000000-3.000000 2,3.000000-3.000000 1,-4.000000 1.000000 3,-8.000000 6.000000 2,-10.000000 7.000000 3,-9.000000 6.000000 3,-10.000000 12.000000 2,-9.000000 19.000000 2,-10.000000 19.000000 2,-8.000000 19.000000 2,-11.000000 23.000000 2,-8.000000 28.000000 3,-10.000000 28.000000 3,-9.000000 29.000000 2,-9.000000 16.000000 1,-5.000000 7.000000-1,-7.000000 6.000000 0,-5.000000 7.000000-1,-3.000000 0.000000-3,4.000000-2.000000-5,3.000000-3.000000-5,3.000000-3.000000-5,4.000000-9.000000-4,7.000000-11.000000-3,6.000000-14.000000-3,7.000000-11.000000-3,5.000000-12.000000-4,7.000000-9.000000-6,6.000000-10.000000-5,7.000000-8.000000-5,4.000000-15.000000-3,3.000000-19.000000 0,3.000000-18.000000 1,4.000000-19.000000-1,-1.000000-15.000000 3,-3.000000-8.000000 3,-3.000000-10.000000 3,-2.000000-9.000000 3,-6.000000-5.000000 3,-6.000000 0.000000 5,-6.000000 0.000000 4,-6.000000 0.000000 4,-6.000000 4.000000 4,-2.000000 10.000000 3,-3.000000 10.000000 4,-3.000000 9.000000 4,-2.000000 9.000000 5,0.000000 9.000000 7,0.000000 10.000000 6,0.000000 10.000000 7,4.000000 7.000000 5,10.000000 6.000000 2,10.000000 7.000000 2,9.000000 6.000000 3,12.000000 6.000000-2,16.000000 6.000000-7,15.000000 7.000000-7,17.000000 6.000000-6,10.000000 1.000000-7,6.000000-3.000000-6,7.000000-3.000000-8,6.000000-2.000000-5,-1.000000-5.000000-5,-5.000000-2.000000-2,-7.000000-3.000000-1,-5.000000-3.000000-2,-12.000000-2.000000-6,-16.000000 0.000000-8,-15.000000 0.000000-10,-15.000000 0.000000-9,-14.000000-7.000000-2,-8.000000-11.000000 3,-10.000000-14.000000 5,-9.000000-11.000000 3,-10.000000-14.000000 5,-9.000000-11.000000 8,-10.000000-14.000000 7,-8.000000-11.000000 8,-6.000000-9.000000 3,1.000000-3.000000 2,-1.000000-3.000000 2,1.000000-2.000000 1,-1.000000 5.000000 1,1.000000 16.000000 2,-1.000000 15.000000 1,1.000000 17.000000 2,-1.000000 13.000000 4,1.000000 13.000000 7,-1.000000 12.000000 6,1.000000 13.000000 7,-1.000000 15.000000 5,1.000000 19.000000 3,-1.000000 19.000000 4,1.000000 19.000000 3,-4.000000 18.000000 1,-6.000000 19.000000 1,-6.000000 19.000000-1,-6.000000 19.000000 0,-4.000000 13.000000-2,1.000000 10.000000-3,-1.000000 10.000000-3,1.000000 9.000000-2,2.000000 4.000000-4,7.000000 1.000000-5,6.000000-1.000000-3,7.000000 1.000000-5,11.000000-12.000000-5,20.000000-21.000000-7,18.000000-22.000000-5,20.000000-22.000000-7,17.000000-26.000000-7,20.000000-27.000000-10,18.000000-28.000000-8,20.000000-28.000000-9,14.000000-27.000000-4,14.000000-25.000000 1,11.000000-25.000000 2,14.000000-25.000000 1,0.000000-19.000000 4,-8.000000-12.000000 4,-10.000000-13.000000 5,-9.000000-12.000000 4,-12.000000-1.000000 4,-11.000000 14.000000 4,-14.000000 11.000000 3,-11.000000 14.000000 4,-15.000000 14.000000 4,-16.000000 20.000000 3,-15.000000 18.000000 5,-15.000000 20.000000 4,-11.000000 21.000000 5,-2.000000 25.000000 7,-3.000000 25.000000 7,-3.000000 25.000000 7,-7.000000 18.000000 2,-9.000000 14.000000-2,-10.000000 11.000000-1,-8.000000 14.000000-3,-6.000000 3.000000-3,1.000000-2.000000-4,-1.000000-3.000000-5,1.000000-3.000000-4,2.000000-6.000000-3,7.000000-5.000000-4,6.000000-7.000000-3,7.000000-5.000000-3,7.000000-15.000000-13,9.000000-22.000000-23,10.000000-22.000000-24,10.000000-21.000000-24,2.000000-17.000000-3,-3.000000-8.000000 17,-3.000000-10.000000 17,-2.000000-9.000000 17,-3.000000-4.000000 11,1.000000 4.000000 5,-1.000000 3.000000 6,1.000000 3.000000 6</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7"/>
    </inkml:context>
    <inkml:brush xml:id="br0">
      <inkml:brushProperty name="width" value="0.0232308562844992" units="cm"/>
      <inkml:brushProperty name="height" value="0.0232308562844992" units="cm"/>
      <inkml:brushProperty name="color" value="#F2395B"/>
      <inkml:brushProperty name="ignorePressure" value="0"/>
    </inkml:brush>
  </inkml:definitions>
  <inkml:trace contextRef="#ctx0" brushRef="#br0">65950.000000 59050.000000 631,'-2.000000'-266.000000'2,"-3.000000"69.000000"13 ,-3.000000 69.000000 14,-2.000000 69.000000 12,2.000000 48.000000 8,9.000000 28.000000 1,10.000000 28.000000 3,10.000000 29.000000 3,5.000000 18.000000-11,4.000000 9.000000-20,3.000000 10.000000-21,3.000000 10.000000-22,-2.000000-7.000000-9,-6.000000-22.000000 2,-6.000000-22.000000 1,-6.000000-21.000000 1,-4.000000-12.000000-5,1.000000 1.000000-12,-1.000000-1.000000-14,1.000000 1.000000-12</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8"/>
    </inkml:context>
    <inkml:brush xml:id="br0">
      <inkml:brushProperty name="width" value="0.0290957745164633" units="cm"/>
      <inkml:brushProperty name="height" value="0.0290957745164633" units="cm"/>
      <inkml:brushProperty name="color" value="#F2395B"/>
      <inkml:brushProperty name="ignorePressure" value="0"/>
    </inkml:brush>
  </inkml:definitions>
  <inkml:trace contextRef="#ctx0" brushRef="#br0">66600.000000 60150.000000 504,'-160.000000'-132.000000'31,"32.000000"39.000000"3 ,31.000000 36.000000 4,32.000000 39.000000 3,18.000000 32.000000 2,6.000000 28.000000-2,7.000000 28.000000 0,6.000000 29.000000-1,4.000000 16.000000-3,4.000000 7.000000-7,3.000000 6.000000-6,3.000000 7.000000-7,10.000000-4.000000-5,20.000000-12.000000-7,18.000000-13.000000-5,20.000000-12.000000-6,16.000000-16.000000-5,16.000000-19.000000-5,15.000000-18.000000-6,17.000000-19.000000-4,5.000000-21.000000-4,-3.000000-21.000000 0,-3.000000-22.000000-2,-2.000000-22.000000 0,-9.000000-15.000000 0,-12.000000-5.000000 2,-13.000000-7.000000 2,-12.000000-5.000000 3,-15.000000-9.000000 2,-15.000000-9.000000 6,-15.000000-10.000000 3,-16.000000-8.000000 5,-16.000000-3.000000 6,-16.000000 7.000000 4,-15.000000 6.000000 7,-15.000000 7.000000 5,-7.000000 8.000000 4,3.000000 14.000000 3,3.000000 11.000000 4,4.000000 14.000000 2,8.000000 22.000000 5,17.000000 35.000000 4,15.000000 35.000000 6,16.000000 34.000000 4,18.000000 17.000000-1,22.000000 0.000000-9,22.000000 0.000000-8,23.000000 0.000000-8,6.000000 0.000000-6,-5.000000 0.000000-3,-7.000000 0.000000-4,-5.000000 0.000000-2,-9.000000 1.000000-3,-9.000000 4.000000-1,-10.000000 3.000000-1,-8.000000 3.000000 0,-15.000000 3.000000 0,-19.000000 3.000000 1,-18.000000 3.000000 2,-19.000000 4.000000 1,-10.000000-4.000000 1,1.000000-9.000000-3,-1.000000-10.000000-1,1.000000-8.000000-1,10.000000-18.000000-4,22.000000-25.000000-5,22.000000-25.000000-5,23.000000-25.000000-6,19.000000-22.000000-1,19.000000-19.000000-1,19.000000-18.000000 0,19.000000-19.000000 0,4.000000-10.000000 0,-9.000000 1.000000-1,-10.000000-1.000000 0,-8.000000 1.000000 1,-9.000000 5.000000 1,-6.000000 14.000000 6,-6.000000 11.000000 6,-6.000000 14.000000 4,-10.000000 24.000000 8,-12.000000 38.000000 12,-13.000000 37.000000 10,-12.000000 38.000000 11,-12.000000 26.000000 4,-8.000000 16.000000-2,-10.000000 15.000000-1,-9.000000 17.000000-3,-5.000000 7.000000-3,0.000000 0.000000-6,0.000000 0.000000-5,0.000000 0.000000-6,3.000000-4.000000-7,6.000000-5.000000-12,7.000000-7.000000-9,6.000000-5.000000-11,4.000000-14.000000-9,4.000000-18.000000-9,3.000000-19.000000-8,3.000000-18.000000-7,1.000000-20.000000-3,1.000000-18.000000 3,-1.000000-19.000000 3,1.000000-18.000000 4</inkml:trace>
</inkml:ink>
</file>

<file path=ppt/ink/ink724.xml><?xml version="1.0" encoding="utf-8"?>
<inkml:ink xmlns:inkml="http://www.w3.org/2003/InkML">
  <annotation type="ScanImages2ExtractSignatures">1</annotation>
  <annotation type="ScanImagesWidth">-1881071360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4:18"/>
    </inkml:context>
    <inkml:brush xml:id="br0">
      <inkml:brushProperty name="width" value="0.0240233689546585" units="cm"/>
      <inkml:brushProperty name="height" value="0.0240233689546585" units="cm"/>
      <inkml:brushProperty name="color" value="#F2395B"/>
      <inkml:brushProperty name="ignorePressure" value="0"/>
    </inkml:brush>
  </inkml:definitions>
  <inkml:trace contextRef="#ctx0" brushRef="#br0">70300.000000 61500.000000 610,'-25.000000'50.000000'8,"0.000000"0.000000"16 ,0.000000 0.000000 16,0.000000 0.000000 16,9.000000-2.000000 4,19.000000-3.000000-10,19.000000-3.000000-8,19.000000-2.000000-10,7.000000-6.000000-6,-3.000000-6.000000-4,-3.000000-6.000000-5,-2.000000-6.000000-5,-5.000000-4.000000-16,-2.000000 1.000000-32,-3.000000-1.000000-30,-3.000000 1.000000-30</inkml:trace>
</inkml:ink>
</file>

<file path=ppt/ink/ink725.xml><?xml version="1.0" encoding="utf-8"?>
<inkml:ink xmlns:inkml="http://www.w3.org/2003/InkML">
  <annotation type="ScanImages2ExtractSignatures">1</annotation>
  <annotation type="ScanImagesWidth">790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04"/>
    </inkml:context>
    <inkml:brush xml:id="br0">
      <inkml:brushProperty name="width" value="0.0298489425331354" units="cm"/>
      <inkml:brushProperty name="height" value="0.0298489425331354" units="cm"/>
      <inkml:brushProperty name="color" value="#F2395B"/>
      <inkml:brushProperty name="ignorePressure" value="0"/>
    </inkml:brush>
  </inkml:definitions>
  <inkml:trace contextRef="#ctx0" brushRef="#br0">10700.000000 4250.000000 491,'-46.000000'1.000000'0,"10.000000"4.000000"1 ,10.000000 3.000000-1,9.000000 3.000000 2,6.000000 6.000000 1,3.000000 9.000000 3,3.000000 10.000000 4,4.000000 10.000000 4,4.000000 5.000000 1,6.000000 4.000000 1,7.000000 3.000000 1,6.000000 3.000000 1,6.000000 3.000000 0,6.000000 3.000000-1,7.000000 3.000000 0,6.000000 4.000000-1,4.000000-7.000000 0,4.000000-16.000000-2,3.000000-15.000000-2,3.000000-15.000000-1,7.000000-11.000000-1,14.000000-2.000000-1,11.000000-3.000000-1,14.000000-3.000000-2,10.000000-13.000000 0,9.000000-22.000000-2,10.000000-22.000000-2,10.000000-21.000000 0,4.000000-15.000000-2,0.000000-6.000000-3,0.000000-6.000000-1,0.000000-6.000000-3,-4.000000 1.000000 0,-5.000000 9.000000 0,-7.000000 10.000000-1,-5.000000 10.000000 2,-8.000000 11.000000-1,-5.000000 17.000000 2,-7.000000 15.000000 0,-5.000000 16.000000 1,-11.000000 12.000000 2,-11.000000 9.000000 1,-14.000000 10.000000 3,-11.000000 10.000000 3,-9.000000 8.000000 0,-3.000000 10.000000 2,-3.000000 10.000000 0,-2.000000 9.000000 0,-6.000000 10.000000 1,-6.000000 14.000000 0,-6.000000 11.000000 1,-6.000000 14.000000 1,-1.000000 3.000000-1,7.000000-2.000000 1,6.000000-3.000000-1,7.000000-3.000000 1,5.000000-9.000000-2,7.000000-11.000000 0,6.000000-14.000000-2,7.000000-11.000000-2,7.000000-14.000000-1,9.000000-11.000000 0,10.000000-14.000000-1,10.000000-11.000000-1,7.000000-15.000000-1,6.000000-16.000000 0,7.000000-15.000000-1,6.000000-15.000000-1,4.000000-14.000000-1,4.000000-8.000000-1,3.000000-10.000000 0,3.000000-9.000000 0,1.000000-2.000000-1,1.000000 6.000000 0,-1.000000 7.000000 0,1.000000 6.000000 1,-4.000000 7.000000 0,-6.000000 10.000000 0,-6.000000 10.000000 0,-6.000000 9.000000 1,-7.000000 9.000000-1,-6.000000 9.000000 2,-6.000000 10.000000-1,-6.000000 10.000000 1,-7.000000 11.000000 1,-6.000000 17.000000 0,-6.000000 15.000000 2,-6.000000 16.000000 2,-6.000000 10.000000 1,-2.000000 7.000000 1,-3.000000 6.000000 3,-3.000000 7.000000 2,2.000000-1.000000 1,10.000000-6.000000-1,10.000000-6.000000-1,9.000000-6.000000 0,7.000000-9.000000-1,7.000000-8.000000-2,6.000000-10.000000 0,7.000000-9.000000-1,8.000000-15.000000-2,14.000000-18.000000-1,11.000000-19.000000-2,14.000000-18.000000-2,7.000000-17.000000 0,3.000000-11.000000-2,3.000000-14.000000-1,4.000000-11.000000-2,1.000000-7.000000 0,0.000000 0.000000 1,0.000000 0.000000-1,0.000000 0.000000 1,-4.000000 6.000000 0,-5.000000 13.000000 0,-7.000000 12.000000 1,-5.000000 13.000000 0,-9.000000 12.000000 1,-9.000000 13.000000 1,-10.000000 12.000000 0,-8.000000 13.000000 1,-14.000000 13.000000 1,-15.000000 17.000000 0,-15.000000 15.000000 1,-16.000000 16.000000 1,-8.000000 12.000000 2,0.000000 9.000000 3,0.000000 10.000000 3,0.000000 10.000000 2,1.000000 2.000000 2,4.000000-3.000000 0,3.000000-3.000000-1,3.000000-2.000000 0,6.000000-9.000000-2,9.000000-12.000000 0,10.000000-13.000000-3,10.000000-12.000000-1,10.000000-15.000000-2,13.000000-15.000000-1,12.000000-15.000000 0,13.000000-16.000000-2,10.000000-19.000000-1,10.000000-22.000000 0,10.000000-22.000000-1,9.000000-21.000000-1,4.000000-14.000000-1,1.000000-2.000000-1,-1.000000-3.000000-1,1.000000-3.000000 0,-1.000000-1.000000-1,1.000000 4.000000 2,-1.000000 3.000000 0,1.000000 3.000000 1,-7.000000 12.000000 1,-12.000000 22.000000 0,-13.000000 22.000000 0,-12.000000 23.000000 0,-15.000000 17.000000 1,-15.000000 17.000000 0,-15.000000 15.000000 1,-16.000000 16.000000 0,-13.000000 15.000000 1,-9.000000 16.000000 3,-10.000000 15.000000 1,-8.000000 17.000000 3,-6.000000 7.000000 1,1.000000 0.000000 0,-1.000000 0.000000 0,1.000000 0.000000 0,4.000000-5.000000 0,9.000000-9.000000-1,10.000000-10.000000-2,10.000000-8.000000 0,10.000000-14.000000-2,13.000000-15.000000-1,12.000000-15.000000 0,13.000000-16.000000-1,12.000000-16.000000-1,13.000000-16.000000-1,12.000000-15.000000-1,13.000000-15.000000-1,6.000000-14.000000 0,0.000000-8.000000-2,0.000000-10.000000-1,0.000000-9.000000-2,3.000000-5.000000 0,6.000000 0.000000 1,7.000000 0.000000 0,6.000000 0.000000 1,-1.000000 7.000000 1,-5.000000 17.000000 0,-7.000000 15.000000-1,-5.000000 16.000000 1,-14.000000 16.000000 1,-18.000000 20.000000 0,-19.000000 18.000000 0,-18.000000 20.000000 1,-15.000000 16.000000 2,-9.000000 16.000000 4,-10.000000 15.000000 4,-8.000000 17.000000 3,-4.000000 7.000000 3,3.000000 0.000000 0,3.000000 0.000000 0,4.000000 0.000000 0,4.000000-7.000000-1,6.000000-11.000000-3,7.000000-14.000000-4,6.000000-11.000000-4,7.000000-15.000000-1,10.000000-16.000000-3,10.000000-15.000000-2,9.000000-15.000000-1,7.000000-18.000000-4,7.000000-19.000000-5,6.000000-18.000000-7,7.000000-19.000000-6,-6.000000-8.000000-6,-15.000000 3.000000-5,-15.000000 3.000000-7,-16.000000 4.000000-5,-19.000000 7.000000-4,-22.000000 13.000000 1,-22.000000 12.000000-2,-21.000000 13.000000 1</inkml:trace>
</inkml:ink>
</file>

<file path=ppt/ink/ink726.xml><?xml version="1.0" encoding="utf-8"?>
<inkml:ink xmlns:inkml="http://www.w3.org/2003/InkML">
  <annotation type="ScanImages2ExtractSignatures">1</annotation>
  <annotation type="ScanImagesWidth">549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06"/>
    </inkml:context>
    <inkml:brush xml:id="br0">
      <inkml:brushProperty name="width" value="0.0285925567150116" units="cm"/>
      <inkml:brushProperty name="height" value="0.0285925567150116" units="cm"/>
      <inkml:brushProperty name="color" value="#F2395B"/>
      <inkml:brushProperty name="ignorePressure" value="0"/>
    </inkml:brush>
  </inkml:definitions>
  <inkml:trace contextRef="#ctx0" brushRef="#br0">58400.000000 1400.000000 512,'4.000000'-188.000000'11,"10.000000"26.000000"2 ,10.000000 24.000000 4,9.000000 26.000000 2,2.000000 16.000000 3,-2.000000 10.000000 0,-3.000000 10.000000 0,-3.000000 9.000000 2,-2.000000 12.000000-1,0.000000 16.000000 0,0.000000 15.000000-1,0.000000 17.000000 0,-4.000000 13.000000-1,-5.000000 13.000000-2,-7.000000 12.000000 0,-5.000000 13.000000-1,-11.000000 21.000000 0,-11.000000 32.000000-1,-14.000000 31.000000 1,-11.000000 32.000000 0,-12.000000 24.000000-1,-9.000000 19.000000-3,-10.000000 19.000000-3,-8.000000 19.000000-3,-4.000000 10.000000-2,3.000000 4.000000-2,3.000000 3.000000-2,4.000000 3.000000-2,8.000000-11.000000-2,17.000000-25.000000-4,15.000000-25.000000-3,16.000000-25.000000-3,20.000000-29.000000-3,25.000000-30.000000-4,25.000000-32.000000-3,25.000000-30.000000-4,20.000000-33.000000-3,16.000000-30.000000-4,15.000000-32.000000-2,17.000000-30.000000-4,3.000000-25.000000-1,-5.000000-15.000000 0,-7.000000-15.000000-1,-5.000000-16.000000 1,-11.000000-7.000000 3,-11.000000 4.000000 6,-14.000000 3.000000 5,-11.000000 3.000000 6,-14.000000 9.000000 4,-11.000000 16.000000 4,-14.000000 15.000000 4,-11.000000 17.000000 2,-17.000000 17.000000 3,-18.000000 23.000000 1,-19.000000 22.000000 0,-18.000000 22.000000 1,-12.000000 16.000000 8,-3.000000 14.000000 13,-3.000000 11.000000 15,-2.000000 14.000000 13,0.000000 7.000000 7,7.000000 3.000000-2,6.000000 3.000000-2,7.000000 4.000000-2,5.000000-3.000000-3,7.000000-5.000000-7,6.000000-7.000000-6,7.000000-5.000000-6,10.000000-8.000000-4,16.000000-5.000000-5,15.000000-7.000000-3,17.000000-5.000000-3,14.000000-12.000000-4,17.000000-16.000000-3,15.000000-15.000000-3,16.000000-15.000000-4,7.000000-15.000000-4,1.000000-12.000000-8,-1.000000-13.000000-6,1.000000-12.000000-8,-7.000000-7.000000-3,-12.000000 1.000000-1,-13.000000-1.000000 1,-12.000000 1.000000-1,-16.000000 1.000000 3,-19.000000 3.000000 4,-18.000000 3.000000 5,-19.000000 4.000000 4,-18.000000 8.000000 4,-15.000000 17.000000 1,-15.000000 15.000000 2,-16.000000 16.000000 1,-13.000000 15.000000 6,-9.000000 16.000000 9,-10.000000 15.000000 8,-8.000000 17.000000 9,-8.000000 21.000000 6,-2.000000 28.000000 2,-3.000000 28.000000 1,-3.000000 29.000000 2,7.000000 13.000000 0,19.000000 1.000000-2,19.000000-1.000000-3,19.000000 1.000000-2,19.000000-7.000000-3,23.000000-12.000000-4,22.000000-13.000000-4,22.000000-12.000000-4,21.000000-18.000000-4,22.000000-21.000000-5,22.000000-22.000000-3,23.000000-22.000000-6,14.000000-24.000000-6,10.000000-24.000000-8,10.000000-26.000000-9,9.000000-24.000000-7,4.000000-21.000000-7,1.000000-16.000000-2,-1.000000-15.000000-4,1.000000-15.000000-2,-13.000000 0.000000 1,-25.000000 20.000000 4,-25.000000 18.000000 5,-25.000000 20.000000 5,-18.000000 11.000000 4,-8.000000 7.000000 3,-10.000000 6.000000 4,-9.000000 7.000000 3</inkml:trace>
</inkml:ink>
</file>

<file path=ppt/ink/ink72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06"/>
    </inkml:context>
    <inkml:brush xml:id="br0">
      <inkml:brushProperty name="width" value="0.0266448315232992" units="cm"/>
      <inkml:brushProperty name="height" value="0.0266448315232992" units="cm"/>
      <inkml:brushProperty name="color" value="#F2395B"/>
      <inkml:brushProperty name="ignorePressure" value="0"/>
    </inkml:brush>
  </inkml:definitions>
  <inkml:trace contextRef="#ctx0" brushRef="#br0">61100.000000 2600.000000 550,'-40.000000'-29.000000'76,"23.000000"-5.000000"-3 ,22.000000-7.000000-3,22.000000-5.000000-3,13.000000-3.000000-7,7.000000 4.000000-15,6.000000 3.000000-13,7.000000 3.000000-13,4.000000 1.000000-12,3.000000 1.000000-7,3.000000-1.000000-10,4.000000 1.000000-8,-4.000000 2.000000-9,-9.000000 7.000000-10,-10.000000 6.000000-9,-8.000000 7.000000-10,-9.000000 2.000000-3,-6.000000 1.000000 1,-6.000000-1.000000 4,-6.000000 1.000000 2,-7.000000-1.000000 6,-6.000000 1.000000 10,-6.000000-1.000000 9,-6.000000 1.000000 9</inkml:trace>
</inkml:ink>
</file>

<file path=ppt/ink/ink72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06"/>
    </inkml:context>
    <inkml:brush xml:id="br0">
      <inkml:brushProperty name="width" value="0.033468946814537" units="cm"/>
      <inkml:brushProperty name="height" value="0.033468946814537" units="cm"/>
      <inkml:brushProperty name="color" value="#F2395B"/>
      <inkml:brushProperty name="ignorePressure" value="0"/>
    </inkml:brush>
  </inkml:definitions>
  <inkml:trace contextRef="#ctx0" brushRef="#br0">61500.000000 1700.000000 438,'-46.000000'3.000000'73,"10.000000"6.000000"-11 ,10.000000 7.000000-10,9.000000 6.000000-10,2.000000 9.000000-5,-2.000000 13.000000 2,-3.000000 12.000000 3,-3.000000 13.000000 1,-4.000000 13.000000 0,-3.000000 17.000000-5,-3.000000 15.000000-3,-2.000000 16.000000-5,-1.000000 10.000000-9,3.000000 7.000000-17,3.000000 6.000000-14,4.000000 7.000000-16,7.000000-4.000000-8,13.000000-12.000000 0,12.000000-13.000000 1,13.000000-12.000000-1,13.000000-21.000000-2,17.000000-28.000000-6,15.000000-28.000000-6,16.000000-27.000000-7,-1.000000-19.000000 2,-15.000000-5.000000 10,-15.000000-7.000000 9,-16.000000-5.000000 10,-8.000000-6.000000 4,0.000000-3.000000-2,0.000000-3.000000 0,0.000000-2.000000-2</inkml:trace>
</inkml:ink>
</file>

<file path=ppt/ink/ink729.xml><?xml version="1.0" encoding="utf-8"?>
<inkml:ink xmlns:inkml="http://www.w3.org/2003/InkML">
  <annotation type="ScanImages2ExtractSignatures">1</annotation>
  <annotation type="ScanImagesWidth">-2088554880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06"/>
    </inkml:context>
    <inkml:brush xml:id="br0">
      <inkml:brushProperty name="width" value="0.026908352971077" units="cm"/>
      <inkml:brushProperty name="height" value="0.026908352971077" units="cm"/>
      <inkml:brushProperty name="color" value="#F2395B"/>
      <inkml:brushProperty name="ignorePressure" value="0"/>
    </inkml:brush>
  </inkml:definitions>
  <inkml:trace contextRef="#ctx0" brushRef="#br0">63100.000000 1300.000000 545,'-49.000000'0.000000'4,"4.000000"0.000000"11 ,3.000000 0.000000 9,3.000000 0.000000 10,1.000000 3.000000 8,1.000000 6.000000 8,-1.000000 7.000000 8,1.000000 6.000000 8,-4.000000 10.000000-4,-6.000000 17.000000-14,-6.000000 15.000000-16,-6.000000 16.000000-15,-1.000000 15.000000-15,7.000000 16.000000-12,6.000000 15.000000-14,7.000000 17.000000-14,7.000000-8.000000-3,9.000000-27.000000 8,10.000000-28.000000 7,10.000000-28.000000 8,2.000000-15.000000-4,-3.000000 1.000000-15,-3.000000-1.000000-14,-2.000000 1.000000-15</inkml:trace>
</inkml:ink>
</file>

<file path=ppt/ink/ink73.xml><?xml version="1.0" encoding="utf-8"?>
<inkml:ink xmlns:inkml="http://www.w3.org/2003/InkML">
  <annotation type="ScanImages2ExtractSignatures">1</annotation>
  <annotation type="ScanImagesWidth">197379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1"/>
    </inkml:context>
    <inkml:brush xml:id="br0">
      <inkml:brushProperty name="width" value="0.0332975722849369" units="cm"/>
      <inkml:brushProperty name="height" value="0.0332975722849369" units="cm"/>
      <inkml:brushProperty name="color" value="#F2395B"/>
      <inkml:brushProperty name="ignorePressure" value="0"/>
    </inkml:brush>
  </inkml:definitions>
  <inkml:trace contextRef="#ctx0" brushRef="#br0">80350.000000 16200.000000 440,'-69.000000'0.000000'31,"13.000000"0.000000"0 ,12.000000 0.000000 0,13.000000 0.000000 1,6.000000 1.000000 0,0.000000 4.000000 3,0.000000 3.000000 2,0.000000 3.000000 2,0.000000 4.000000 0,0.000000 7.000000-1,0.000000 6.000000-2,0.000000 7.000000-1,-4.000000 8.000000-3,-5.000000 14.000000-4,-7.000000 11.000000-5,-5.000000 14.000000-3,-4.000000 10.000000-5,0.000000 9.000000-3,0.000000 10.000000-4,0.000000 10.000000-3,7.000000-1.000000-4,17.000000-9.000000-5,15.000000-10.000000-5,16.000000-8.000000-4,21.000000-17.000000-5,29.000000-21.000000-5,28.000000-22.000000-7,28.000000-22.000000-4,14.000000-24.000000-5,0.000000-24.000000-2,0.000000-26.000000-2,0.000000-24.000000-2,-5.000000-17.000000 2,-9.000000-5.000000 6,-10.000000-7.000000 7,-8.000000-5.000000 6,-11.000000-1.000000 5,-8.000000 6.000000 5,-10.000000 7.000000 5,-9.000000 6.000000 4,-12.000000 9.000000 5,-11.000000 13.000000 4,-14.000000 12.000000 3,-11.000000 13.000000 4,-11.000000 13.000000 3,-5.000000 17.000000 3,-7.000000 15.000000 2,-5.000000 16.000000 2,-8.000000 16.000000 2,-5.000000 20.000000 3,-7.000000 18.000000 1,-5.000000 20.000000 2,-1.000000 13.000000 0,6.000000 9.000000-4,7.000000 10.000000-4,6.000000 10.000000-4,4.000000-1.000000-3,4.000000-9.000000-3,3.000000-10.000000-4,3.000000-8.000000-4,10.000000-12.000000-5,20.000000-12.000000-8,18.000000-13.000000-7,20.000000-12.000000-8,14.000000-16.000000-5,14.000000-19.000000-1,11.000000-18.000000-2,14.000000-19.000000-2,7.000000-18.000000 0,3.000000-15.000000 2,3.000000-15.000000 1,4.000000-16.000000 2,-3.000000-10.000000 3,-5.000000-3.000000 2,-7.000000-3.000000 3,-5.000000-2.000000 3,-12.000000 0.000000 3,-16.000000 7.000000 4,-15.000000 6.000000 3,-15.000000 7.000000 5,-14.000000 7.000000 4,-8.000000 9.000000 6,-10.000000 10.000000 7,-9.000000 10.000000 5,-13.000000 8.000000 5,-16.000000 10.000000 1,-15.000000 10.000000 2,-15.000000 9.000000 1,-11.000000 10.000000 3,-2.000000 14.000000 1,-3.000000 11.000000 3,-3.000000 14.000000 1,-2.000000 10.000000 0,0.000000 9.000000-3,0.000000 10.000000-4,0.000000 10.000000-4,7.000000 5.000000-2,17.000000 4.000000-4,15.000000 3.000000-3,16.000000 3.000000-3,16.000000-2.000000-4,20.000000-6.000000-6,18.000000-6.000000-5,20.000000-6.000000-5,17.000000-9.000000-4,20.000000-8.000000-1,18.000000-10.000000-2,20.000000-9.000000-2,6.000000-9.000000-1,-2.000000-5.000000-1,-3.000000-7.000000-2,-3.000000-5.000000-1,-13.000000-3.000000 0,-22.000000 4.000000 1,-22.000000 3.000000 1,-21.000000 3.000000 1,-26.000000 4.000000 4,-28.000000 7.000000 5,-28.000000 6.000000 6,-27.000000 7.000000 5,-26.000000 7.000000 5,-22.000000 9.000000 2,-22.000000 10.000000 4,-21.000000 10.000000 3,-12.000000 2.000000 0,1.000000-3.000000-1,-1.000000-3.000000-1,1.000000-2.000000-1,13.000000-9.000000-6,29.000000-12.000000-8,28.000000-13.000000-9,28.000000-12.000000-10,17.000000-7.000000-7,6.000000 1.000000-9,7.000000-1.000000-9,6.000000 1.000000-7</inkml:trace>
</inkml:ink>
</file>

<file path=ppt/ink/ink7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07"/>
    </inkml:context>
    <inkml:brush xml:id="br0">
      <inkml:brushProperty name="width" value="0.0296927224844694" units="cm"/>
      <inkml:brushProperty name="height" value="0.0296927224844694" units="cm"/>
      <inkml:brushProperty name="color" value="#F2395B"/>
      <inkml:brushProperty name="ignorePressure" value="0"/>
    </inkml:brush>
  </inkml:definitions>
  <inkml:trace contextRef="#ctx0" brushRef="#br0">63950.000000 2300.000000 493,'-4.000000'-50.000000'43,"-5.000000"0.000000"0 ,-7.000000 0.000000-1,-5.000000 0.000000 0,-4.000000 1.000000 0,0.000000 4.000000-1,0.000000 3.000000-1,0.000000 3.000000 0,-4.000000 4.000000-3,-5.000000 7.000000-5,-7.000000 6.000000-4,-5.000000 7.000000-6,-9.000000 11.000000-3,-9.000000 20.000000-5,-10.000000 18.000000-4,-8.000000 20.000000-4,-6.000000 13.000000-3,1.000000 9.000000-1,-1.000000 10.000000-1,1.000000 10.000000-2,8.000000 0.000000-2,20.000000-5.000000-1,18.000000-7.000000-3,20.000000-5.000000-2,16.000000-8.000000 0,16.000000-5.000000-1,15.000000-7.000000 1,17.000000-5.000000 0,17.000000-9.000000 1,23.000000-9.000000 1,22.000000-10.000000 2,22.000000-8.000000 2,7.000000-8.000000 0,-6.000000-2.000000-1,-6.000000-3.000000 0,-6.000000-3.000000-1,-9.000000-1.000000 1,-8.000000 4.000000 1,-10.000000 3.000000 2,-9.000000 3.000000 2,-13.000000 4.000000 1,-16.000000 7.000000 2,-15.000000 6.000000 2,-15.000000 7.000000 0,-23.000000 5.000000 2,-28.000000 7.000000 1,-28.000000 6.000000 0,-27.000000 7.000000 1,-22.000000 2.000000-1,-11.000000 1.000000 0,-14.000000-1.000000-2,-11.000000 1.000000 0,-7.000000-4.000000-5,0.000000-6.000000-7,0.000000-6.000000-8,0.000000-6.000000-7,14.000000-9.000000-7,28.000000-8.000000-6,28.000000-10.000000-6,29.000000-9.000000-5</inkml:trace>
</inkml:ink>
</file>

<file path=ppt/ink/ink731.xml><?xml version="1.0" encoding="utf-8"?>
<inkml:ink xmlns:inkml="http://www.w3.org/2003/InkML">
  <annotation type="ScanImages2ExtractSignatures">1</annotation>
  <annotation type="ScanImagesWidth">727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09"/>
    </inkml:context>
    <inkml:brush xml:id="br0">
      <inkml:brushProperty name="width" value="0.0315157175064087" units="cm"/>
      <inkml:brushProperty name="height" value="0.0315157175064087" units="cm"/>
      <inkml:brushProperty name="color" value="#F2395B"/>
      <inkml:brushProperty name="ignorePressure" value="0"/>
    </inkml:brush>
  </inkml:definitions>
  <inkml:trace contextRef="#ctx0" brushRef="#br0">66550.000000 2250.000000 465,'0.000000'-71.000000'-9,"0.000000"10.000000"5 ,0.000000 10.000000 6,0.000000 9.000000 6,3.000000 6.000000 5,6.000000 3.000000 4,7.000000 3.000000 4,6.000000 4.000000 6,1.000000 8.000000 1,-3.000000 17.000000-1,-3.000000 15.000000-1,-2.000000 16.000000 0,-8.000000 20.000000 0,-8.000000 25.000000 1,-10.000000 25.000000 2,-9.000000 25.000000 0,-10.000000 17.000000 0,-9.000000 9.000000-5,-10.000000 10.000000-4,-8.000000 10.000000-3,-6.000000-1.000000-4,1.000000-9.000000-2,-1.000000-10.000000-1,1.000000-8.000000-3,7.000000-18.000000-2,16.000000-25.000000-3,15.000000-25.000000-4,17.000000-25.000000-2,14.000000-25.000000-4,17.000000-25.000000-2,15.000000-25.000000-4,16.000000-25.000000-3,15.000000-29.000000-3,16.000000-30.000000-2,15.000000-32.000000-1,17.000000-30.000000-3,7.000000-15.000000 1,0.000000 3.000000 1,0.000000 3.000000 3,0.000000 4.000000 2,-8.000000 11.000000 1,-16.000000 23.000000 4,-15.000000 22.000000 2,-15.000000 22.000000 3,-15.000000 19.000000 3,-12.000000 20.000000 3,-13.000000 18.000000 5,-12.000000 20.000000 4,-13.000000 19.000000 5,-12.000000 22.000000 6,-13.000000 22.000000 7,-12.000000 23.000000 5,-10.000000 16.000000 4,-6.000000 13.000000-2,-6.000000 12.000000 0,-6.000000 13.000000-1,-2.000000 1.000000-3,3.000000-9.000000-3,3.000000-10.000000-5,4.000000-8.000000-3,5.000000-11.000000-3,10.000000-8.000000-3,10.000000-10.000000-1,9.000000-9.000000-3,10.000000-10.000000-3,14.000000-9.000000-4,11.000000-10.000000-5,14.000000-8.000000-4,14.000000-18.000000-4,20.000000-25.000000-3,18.000000-25.000000-4,20.000000-25.000000-3,8.000000-13.000000-2,1.000000 1.000000-1,-1.000000-1.000000 0,1.000000 1.000000-1,-7.000000 4.000000 2,-12.000000 9.000000 5,-13.000000 10.000000 5,-12.000000 10.000000 3,-16.000000 18.000000 9,-19.000000 28.000000 11,-18.000000 28.000000 12,-19.000000 29.000000 11,-16.000000 18.000000 5,-12.000000 9.000000 0,-13.000000 10.000000-1,-12.000000 10.000000-1,-4.000000 2.000000-3,7.000000-3.000000-8,6.000000-3.000000-6,7.000000-2.000000-7,7.000000-6.000000-8,9.000000-6.000000-7,10.000000-6.000000-8,10.000000-6.000000-9,13.000000-12.000000-4,19.000000-15.000000-1,19.000000-15.000000-3,19.000000-16.000000-1,18.000000-19.000000-3,19.000000-22.000000-3,19.000000-22.000000-4,19.000000-21.000000-2,7.000000-15.000000-1,-3.000000-6.000000 4,-3.000000-6.000000 3,-2.000000-6.000000 3,-12.000000 1.000000 5,-19.000000 9.000000 7,-18.000000 10.000000 7,-19.000000 10.000000 6,-16.000000 8.000000 5,-12.000000 10.000000 4,-13.000000 10.000000 4,-12.000000 9.000000 4,-12.000000 9.000000 7,-8.000000 9.000000 14,-10.000000 10.000000 13,-9.000000 10.000000 12,-7.000000 10.000000 5,-3.000000 13.000000-2,-3.000000 12.000000-4,-2.000000 13.000000-3,-3.000000 15.000000-3,1.000000 19.000000-5,-1.000000 19.000000-3,1.000000 19.000000-5,1.000000 7.000000-5,3.000000-3.000000-3,3.000000-3.000000-3,4.000000-2.000000-5,5.000000-9.000000-5,10.000000-12.000000-4,10.000000-13.000000-6,9.000000-12.000000-4,12.000000-15.000000-4,16.000000-15.000000-1,15.000000-15.000000-1,17.000000-16.000000-3,10.000000-23.000000-3,6.000000-27.000000-7,7.000000-28.000000-7,6.000000-28.000000-6,-4.000000-15.000000-3,-11.000000 1.000000 0,-14.000000-1.000000 1,-11.000000 1.000000 0,-15.000000-1.000000 4,-16.000000 1.000000 7,-15.000000-1.000000 7,-15.000000 1.000000 6,-18.000000 2.000000 6,-19.000000 7.000000 4,-18.000000 6.000000 4,-19.000000 7.000000 3,-10.000000 10.000000 4,1.000000 16.000000-1,-1.000000 15.000000 1,1.000000 17.000000 1,2.000000 14.000000-1,7.000000 17.000000 1,6.000000 15.000000-1,7.000000 16.000000 0,8.000000 9.000000-1,14.000000 3.000000-1,11.000000 3.000000-3,14.000000 4.000000-1,10.000000-3.000000-2,9.000000-5.000000-2,10.000000-7.000000-3,10.000000-5.000000-2,13.000000-9.000000-3,19.000000-9.000000-1,19.000000-10.000000-1,19.000000-8.000000-3,10.000000-9.000000-1,4.000000-6.000000-2,3.000000-6.000000 0,3.000000-6.000000-2,-2.000000-1.000000 1,-6.000000 7.000000 1,-6.000000 6.000000 1,-6.000000 7.000000 2,-9.000000 4.000000 3,-8.000000 3.000000 2,-10.000000 3.000000 3,-9.000000 4.000000 2,-9.000000 4.000000 7,-5.000000 6.000000 9,-7.000000 7.000000 9,-5.000000 6.000000 9,-9.000000 7.000000 5,-9.000000 10.000000 2,-10.000000 10.000000 3,-8.000000 9.000000 2,-11.000000 7.000000-2,-8.000000 7.000000-3,-10.000000 6.000000-4,-9.000000 7.000000-3,-5.000000 7.000000-5,0.000000 9.000000-3,0.000000 10.000000-4,0.000000 10.000000-3,4.000000-3.000000-4,10.000000-11.000000-2,10.000000-14.000000-1,9.000000-11.000000-3,10.000000-14.000000-3,14.000000-11.000000-2,11.000000-14.000000-3,14.000000-11.000000-3,13.000000-25.000000-2,16.000000-33.000000-2,15.000000-35.000000-4,17.000000-34.000000-1,8.000000-24.000000-3,4.000000-12.000000 0,3.000000-13.000000-2,3.000000-12.000000-1,-1.000000-5.000000 0,-2.000000 3.000000 2,-3.000000 3.000000 2,-3.000000 4.000000 3,-10.000000 11.000000 3,-16.000000 23.000000 4,-15.000000 22.000000 4,-15.000000 22.000000 4,-18.000000 30.000000 7,-19.000000 42.000000 6,-18.000000 40.000000 8,-19.000000 41.000000 7,-7.000000 20.000000 2,7.000000 0.000000-4,6.000000 0.000000-4,7.000000 0.000000-3,4.000000-5.000000-4,3.000000-9.000000-4,3.000000-10.000000-4,4.000000-8.000000-3,13.000000-12.000000-4,26.000000-12.000000-3,24.000000-13.000000-4,26.000000-12.000000-4,15.000000-16.000000-2,6.000000-19.000000-2,7.000000-18.000000-1,6.000000-19.000000-2,-1.000000-15.000000-2,-5.000000-8.000000 0,-7.000000-10.000000-1,-5.000000-9.000000 0,-14.000000-2.000000-1,-18.000000 6.000000 3,-19.000000 7.000000 2,-18.000000 6.000000 2,-21.000000 6.000000 3,-22.000000 6.000000 3,-22.000000 7.000000 3,-21.000000 6.000000 4,-20.000000 13.000000 3,-15.000000 23.000000 2,-15.000000 22.000000 4,-16.000000 22.000000 2,-10.000000 19.000000 1,-3.000000 20.000000 2,-3.000000 18.000000 1,-2.000000 20.000000 0,5.000000 13.000000 1,16.000000 9.000000 0,15.000000 10.000000 0,17.000000 10.000000-1,25.000000-3.000000-3,39.000000-11.000000-6,36.000000-14.000000-7,39.000000-11.000000-7,38.000000-20.000000-5,41.000000-24.000000-5,40.000000-26.000000-5,42.000000-24.000000-4,-1.000000-15.000000-8,-41.000000-3.000000-11,-40.000000-3.000000-11,-40.000000-2.000000-11</inkml:trace>
</inkml:ink>
</file>

<file path=ppt/ink/ink732.xml><?xml version="1.0" encoding="utf-8"?>
<inkml:ink xmlns:inkml="http://www.w3.org/2003/InkML">
  <annotation type="ScanImages2ExtractSignatures">1</annotation>
  <annotation type="ScanImagesWidth">681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0"/>
    </inkml:context>
    <inkml:brush xml:id="br0">
      <inkml:brushProperty name="width" value="0.0309612024575472" units="cm"/>
      <inkml:brushProperty name="height" value="0.0309612024575472" units="cm"/>
      <inkml:brushProperty name="color" value="#F2395B"/>
      <inkml:brushProperty name="ignorePressure" value="0"/>
    </inkml:brush>
  </inkml:definitions>
  <inkml:trace contextRef="#ctx0" brushRef="#br0">74100.000000 2150.000000 473,'-46.000000'1.000000'0,"10.000000"4.000000"0 ,10.000000 3.000000 0,9.000000 3.000000 0,10.000000-2.000000 6,14.000000-6.000000 12,11.000000-6.000000 11,14.000000-6.000000 13,14.000000-9.000000 2,20.000000-8.000000-3,18.000000-10.000000-6,20.000000-9.000000-3,13.000000-5.000000-6,9.000000 0.000000-4,10.000000 0.000000-5,10.000000 0.000000-5,2.000000-2.000000-4,-3.000000-3.000000-6,-3.000000-3.000000-6,-2.000000-2.000000-4,-11.000000 3.000000-5,-15.000000 14.000000-1,-15.000000 11.000000-2,-16.000000 14.000000-1,-24.000000 7.000000-8,-31.000000 3.000000-11,-31.000000 3.000000-12,-31.000000 4.000000-12,-20.000000 1.000000 0,-5.000000 0.000000 13,-7.000000 0.000000 13,-5.000000 0.000000 13,-1.000000 0.000000 7,6.000000 0.000000 4,7.000000 0.000000 2,6.000000 0.000000 3,6.000000-4.000000 3,6.000000-5.000000 0,7.000000-7.000000 0,6.000000-5.000000 1,6.000000-4.000000 2,6.000000 0.000000 2,7.000000 0.000000 2,6.000000 0.000000 3,6.000000 0.000000 3,6.000000 0.000000 5,7.000000 0.000000 4,6.000000 0.000000 5,3.000000 10.000000 7,0.000000 23.000000 11,0.000000 22.000000 11,0.000000 22.000000 10,-10.000000 21.000000 1,-18.000000 22.000000-10,-19.000000 22.000000-9,-18.000000 23.000000-10,-15.000000 16.000000-6,-9.000000 13.000000-3,-10.000000 12.000000-4,-8.000000 13.000000-3,2.000000-1.000000-4,16.000000-11.000000-7,15.000000-14.000000-6,17.000000-11.000000-5,17.000000-25.000000-6,23.000000-33.000000-2,22.000000-35.000000-4,22.000000-34.000000-2,19.000000-29.000000-2,20.000000-21.000000-1,18.000000-22.000000-1,20.000000-22.000000 0,10.000000-22.000000-1,3.000000-22.000000 2,3.000000-22.000000 0,4.000000-21.000000 0,-6.000000-7.000000 1,-11.000000 9.000000 1,-14.000000 10.000000 1,-11.000000 10.000000 1,-15.000000 14.000000 2,-16.000000 23.000000 3,-15.000000 22.000000 3,-15.000000 22.000000 2,-17.000000 18.000000 5,-15.000000 16.000000 5,-15.000000 15.000000 4,-16.000000 17.000000 5,-13.000000 19.000000 5,-9.000000 26.000000 5,-10.000000 24.000000 4,-8.000000 26.000000 6,-3.000000 10.000000 0,7.000000-3.000000-1,6.000000-3.000000-1,7.000000-2.000000-2,7.000000-9.000000-4,9.000000-12.000000-6,10.000000-13.000000-6,10.000000-12.000000-5,14.000000-18.000000-7,23.000000-21.000000-4,22.000000-22.000000-5,22.000000-22.000000-6,12.000000-21.000000-4,3.000000-18.000000-3,3.000000-19.000000-2,4.000000-18.000000-4,-4.000000-10.000000 0,-9.000000 0.000000 1,-10.000000 0.000000 1,-8.000000 0.000000 1,-14.000000 3.000000 2,-15.000000 6.000000 4,-15.000000 7.000000 3,-16.000000 6.000000 3,-21.000000 7.000000 3,-24.000000 10.000000 0,-26.000000 10.000000 3,-24.000000 9.000000 0,-20.000000 12.000000 1,-11.000000 16.000000-2,-14.000000 15.000000 0,-11.000000 17.000000-2,-9.000000 13.000000-4,-3.000000 13.000000-6,-3.000000 12.000000-7,-2.000000 13.000000-6,13.000000-1.000000-3,31.000000-11.000000 0,32.000000-14.000000 0,31.000000-11.000000 0</inkml:trace>
</inkml:ink>
</file>

<file path=ppt/ink/ink733.xml><?xml version="1.0" encoding="utf-8"?>
<inkml:ink xmlns:inkml="http://www.w3.org/2003/InkML">
  <annotation type="ScanImages2ExtractSignatures">1</annotation>
  <annotation type="ScanImagesWidth">700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5"/>
    </inkml:context>
    <inkml:brush xml:id="br0">
      <inkml:brushProperty name="width" value="0.0283569842576981" units="cm"/>
      <inkml:brushProperty name="height" value="0.0283569842576981" units="cm"/>
      <inkml:brushProperty name="color" value="#F2395B"/>
      <inkml:brushProperty name="ignorePressure" value="0"/>
    </inkml:brush>
  </inkml:definitions>
  <inkml:trace contextRef="#ctx0" brushRef="#br0">79450.000000 1650.000000 517,'1.000000'-49.000000'-1,"4.000000"4.000000"-2 ,3.000000 3.000000-2,3.000000 3.000000-2,3.000000 1.000000 3,3.000000 1.000000 5,3.000000-1.000000 6,4.000000 1.000000 7,1.000000 2.000000 3,0.000000 7.000000 1,0.000000 6.000000 1,0.000000 7.000000 1,-2.000000 7.000000 1,-3.000000 9.000000 1,-3.000000 10.000000 0,-2.000000 10.000000 1,-8.000000 14.000000-1,-8.000000 23.000000 0,-10.000000 22.000000-1,-9.000000 22.000000-1,-10.000000 15.000000-2,-9.000000 9.000000-2,-10.000000 10.000000-2,-8.000000 10.000000-3,-3.000000 0.000000-2,7.000000-5.000000-3,6.000000-7.000000-3,7.000000-5.000000-2,5.000000-14.000000-4,7.000000-18.000000-1,6.000000-19.000000-3,7.000000-18.000000-2,8.000000-17.000000-1,14.000000-11.000000 0,11.000000-14.000000 1,14.000000-11.000000-1,11.000000-18.000000 1,14.000000-22.000000-2,11.000000-22.000000 0,14.000000-21.000000 0,5.000000-17.000000-1,1.000000-8.000000 1,-1.000000-10.000000 1,1.000000-9.000000 1,-4.000000-1.000000 1,-6.000000 10.000000 2,-6.000000 10.000000 2,-6.000000 9.000000 2,-7.000000 12.000000 1,-6.000000 16.000000 2,-6.000000 15.000000 3,-6.000000 17.000000 1,-9.000000 16.000000 2,-8.000000 19.000000 2,-10.000000 19.000000 1,-9.000000 19.000000 2,-9.000000 13.000000 2,-5.000000 10.000000 1,-7.000000 10.000000 1,-5.000000 9.000000 1,-3.000000 4.000000 0,4.000000 1.000000-5,3.000000-1.000000-3,3.000000 1.000000-3,3.000000-7.000000-4,3.000000-12.000000-6,3.000000-13.000000-5,4.000000-12.000000-4,7.000000-12.000000-6,13.000000-8.000000-2,12.000000-10.000000-4,13.000000-9.000000-3,9.000000-15.000000-2,6.000000-18.000000-1,7.000000-19.000000-1,6.000000-18.000000 0,4.000000-15.000000-1,4.000000-9.000000 3,3.000000-10.000000 1,3.000000-8.000000 2,-4.000000-4.000000 3,-8.000000 3.000000 6,-10.000000 3.000000 5,-9.000000 4.000000 5,-10.000000 8.000000 3,-9.000000 17.000000 2,-10.000000 15.000000 0,-8.000000 16.000000 1,-8.000000 15.000000 4,-2.000000 16.000000 5,-3.000000 15.000000 6,-3.000000 17.000000 5,-6.000000 14.000000 8,-5.000000 17.000000 9,-7.000000 15.000000 10,-5.000000 16.000000 10,-1.000000 5.000000 1,6.000000-2.000000-4,7.000000-3.000000-7,6.000000-3.000000-4,6.000000-6.000000-6,6.000000-5.000000-4,7.000000-7.000000-4,6.000000-5.000000-5,6.000000-8.000000-2,6.000000-5.000000-1,7.000000-7.000000 0,6.000000-5.000000-2,6.000000-11.000000-3,6.000000-11.000000-7,7.000000-14.000000-8,6.000000-11.000000-7,1.000000-12.000000-5,-3.000000-9.000000-7,-3.000000-10.000000-4,-2.000000-8.000000-6,-9.000000-6.000000-2,-12.000000 1.000000 2,-13.000000-1.000000 1,-12.000000 1.000000 3,-13.000000-1.000000 1,-12.000000 1.000000 3,-13.000000-1.000000 1,-12.000000 1.000000 2,-15.000000 5.000000 2,-15.000000 14.000000 4,-15.000000 11.000000 3,-16.000000 14.000000 3,-8.000000 13.000000 4,0.000000 16.000000 5,0.000000 15.000000 6,0.000000 17.000000 5,3.000000 14.000000 4,6.000000 17.000000 0,7.000000 15.000000 2,6.000000 16.000000 1,10.000000 7.000000 0,17.000000 1.000000 0,15.000000-1.000000-1,16.000000 1.000000-1,18.000000-7.000000-1,22.000000-12.000000-5,22.000000-13.000000-2,23.000000-12.000000-4,17.000000-15.000000-5,17.000000-15.000000-7,15.000000-15.000000-6,16.000000-16.000000-8,7.000000-16.000000-5,1.000000-16.000000-3,-1.000000-15.000000-5,1.000000-15.000000-4,-7.000000-11.000000-2,-12.000000-2.000000-1,-13.000000-3.000000-1,-12.000000-3.000000-1,-15.000000 2.000000 2,-15.000000 10.000000 8,-15.000000 10.000000 8,-16.000000 9.000000 6,-8.000000 6.000000 6,0.000000 3.000000 2,0.000000 3.000000 4,0.000000 4.000000 2</inkml:trace>
</inkml:ink>
</file>

<file path=ppt/ink/ink73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5"/>
    </inkml:context>
    <inkml:brush xml:id="br0">
      <inkml:brushProperty name="width" value="0.0265965051949024" units="cm"/>
      <inkml:brushProperty name="height" value="0.0265965051949024" units="cm"/>
      <inkml:brushProperty name="color" value="#F2395B"/>
      <inkml:brushProperty name="ignorePressure" value="0"/>
    </inkml:brush>
  </inkml:definitions>
  <inkml:trace contextRef="#ctx0" brushRef="#br0">82650.000000 1950.000000 551,'-47.000000'-2.000000'4,"6.000000"-3.000000"7 ,7.000000-3.000000 7,6.000000-2.000000 7,7.000000-3.000000 8,10.000000 1.000000 8,10.000000-1.000000 6,9.000000 1.000000 8,10.000000 1.000000-1,14.000000 3.000000-9,11.000000 3.000000-10,14.000000 4.000000-8,7.000000 5.000000-8,3.000000 10.000000-4,3.000000 10.000000-4,4.000000 9.000000-5,-3.000000 7.000000-4,-5.000000 7.000000-3,-7.000000 6.000000-4,-5.000000 7.000000-4,-6.000000 5.000000-4,-3.000000 7.000000-5,-3.000000 6.000000-6,-2.000000 7.000000-5,-6.000000-1.000000-2,-6.000000-6.000000 0,-6.000000-6.000000 1,-6.000000-6.000000-1,-6.000000-9.000000-1,-2.000000-8.000000-3,-3.000000-10.000000-4,-3.000000-9.000000-3,-4.000000-10.000000 1,-3.000000-9.000000 4,-3.000000-10.000000 5,-2.000000-8.000000 5,-3.000000-8.000000 5,1.000000-2.000000 4,-1.000000-3.000000 6,1.000000-3.000000 4</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5"/>
    </inkml:context>
    <inkml:brush xml:id="br0">
      <inkml:brushProperty name="width" value="0.0261988118290901" units="cm"/>
      <inkml:brushProperty name="height" value="0.0261988118290901" units="cm"/>
      <inkml:brushProperty name="color" value="#F2395B"/>
      <inkml:brushProperty name="ignorePressure" value="0"/>
    </inkml:brush>
  </inkml:definitions>
  <inkml:trace contextRef="#ctx0" brushRef="#br0">83600.000000 1550.000000 559,'-47.000000'0.000000'15,"6.000000"0.000000"8 ,7.000000 0.000000 9,6.000000 0.000000 10,1.000000 6.000000 4,-3.000000 13.000000 0,-3.000000 12.000000 0,-2.000000 13.000000 0,-5.000000 10.000000-4,-2.000000 10.000000-7,-3.000000 10.000000-8,-3.000000 9.000000-8,-4.000000 6.000000-7,-3.000000 3.000000-4,-3.000000 3.000000-6,-2.000000 4.000000-6,3.000000-3.000000-8,14.000000-5.000000-10,11.000000-7.000000-12,14.000000-5.000000-10,7.000000-11.000000-6,3.000000-11.000000 0,3.000000-14.000000-1,4.000000-11.000000 0</inkml:trace>
</inkml:ink>
</file>

<file path=ppt/ink/ink7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6"/>
    </inkml:context>
    <inkml:brush xml:id="br0">
      <inkml:brushProperty name="width" value="0.0248782802373171" units="cm"/>
      <inkml:brushProperty name="height" value="0.0248782802373171" units="cm"/>
      <inkml:brushProperty name="color" value="#F2395B"/>
      <inkml:brushProperty name="ignorePressure" value="0"/>
    </inkml:brush>
  </inkml:definitions>
  <inkml:trace contextRef="#ctx0" brushRef="#br0">83600.000000 2000.000000 589,'26.000000'-47.000000'63,"4.000000"6.000000"-3 ,3.000000 7.000000-4,3.000000 6.000000-4,7.000000 3.000000-5,14.000000 0.000000-8,11.000000 0.000000-6,14.000000 0.000000-9,8.000000 1.000000-6,7.000000 4.000000-5,6.000000 3.000000-8,7.000000 3.000000-5,0.000000 1.000000-6,-2.000000 1.000000-6,-3.000000-1.000000-7,-3.000000 1.000000-6,-12.000000 1.000000-6,-18.000000 3.000000-6,-19.000000 3.000000-6,-18.000000 4.000000-7,-18.000000 1.000000-1,-16.000000 0.000000 1,-15.000000 0.000000 2,-15.000000 0.000000 2</inkml:trace>
</inkml:ink>
</file>

<file path=ppt/ink/ink73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6"/>
    </inkml:context>
    <inkml:brush xml:id="br0">
      <inkml:brushProperty name="width" value="0.0320239923894405" units="cm"/>
      <inkml:brushProperty name="height" value="0.0320239923894405" units="cm"/>
      <inkml:brushProperty name="color" value="#F2395B"/>
      <inkml:brushProperty name="ignorePressure" value="0"/>
    </inkml:brush>
  </inkml:definitions>
  <inkml:trace contextRef="#ctx0" brushRef="#br0">84550.000000 1000.000000 457,'-27.000000'-32.000000'79,"-3.000000"39.000000"-3 ,-3.000000 36.000000-3,-2.000000 39.000000-1,-5.000000 28.000000-8,-2.000000 23.000000-9,-3.000000 22.000000-11,-3.000000 22.000000-10,-1.000000 12.000000-10,4.000000 3.000000-9,3.000000 3.000000-9,3.000000 4.000000-8,14.000000-14.000000-8,25.000000-27.000000-7,25.000000-28.000000-7,25.000000-28.000000-6,26.000000-32.000000-5,29.000000-34.000000-2,28.000000-35.000000-2,28.000000-33.000000-3,4.000000-18.000000 0,-18.000000 0.000000 0,-19.000000 0.000000 1,-18.000000 0.000000 0,-18.000000 1.000000 0,-16.000000 4.000000 3,-15.000000 3.000000 2,-15.000000 3.000000 1</inkml:trace>
</inkml:ink>
</file>

<file path=ppt/ink/ink73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7"/>
    </inkml:context>
    <inkml:brush xml:id="br0">
      <inkml:brushProperty name="width" value="0.0274541955441236" units="cm"/>
      <inkml:brushProperty name="height" value="0.0274541955441236" units="cm"/>
      <inkml:brushProperty name="color" value="#F2395B"/>
      <inkml:brushProperty name="ignorePressure" value="0"/>
    </inkml:brush>
  </inkml:definitions>
  <inkml:trace contextRef="#ctx0" brushRef="#br0">87000.000000 1650.000000 534,'-88.000000'-25.000000'3,"26.000000"0.000000"7 ,24.000000 0.000000 7,26.000000 0.000000 7,15.000000 0.000000 3,6.000000 0.000000-1,7.000000 0.000000-2,6.000000 0.000000-1,9.000000-2.000000-1,13.000000-3.000000-2,12.000000-3.000000-3,13.000000-2.000000-1,6.000000-3.000000-2,0.000000 1.000000-3,0.000000-1.000000-3,0.000000 1.000000-2,-4.000000 2.000000-1,-5.000000 7.000000 1,-7.000000 6.000000-1,-5.000000 7.000000 0,-9.000000 11.000000-1,-9.000000 20.000000-3,-10.000000 18.000000-2,-8.000000 20.000000-3,-15.000000 28.000000 1,-19.000000 42.000000 5,-18.000000 40.000000 6,-19.000000 41.000000 5,-15.000000 37.000000 4,-8.000000 34.000000 3,-10.000000 35.000000 2,-9.000000 35.000000 3,4.000000-11.000000-1,19.000000-52.000000-6,19.000000-53.000000-6,19.000000-53.000000-5,12.000000-34.000000-3,6.000000-11.000000-1,7.000000-14.000000 0,6.000000-11.000000-2,6.000000-18.000000-2,6.000000-22.000000-5,7.000000-22.000000-5,6.000000-21.000000-5,4.000000-20.000000-5,4.000000-15.000000-4,3.000000-15.000000-5,3.000000-16.000000-4,-1.000000-15.000000-2,-2.000000-11.000000 1,-3.000000-14.000000-1,-3.000000-11.000000 0,-2.000000-12.000000 1,0.000000-9.000000 1,0.000000-10.000000 2,0.000000-8.000000 1,-4.000000-14.000000 1,-5.000000-15.000000 3,-7.000000-15.000000 1,-5.000000-16.000000 2,-3.000000-2.000000 3,4.000000 13.000000 5,3.000000 12.000000 5,3.000000 13.000000 4,-1.000000 7.000000 3,-2.000000 4.000000 1,-3.000000 3.000000 0,-3.000000 3.000000 2,-2.000000 14.000000 1,0.000000 25.000000 3,0.000000 25.000000 3,0.000000 25.000000 2,0.000000 15.000000 4,0.000000 7.000000 4,0.000000 6.000000 6,0.000000 7.000000 5,4.000000 2.000000 3,10.000000 1.000000 0,10.000000-1.000000 1,9.000000 1.000000 1,9.000000 1.000000-1,9.000000 3.000000-1,10.000000 3.000000 0,10.000000 4.000000-3,8.000000 2.000000-1,10.000000 4.000000-4,10.000000 3.000000-4,9.000000 3.000000-3,1.000000 9.000000-3,-6.000000 16.000000-1,-6.000000 15.000000-3,-6.000000 17.000000-1,-13.000000 8.000000-2,-19.000000 4.000000-2,-18.000000 3.000000-2,-19.000000 3.000000-2,-21.000000 4.000000-1,-21.000000 7.000000-1,-22.000000 6.000000-2,-22.000000 7.000000-1,-21.000000 0.000000 0,-18.000000-2.000000-1,-19.000000-3.000000 0,-18.000000-3.000000 0,-7.000000-10.000000-2,6.000000-16.000000-4,7.000000-15.000000-2,6.000000-15.000000-3,9.000000-15.000000-3,13.000000-12.000000-2,12.000000-13.000000-2,13.000000-12.000000-3,16.000000-12.000000 0,23.000000-8.000000-2,22.000000-10.000000 1,22.000000-9.000000-1,12.000000-4.000000 1,3.000000 4.000000 3,3.000000 3.000000 3,4.000000 3.000000 3</inkml:trace>
</inkml:ink>
</file>

<file path=ppt/ink/ink739.xml><?xml version="1.0" encoding="utf-8"?>
<inkml:ink xmlns:inkml="http://www.w3.org/2003/InkML">
  <annotation type="ScanImages2ExtractSignatures">1</annotation>
  <annotation type="ScanImagesWidth">491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8"/>
    </inkml:context>
    <inkml:brush xml:id="br0">
      <inkml:brushProperty name="width" value="0.0277010295540094" units="cm"/>
      <inkml:brushProperty name="height" value="0.0277010295540094" units="cm"/>
      <inkml:brushProperty name="color" value="#F2395B"/>
      <inkml:brushProperty name="ignorePressure" value="0"/>
    </inkml:brush>
  </inkml:definitions>
  <inkml:trace contextRef="#ctx0" brushRef="#br0">89750.000000 1750.000000 529,'-24.000000'-93.000000'10,"4.000000"17.000000"3 ,3.000000 15.000000 4,3.000000 16.000000 4,-2.000000 7.000000 2,-6.000000 1.000000 3,-6.000000-1.000000 2,-6.000000 1.000000 3,-4.000000 1.000000-2,1.000000 3.000000-4,-1.000000 3.000000-4,1.000000 4.000000-5,-6.000000 8.000000-2,-8.000000 17.000000-2,-10.000000 15.000000-2,-9.000000 16.000000-1,-7.000000 23.000000-2,-3.000000 31.000000-1,-3.000000 32.000000-1,-2.000000 31.000000 0,6.000000 4.000000-2,20.000000-21.000000-2,18.000000-22.000000-2,20.000000-22.000000-2,11.000000-13.000000-1,7.000000-3.000000-2,6.000000-3.000000 0,7.000000-2.000000-2,18.000000-14.000000-2,31.000000-21.000000 0,32.000000-22.000000-1,31.000000-22.000000 0,10.000000-18.000000-1,-8.000000-11.000000 1,-10.000000-14.000000 2,-9.000000-11.000000 0,-4.000000-15.000000 0,4.000000-16.000000-1,3.000000-15.000000-2,3.000000-15.000000-1,-8.000000 2.000000 1,-19.000000 22.000000 3,-18.000000 22.000000 3,-19.000000 23.000000 3,-16.000000 13.000000 5,-12.000000 6.000000 4,-13.000000 7.000000 4,-12.000000 6.000000 6,-18.000000 17.000000 2,-21.000000 28.000000 3,-22.000000 28.000000 3,-22.000000 29.000000 2,-8.000000 16.000000 1,6.000000 7.000000-1,7.000000 6.000000 0,6.000000 7.000000-1,10.000000-1.000000-1,17.000000-6.000000-4,15.000000-6.000000-2,16.000000-6.000000-3,12.000000-12.000000-3,9.000000-15.000000-6,10.000000-15.000000-4,10.000000-16.000000-6,14.000000-15.000000-4,23.000000-11.000000-4,22.000000-14.000000-5,22.000000-11.000000-4,12.000000-17.000000-4,3.000000-18.000000-1,3.000000-19.000000-3,4.000000-18.000000-1,-4.000000-10.000000-1,-9.000000 0.000000 2,-10.000000 0.000000 3,-8.000000 0.000000 2,-12.000000 4.000000 3,-12.000000 10.000000 3,-13.000000 10.000000 4,-12.000000 9.000000 3,-16.000000 20.000000 8,-19.000000 31.000000 12,-18.000000 32.000000 11,-19.000000 31.000000 13,-10.000000 20.000000 4,1.000000 9.000000-2,-1.000000 10.000000-3,1.000000 10.000000-1,-1.000000 4.000000-4,1.000000 0.000000-2,-1.000000 0.000000-4,1.000000 0.000000-2,1.000000-4.000000-4,3.000000-5.000000-4,3.000000-7.000000-4,4.000000-5.000000-5,4.000000-11.000000-3,6.000000-11.000000-4,7.000000-14.000000-5,6.000000-11.000000-3,7.000000-17.000000-2,10.000000-18.000000 1,10.000000-19.000000-1,9.000000-18.000000 1,10.000000-10.000000 1,14.000000 0.000000 4,11.000000 0.000000 3,14.000000 0.000000 4,2.000000 4.000000 0,-6.000000 10.000000-2,-6.000000 10.000000-3,-6.000000 9.000000-2,-1.000000 2.000000-3,7.000000-2.000000-6,6.000000-3.000000-4,7.000000-3.000000-5,0.000000 1.000000-4,-2.000000 6.000000-3,-3.000000 7.000000-2,-3.000000 6.000000-4,-9.000000 3.000000 1,-11.000000 0.000000 6,-14.000000 0.000000 4,-11.000000 0.000000 5,-9.000000 0.000000 3,-3.000000 0.000000 4,-3.000000 0.000000 3,-2.000000 0.000000 4</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2"/>
    </inkml:context>
    <inkml:brush xml:id="br0">
      <inkml:brushProperty name="width" value="0.0290226247161627" units="cm"/>
      <inkml:brushProperty name="height" value="0.0290226247161627" units="cm"/>
      <inkml:brushProperty name="color" value="#F2395B"/>
      <inkml:brushProperty name="ignorePressure" value="0"/>
    </inkml:brush>
  </inkml:definitions>
  <inkml:trace contextRef="#ctx0" brushRef="#br0">84900.000000 16100.000000 505,'-72.000000'1.000000'0,"6.000000"4.000000"2 ,7.000000 3.000000 0,6.000000 3.000000 1,4.000000 6.000000 4,4.000000 9.000000 7,3.000000 10.000000 6,3.000000 10.000000 8,6.000000 10.000000 2,9.000000 13.000000-5,10.000000 12.000000-4,10.000000 13.000000-4,4.000000 4.000000-3,0.000000-3.000000-1,0.000000-3.000000-3,0.000000-2.000000-2,7.000000-12.000000-1,17.000000-19.000000-4,15.000000-18.000000-1,16.000000-19.000000-4,12.000000-21.000000-2,9.000000-21.000000-4,10.000000-22.000000-5,10.000000-22.000000-3,2.000000-16.000000-2,-3.000000-9.000000-2,-3.000000-10.000000 1,-2.000000-8.000000-2,-9.000000-6.000000 1,-12.000000 1.000000 3,-13.000000-1.000000 1,-12.000000 1.000000 3,-13.000000 4.000000 4,-12.000000 9.000000 6,-13.000000 10.000000 5,-12.000000 10.000000 7,-12.000000 7.000000 5,-8.000000 6.000000 3,-10.000000 7.000000 5,-9.000000 6.000000 4,-4.000000 9.000000 2,4.000000 13.000000-1,3.000000 12.000000-2,3.000000 13.000000-1,14.000000 10.000000 0,25.000000 10.000000-1,25.000000 10.000000 0,25.000000 9.000000 0,18.000000 2.000000-2,14.000000-2.000000-4,11.000000-3.000000-3,14.000000-3.000000-5,2.000000 1.000000-2,-6.000000 6.000000-2,-6.000000 7.000000-2,-6.000000 6.000000-2,-12.000000 9.000000 1,-15.000000 13.000000 2,-15.000000 12.000000 1,-16.000000 13.000000 3,-18.000000 10.000000 1,-18.000000 10.000000 1,-19.000000 10.000000 1,-18.000000 9.000000 1,-10.000000-2.000000-1,0.000000-12.000000 0,0.000000-13.000000-1,0.000000-12.000000-2,21.000000-30.000000-5,45.000000-47.000000-12,43.000000-47.000000-9,45.000000-46.000000-11,22.000000-31.000000-5,4.000000-11.000000 1,3.000000-14.000000 1,3.000000-11.000000 2,-4.000000-1.000000 2,-8.000000 13.000000 2,-10.000000 12.000000 4,-9.000000 13.000000 3,-15.000000 15.000000 3,-18.000000 19.000000 2,-19.000000 19.000000 1,-18.000000 19.000000 3,-15.000000 18.000000 5,-9.000000 19.000000 6,-10.000000 19.000000 6,-8.000000 19.000000 8,-9.000000 15.000000 4,-6.000000 13.000000 5,-6.000000 12.000000 3,-6.000000 13.000000 5,-2.000000 4.000000-2,3.000000-3.000000-4,3.000000-3.000000-6,4.000000-2.000000-5,5.000000-5.000000-8,10.000000-2.000000-10,10.000000-3.000000-12,9.000000-3.000000-10,2.000000-9.000000-7,-2.000000-11.000000-3,-3.000000-14.000000-3,-3.000000-11.000000-2,1.000000-7.000000-3,6.000000 0.000000 0,7.000000 0.000000-2,6.000000 0.000000 0</inkml:trace>
</inkml:ink>
</file>

<file path=ppt/ink/ink740.xml><?xml version="1.0" encoding="utf-8"?>
<inkml:ink xmlns:inkml="http://www.w3.org/2003/InkML">
  <annotation type="ScanImages2ExtractSignatures">1</annotation>
  <annotation type="ScanImagesWidth">-2088410048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8"/>
    </inkml:context>
    <inkml:brush xml:id="br0">
      <inkml:brushProperty name="width" value="0.0265910420566797" units="cm"/>
      <inkml:brushProperty name="height" value="0.0265910420566797" units="cm"/>
      <inkml:brushProperty name="color" value="#F2395B"/>
      <inkml:brushProperty name="ignorePressure" value="0"/>
    </inkml:brush>
  </inkml:definitions>
  <inkml:trace contextRef="#ctx0" brushRef="#br0">91850.000000 1700.000000 551,'-69.000000'0.000000'-29,"13.000000"0.000000"22 ,12.000000 0.000000 21,13.000000 0.000000 22,13.000000-2.000000 15,17.000000-3.000000 8,15.000000-3.000000 9,16.000000-2.000000 9,13.000000-5.000000-5,14.000000-2.000000-19,11.000000-3.000000-18,14.000000-3.000000-19,5.000000-1.000000-13,1.000000 4.000000-7,-1.000000 3.000000-8,1.000000 3.000000-8,-3.000000 1.000000-7,-2.000000 1.000000-7,-3.000000-1.000000-6,-3.000000 1.000000-7,-9.000000-1.000000-1,-11.000000 1.000000 2,-14.000000-1.000000 2,-11.000000 1.000000 4,-11.000000-3.000000 2,-5.000000-2.000000 3,-7.000000-3.000000 3,-5.000000-3.000000 2,-6.000000-1.000000 5,-3.000000 4.000000 5,-3.000000 3.000000 6,-2.000000 3.000000 5</inkml:trace>
</inkml:ink>
</file>

<file path=ppt/ink/ink74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8"/>
    </inkml:context>
    <inkml:brush xml:id="br0">
      <inkml:brushProperty name="width" value="0.0321601964533329" units="cm"/>
      <inkml:brushProperty name="height" value="0.0321601964533329" units="cm"/>
      <inkml:brushProperty name="color" value="#F2395B"/>
      <inkml:brushProperty name="ignorePressure" value="0"/>
    </inkml:brush>
  </inkml:definitions>
  <inkml:trace contextRef="#ctx0" brushRef="#br0">92550.000000 700.000000 456,'-24.000000'-16.000000'62,"4.000000"19.000000"-5 ,3.000000 19.000000-5,3.000000 19.000000-5,-5.000000 26.000000-3,-12.000000 34.000000 0,-13.000000 35.000000 0,-12.000000 35.000000 1,-2.000000 10.000000-4,9.000000-12.000000-6,10.000000-13.000000-7,10.000000-12.000000-6,5.000000-1.000000-8,4.000000 14.000000-6,3.000000 11.000000-7,3.000000 14.000000-8,10.000000-11.000000-6,20.000000-30.000000-7,18.000000-32.000000-5,20.000000-30.000000-6,10.000000-25.000000-5,3.000000-15.000000-6,3.000000-15.000000-5,4.000000-16.000000-5,8.000000-16.000000-1,17.000000-16.000000 0,15.000000-15.000000 2,16.000000-15.000000 2,-4.000000-4.000000 4,-21.000000 9.000000 9,-22.000000 10.000000 8,-22.000000 10.000000 8</inkml:trace>
</inkml:ink>
</file>

<file path=ppt/ink/ink7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18"/>
    </inkml:context>
    <inkml:brush xml:id="br0">
      <inkml:brushProperty name="width" value="0.0239896159619093" units="cm"/>
      <inkml:brushProperty name="height" value="0.0239896159619093" units="cm"/>
      <inkml:brushProperty name="color" value="#F2395B"/>
      <inkml:brushProperty name="ignorePressure" value="0"/>
    </inkml:brush>
  </inkml:definitions>
  <inkml:trace contextRef="#ctx0" brushRef="#br0">94800.000000 2350.000000 611,'25.000000'25.000000'5,"0.000000"0.000000"10 ,0.000000 0.000000 9,0.000000 0.000000 11,-4.000000 0.000000 6,-5.000000 0.000000 5,-7.000000 0.000000 3,-5.000000 0.000000 5,-3.000000 1.000000-4,4.000000 4.000000-14,3.000000 3.000000-13,3.000000 3.000000-12</inkml:trace>
</inkml:ink>
</file>

<file path=ppt/ink/ink74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3"/>
    </inkml:context>
    <inkml:brush xml:id="br0">
      <inkml:brushProperty name="width" value="0.0322428494691849" units="cm"/>
      <inkml:brushProperty name="height" value="0.0322428494691849" units="cm"/>
      <inkml:brushProperty name="color" value="#F2395B"/>
      <inkml:brushProperty name="ignorePressure" value="0"/>
    </inkml:brush>
  </inkml:definitions>
  <inkml:trace contextRef="#ctx0" brushRef="#br0">58450.000000 5150.000000 454,'-25.000000'-10.000000'49,"0.000000"32.000000"0 ,0.000000 31.000000 0,0.000000 32.000000 0,-2.000000 30.000000-4,-3.000000 32.000000-5,-3.000000 31.000000-8,-2.000000 32.000000-6,-6.000000 24.000000-5,-6.000000 19.000000-2,-6.000000 19.000000-2,-6.000000 19.000000-4,-1.000000-2.000000 0,7.000000-22.000000-1,6.000000-22.000000 0,7.000000-21.000000-1,7.000000-29.000000 1,9.000000-34.000000-1,10.000000-35.000000 1,10.000000-33.000000-1,13.000000-28.000000 1,19.000000-18.000000-1,19.000000-19.000000-1,19.000000-18.000000-1,7.000000-17.000000-8,-3.000000-11.000000-19,-3.000000-14.000000-18,-2.000000-11.000000-18,-6.000000-6.000000-12,-6.000000 4.000000-5,-6.000000 3.000000-6,-6.000000 3.000000-4</inkml:trace>
</inkml:ink>
</file>

<file path=ppt/ink/ink74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3"/>
    </inkml:context>
    <inkml:brush xml:id="br0">
      <inkml:brushProperty name="width" value="0.0290906559675932" units="cm"/>
      <inkml:brushProperty name="height" value="0.0290906559675932" units="cm"/>
      <inkml:brushProperty name="color" value="#F2395B"/>
      <inkml:brushProperty name="ignorePressure" value="0"/>
    </inkml:brush>
  </inkml:definitions>
  <inkml:trace contextRef="#ctx0" brushRef="#br0">59050.000000 7000.000000 504,'-47.000000'0.000000'5,"6.000000"0.000000"12 ,7.000000 0.000000 12,6.000000 0.000000 10,3.000000 1.000000 6,0.000000 4.000000-2,0.000000 3.000000-2,0.000000 3.000000-1,3.000000 4.000000-2,6.000000 7.000000-3,7.000000 6.000000-2,6.000000 7.000000-3,9.000000 0.000000-3,13.000000-2.000000-4,12.000000-3.000000-5,13.000000-3.000000-5,10.000000-6.000000-4,10.000000-5.000000-6,10.000000-7.000000-4,9.000000-5.000000-5,1.000000-9.000000-5,-6.000000-9.000000-2,-6.000000-10.000000-4,-6.000000-8.000000-3,-7.000000-8.000000 0,-6.000000-2.000000 3,-6.000000-3.000000 3,-6.000000-3.000000 3,1.000000-7.000000-1,9.000000-9.000000-3,10.000000-10.000000-3,10.000000-8.000000-3,-4.000000-8.000000-3,-16.000000-2.000000 1,-15.000000-3.000000-1,-15.000000-3.000000 1,-20.000000 4.000000 3,-21.000000 13.000000 7,-22.000000 12.000000 8,-22.000000 13.000000 7,-15.000000 18.000000 5,-5.000000 26.000000 5,-7.000000 24.000000 4,-5.000000 26.000000 4,-3.000000 24.000000 2,4.000000 26.000000-1,3.000000 24.000000 1,3.000000 26.000000-1,6.000000 16.000000 0,9.000000 10.000000 3,10.000000 10.000000 1,10.000000 9.000000 2,13.000000-4.000000-1,19.000000-15.000000-3,19.000000-15.000000-4,19.000000-16.000000-4,19.000000-21.000000-5,23.000000-24.000000-7,22.000000-26.000000-8,22.000000-24.000000-7,15.000000-28.000000-7,9.000000-27.000000-6,10.000000-28.000000-8,10.000000-28.000000-6,0.000000-18.000000-5,-5.000000-6.000000-1,-7.000000-6.000000-3,-5.000000-6.000000-2,-12.000000 1.000000 3,-16.000000 9.000000 4,-15.000000 10.000000 5,-15.000000 10.000000 5,-15.000000 10.000000 4,-12.000000 13.000000 5,-13.000000 12.000000 3,-12.000000 13.000000 3</inkml:trace>
</inkml:ink>
</file>

<file path=ppt/ink/ink745.xml><?xml version="1.0" encoding="utf-8"?>
<inkml:ink xmlns:inkml="http://www.w3.org/2003/InkML">
  <annotation type="ScanImages2ExtractSignatures">1</annotation>
  <annotation type="ScanImagesWidth">345597701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3"/>
    </inkml:context>
    <inkml:brush xml:id="br0">
      <inkml:brushProperty name="width" value="0.0249982550740242" units="cm"/>
      <inkml:brushProperty name="height" value="0.0249982550740242" units="cm"/>
      <inkml:brushProperty name="color" value="#F2395B"/>
      <inkml:brushProperty name="ignorePressure" value="0"/>
    </inkml:brush>
  </inkml:definitions>
  <inkml:trace contextRef="#ctx0" brushRef="#br0">60400.000000 6700.000000 586,'-58.000000'0.000000'31,"34.000000"0.000000"13 ,35.000000 0.000000 15,35.000000 0.000000 13,21.000000-5.000000 0,9.000000-9.000000-16,10.000000-10.000000-15,10.000000-8.000000-17,4.000000-6.000000-12,0.000000 1.000000-10,0.000000-1.000000-9,0.000000 1.000000-10,1.000000-4.000000-10,4.000000-6.000000-7,3.000000-6.000000-8,3.000000-6.000000-8,-8.000000-4.000000-4,-19.000000 1.000000 0,-18.000000-1.000000 0,-19.000000 1.000000 0,-15.000000 5.000000 5,-8.000000 14.000000 12,-10.000000 11.000000 10,-9.000000 14.000000 10,-5.000000 3.000000 8,0.000000-2.000000 1,0.000000-3.000000 3,0.000000-3.000000 1</inkml:trace>
</inkml:ink>
</file>

<file path=ppt/ink/ink746.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3"/>
    </inkml:context>
    <inkml:brush xml:id="br0">
      <inkml:brushProperty name="width" value="0.026745667681098" units="cm"/>
      <inkml:brushProperty name="height" value="0.026745667681098" units="cm"/>
      <inkml:brushProperty name="color" value="#F2395B"/>
      <inkml:brushProperty name="ignorePressure" value="0"/>
    </inkml:brush>
  </inkml:definitions>
  <inkml:trace contextRef="#ctx0" brushRef="#br0">61450.000000 5450.000000 548,'-47.000000'0.000000'3,"6.000000"0.000000"6 ,7.000000 0.000000 6,6.000000 0.000000 6,4.000000 1.000000 5,4.000000 4.000000 3,3.000000 3.000000 3,3.000000 3.000000 4,3.000000 7.000000 0,3.000000 14.000000-2,3.000000 11.000000-1,4.000000 14.000000-2,1.000000 13.000000-1,0.000000 16.000000-2,0.000000 15.000000-1,0.000000 17.000000-3,-4.000000 14.000000-4,-5.000000 17.000000-7,-7.000000 15.000000-8,-5.000000 16.000000-9,-6.000000 7.000000-7,-3.000000 1.000000-10,-3.000000-1.000000-10,-2.000000 1.000000-9,2.000000-15.000000-2,9.000000-28.000000 5,10.000000-28.000000 7,10.000000-27.000000 5</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3"/>
    </inkml:context>
    <inkml:brush xml:id="br0">
      <inkml:brushProperty name="width" value="0.0262443665415049" units="cm"/>
      <inkml:brushProperty name="height" value="0.0262443665415049" units="cm"/>
      <inkml:brushProperty name="color" value="#F2395B"/>
      <inkml:brushProperty name="ignorePressure" value="0"/>
    </inkml:brush>
  </inkml:definitions>
  <inkml:trace contextRef="#ctx0" brushRef="#br0">63100.000000 5350.000000 558,'-94.000000'25.000000'63,"13.000000"0.000000"-8 ,12.000000 0.000000-9,13.000000 0.000000-7,9.000000 1.000000-5,6.000000 4.000000 2,7.000000 3.000000 2,6.000000 3.000000 1,4.000000 6.000000-3,4.000000 9.000000-9,3.000000 10.000000-9,3.000000 10.000000-7,3.000000 8.000000-14,3.000000 10.000000-17,3.000000 10.000000-17,4.000000 9.000000-18,1.000000-5.000000-5,0.000000-19.000000 5,0.000000-18.000000 6,0.000000-19.000000 5,-2.000000-10.000000 4,-3.000000 1.000000 1,-3.000000-1.000000 2,-2.000000 1.000000 2</inkml:trace>
</inkml:ink>
</file>

<file path=ppt/ink/ink748.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4"/>
    </inkml:context>
    <inkml:brush xml:id="br0">
      <inkml:brushProperty name="width" value="0.0294166170060635" units="cm"/>
      <inkml:brushProperty name="height" value="0.0294166170060635" units="cm"/>
      <inkml:brushProperty name="color" value="#F2395B"/>
      <inkml:brushProperty name="ignorePressure" value="0"/>
    </inkml:brush>
  </inkml:definitions>
  <inkml:trace contextRef="#ctx0" brushRef="#br0">63450.000000 6200.000000 498,'-94.000000'-46.000000'5,"13.000000"10.000000"10 ,12.000000 10.000000 10,13.000000 9.000000 9,4.000000 7.000000 6,-3.000000 7.000000 1,-3.000000 6.000000 1,-2.000000 7.000000 1,-5.000000 8.000000-3,-2.000000 14.000000-5,-3.000000 11.000000-7,-3.000000 14.000000-5,4.000000 8.000000-4,13.000000 7.000000-4,12.000000 6.000000-4,13.000000 7.000000-3,12.000000 0.000000-3,13.000000-2.000000-2,12.000000-3.000000-1,13.000000-3.000000-3,15.000000-9.000000-3,19.000000-11.000000-3,19.000000-14.000000-2,19.000000-11.000000-4,10.000000-9.000000-3,4.000000-3.000000-2,3.000000-3.000000-2,3.000000-2.000000-3,-4.000000-1.000000 0,-8.000000 3.000000 4,-10.000000 3.000000 4,-9.000000 4.000000 2,-12.000000 2.000000 6,-11.000000 4.000000 4,-14.000000 3.000000 6,-11.000000 3.000000 6,-17.000000 1.000000 3,-18.000000 1.000000 2,-19.000000-1.000000 2,-18.000000 1.000000 1,-20.000000 2.000000 2,-18.000000 7.000000 3,-19.000000 6.000000 3,-18.000000 7.000000 4,-15.000000 0.000000-2,-9.000000-2.000000-4,-10.000000-3.000000-4,-8.000000-3.000000-5,2.000000-9.000000-6,16.000000-11.000000-6,15.000000-14.000000-9,17.000000-11.000000-6,17.000000-11.000000-9,23.000000-5.000000-9,22.000000-7.000000-9,22.000000-5.000000-9,16.000000-6.000000-5,14.000000-3.000000-1,11.000000-3.000000 1,14.000000-2.000000-1,3.000000-1.000000 4,-2.000000 3.000000 7,-3.000000 3.000000 7,-3.000000 4.000000 7</inkml:trace>
</inkml:ink>
</file>

<file path=ppt/ink/ink749.xml><?xml version="1.0" encoding="utf-8"?>
<inkml:ink xmlns:inkml="http://www.w3.org/2003/InkML">
  <annotation type="ScanImages2ExtractSignatures">1</annotation>
  <annotation type="ScanImagesWidth">266871664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5"/>
    </inkml:context>
    <inkml:brush xml:id="br0">
      <inkml:brushProperty name="width" value="0.0281236805021763" units="cm"/>
      <inkml:brushProperty name="height" value="0.0281236805021763" units="cm"/>
      <inkml:brushProperty name="color" value="#F2395B"/>
      <inkml:brushProperty name="ignorePressure" value="0"/>
    </inkml:brush>
  </inkml:definitions>
  <inkml:trace contextRef="#ctx0" brushRef="#br0">66050.000000 6050.000000 521,'-46.000000'4.000000'100,"10.000000"10.000000"-20 ,10.000000 10.000000-18,9.000000 9.000000-20,2.000000 13.000000-11,-2.000000 20.000000-5,-3.000000 18.000000-4,-3.000000 20.000000-4,-2.000000 11.000000-5,0.000000 7.000000-4,0.000000 6.000000-6,0.000000 7.000000-4,0.000000-3.000000-4,0.000000-8.000000-2,0.000000-10.000000-2,0.000000-9.000000-2,3.000000-13.000000-2,6.000000-16.000000-1,7.000000-15.000000-2,6.000000-15.000000-1,9.000000-21.000000-1,13.000000-25.000000 2,12.000000-25.000000 1,13.000000-25.000000 1,7.000000-21.000000 1,4.000000-15.000000 2,3.000000-15.000000 1,3.000000-16.000000 2,4.000000-8.000000 1,7.000000 0.000000 0,6.000000 0.000000 0,7.000000 0.000000 1,-1.000000 6.000000 0,-6.000000 13.000000 2,-6.000000 12.000000 2,-6.000000 13.000000 0,-7.000000 10.000000 3,-6.000000 10.000000 1,-6.000000 10.000000 2,-6.000000 9.000000 2,-7.000000 13.000000 1,-6.000000 20.000000 1,-6.000000 18.000000 0,-6.000000 20.000000 0,-9.000000 16.000000 3,-8.000000 16.000000 5,-10.000000 15.000000 6,-9.000000 17.000000 4,-5.000000 5.000000 1,0.000000-3.000000-4,0.000000-3.000000-3,0.000000-2.000000-4,1.000000-6.000000-4,4.000000-6.000000-2,3.000000-6.000000-3,3.000000-6.000000-2,14.000000-21.000000-5,25.000000-34.000000-5,25.000000-35.000000-6,25.000000-33.000000-5,12.000000-22.000000-3,1.000000-5.000000-1,-1.000000-7.000000-1,1.000000-5.000000-1,-4.000000-1.000000 2,-6.000000 6.000000 0,-6.000000 7.000000 3,-6.000000 6.000000 2,-9.000000 9.000000 2,-8.000000 13.000000 3,-10.000000 12.000000 2,-9.000000 13.000000 4,-9.000000 13.000000 5,-5.000000 17.000000 7,-7.000000 15.000000 7,-5.000000 16.000000 8,-8.000000 13.000000 3,-5.000000 14.000000 1,-7.000000 11.000000 0,-5.000000 14.000000 1,-6.000000 7.000000-1,-3.000000 3.000000-2,-3.000000 3.000000-2,-2.000000 4.000000-2,0.000000-3.000000-3,7.000000-5.000000-5,6.000000-7.000000-5,7.000000-5.000000-4,4.000000-9.000000-8,3.000000-9.000000-6,3.000000-10.000000-8,4.000000-8.000000-8,8.000000-9.000000-8,17.000000-6.000000-10,15.000000-6.000000-8,16.000000-6.000000-9,2.000000-7.000000-1,-8.000000-6.000000 9,-10.000000-6.000000 9,-9.000000-6.000000 8,-5.000000-4.000000 7,0.000000 1.000000 1,0.000000-1.000000 4,0.000000 1.000000 3</inkml:trace>
</inkml:ink>
</file>

<file path=ppt/ink/ink7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2"/>
    </inkml:context>
    <inkml:brush xml:id="br0">
      <inkml:brushProperty name="width" value="0.0262033175677061" units="cm"/>
      <inkml:brushProperty name="height" value="0.0262033175677061" units="cm"/>
      <inkml:brushProperty name="color" value="#F2395B"/>
      <inkml:brushProperty name="ignorePressure" value="0"/>
    </inkml:brush>
  </inkml:definitions>
  <inkml:trace contextRef="#ctx0" brushRef="#br0">89300.000000 16100.000000 559,'-90.000000'-2.000000'3,"23.000000"-3.000000"7 ,22.000000-3.000000 5,22.000000-2.000000 7,15.000000-5.000000 5,9.000000-2.000000 5,10.000000-3.000000 5,10.000000-3.000000 4,14.000000-4.000000 2,23.000000-3.000000-3,22.000000-3.000000-2,22.000000-2.000000-2,15.000000-3.000000-5,9.000000 1.000000-6,10.000000-1.000000-8,10.000000 1.000000-5,5.000000-1.000000-6,4.000000 1.000000-2,3.000000-1.000000-2,3.000000 1.000000-4,-7.000000 4.000000-6,-15.000000 9.000000-10,-15.000000 10.000000-10,-16.000000 10.000000-10,-24.000000 0.000000-10,-31.000000-5.000000-9,-31.000000-7.000000-9,-31.000000-5.000000-8</inkml:trace>
</inkml:ink>
</file>

<file path=ppt/ink/ink75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5"/>
    </inkml:context>
    <inkml:brush xml:id="br0">
      <inkml:brushProperty name="width" value="0.0288775041699409" units="cm"/>
      <inkml:brushProperty name="height" value="0.0288775041699409" units="cm"/>
      <inkml:brushProperty name="color" value="#F2395B"/>
      <inkml:brushProperty name="ignorePressure" value="0"/>
    </inkml:brush>
  </inkml:definitions>
  <inkml:trace contextRef="#ctx0" brushRef="#br0">68550.000000 6550.000000 507,'-69.000000'-22.000000'34,"13.000000"6.000000"3 ,12.000000 7.000000 6,13.000000 6.000000 4,6.000000 13.000000 2,0.000000 23.000000 0,0.000000 22.000000 1,0.000000 22.000000 0,3.000000 12.000000-6,6.000000 3.000000-8,7.000000 3.000000-11,6.000000 4.000000-8,7.000000-4.000000-9,10.000000-9.000000-5,10.000000-10.000000-5,9.000000-8.000000-5,9.000000-14.000000-4,9.000000-15.000000 0,10.000000-15.000000-2,10.000000-16.000000-1,7.000000-19.000000-4,6.000000-22.000000-5,7.000000-22.000000-7,6.000000-21.000000-4,-4.000000-15.000000-2,-11.000000-6.000000 6,-14.000000-6.000000 4,-11.000000-6.000000 5,-12.000000-6.000000 5,-9.000000-2.000000 3,-10.000000-3.000000 5,-8.000000-3.000000 3,-14.000000 5.000000 3,-15.000000 17.000000 2,-15.000000 15.000000 0,-16.000000 16.000000 2,-13.000000 13.000000 2,-9.000000 14.000000 1,-10.000000 11.000000 3,-8.000000 14.000000 1,-4.000000 14.000000 0,3.000000 20.000000-1,3.000000 18.000000-2,4.000000 20.000000-1,7.000000 10.000000-4,13.000000 3.000000-6,12.000000 3.000000-5,13.000000 4.000000-6,12.000000-4.000000-4,13.000000-9.000000-5,12.000000-10.000000-5,13.000000-8.000000-3,9.000000-9.000000-2,6.000000-6.000000 2,7.000000-6.000000 2,6.000000-6.000000 2,-1.000000-6.000000 4,-5.000000-2.000000 5,-7.000000-3.000000 6,-5.000000-3.000000 5</inkml:trace>
</inkml:ink>
</file>

<file path=ppt/ink/ink751.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6"/>
    </inkml:context>
    <inkml:brush xml:id="br0">
      <inkml:brushProperty name="width" value="0.0295839328318834" units="cm"/>
      <inkml:brushProperty name="height" value="0.0295839328318834" units="cm"/>
      <inkml:brushProperty name="color" value="#F2395B"/>
      <inkml:brushProperty name="ignorePressure" value="0"/>
    </inkml:brush>
  </inkml:definitions>
  <inkml:trace contextRef="#ctx0" brushRef="#br0">69650.000000 6250.000000 495,'-24.000000'-24.000000'26,"4.000000"4.000000"2 ,3.000000 3.000000 0,3.000000 3.000000 1,3.000000 7.000000 5,3.000000 14.000000 6,3.000000 11.000000 7,4.000000 14.000000 7,1.000000 13.000000-1,0.000000 16.000000-9,0.000000 15.000000-10,0.000000 17.000000-9,-4.000000 11.000000-7,-5.000000 10.000000-7,-7.000000 10.000000-6,-5.000000 9.000000-6,-3.000000-2.000000-5,4.000000-12.000000-2,3.000000-13.000000-3,3.000000-12.000000-2,6.000000-16.000000-2,9.000000-19.000000-1,10.000000-18.000000 1,10.000000-19.000000-2,11.000000-27.000000 1,17.000000-34.000000-2,15.000000-35.000000-1,16.000000-33.000000-1,9.000000-25.000000 1,3.000000-11.000000 0,3.000000-14.000000 1,4.000000-11.000000 1,1.000000-6.000000 1,0.000000 4.000000 4,0.000000 3.000000 2,0.000000 3.000000 4,-7.000000 15.000000 1,-11.000000 29.000000 2,-14.000000 28.000000 0,-11.000000 28.000000 1,-14.000000 24.000000 3,-11.000000 23.000000 5,-14.000000 22.000000 4,-11.000000 22.000000 6,-14.000000 23.000000 4,-11.000000 25.000000 5,-14.000000 25.000000 4,-11.000000 25.000000 6,-3.000000 9.000000 0,10.000000-6.000000-1,10.000000-6.000000-2,9.000000-6.000000-1,7.000000-9.000000-5,7.000000-8.000000-8,6.000000-10.000000-7,7.000000-9.000000-7,11.000000-13.000000-4,20.000000-16.000000 0,18.000000-15.000000-2,20.000000-15.000000 0,11.000000-23.000000-2,7.000000-28.000000-2,6.000000-28.000000-3,7.000000-27.000000-3,-1.000000-17.000000-2,-6.000000-3.000000-2,-6.000000-3.000000-2,-6.000000-2.000000-2,-12.000000-1.000000 0,-15.000000 3.000000 1,-15.000000 3.000000 1,-16.000000 4.000000 1,-21.000000 8.000000 3,-24.000000 17.000000 3,-26.000000 15.000000 4,-24.000000 16.000000 4,-18.000000 16.000000 2,-9.000000 20.000000 1,-10.000000 18.000000 0,-8.000000 20.000000 2,-8.000000 17.000000 1,-2.000000 20.000000 5,-3.000000 18.000000 3,-3.000000 20.000000 5,4.000000 13.000000 0,13.000000 9.000000 0,12.000000 10.000000-2,13.000000 10.000000-2,21.000000 0.000000 0,32.000000-5.000000 0,31.000000-7.000000 0,32.000000-5.000000 0,33.000000-17.000000-8,39.000000-24.000000-16,36.000000-26.000000-16,39.000000-24.000000-16,10.000000-17.000000-4,-16.000000-5.000000 6,-15.000000-7.000000 7,-15.000000-5.000000 6,-17.000000-8.000000 0,-15.000000-5.000000-7,-15.000000-7.000000-7,-16.000000-5.000000-8</inkml:trace>
</inkml:ink>
</file>

<file path=ppt/ink/ink75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6"/>
    </inkml:context>
    <inkml:brush xml:id="br0">
      <inkml:brushProperty name="width" value="0.0307561419904232" units="cm"/>
      <inkml:brushProperty name="height" value="0.0307561419904232" units="cm"/>
      <inkml:brushProperty name="color" value="#F2395B"/>
      <inkml:brushProperty name="ignorePressure" value="0"/>
    </inkml:brush>
  </inkml:definitions>
  <inkml:trace contextRef="#ctx0" brushRef="#br0">74450.000000 5600.000000 476,'-24.000000'-25.000000'4,"4.000000"0.000000"6 ,3.000000 0.000000 7,3.000000 0.000000 6,-1.000000 6.000000 5,-2.000000 13.000000 3,-3.000000 12.000000 1,-3.000000 13.000000 3,-6.000000 15.000000 0,-5.000000 19.000000-4,-7.000000 19.000000-2,-5.000000 19.000000-3,-1.000000 13.000000-4,6.000000 10.000000-3,7.000000 10.000000-3,6.000000 9.000000-5,7.000000-2.000000-3,10.000000-12.000000-4,10.000000-13.000000-3,9.000000-12.000000-5,12.000000-18.000000-3,16.000000-21.000000-4,15.000000-22.000000-3,17.000000-22.000000-4,10.000000-27.000000-2,6.000000-31.000000-2,7.000000-31.000000-2,6.000000-31.000000-1,-4.000000-16.000000 0,-11.000000 0.000000 3,-14.000000 0.000000 1,-11.000000 0.000000 3,-12.000000 1.000000 1,-9.000000 4.000000 4,-10.000000 3.000000 2,-8.000000 3.000000 3,-15.000000 10.000000 2,-19.000000 20.000000 3,-18.000000 18.000000 3,-19.000000 20.000000 3,-12.000000 17.000000 2,-2.000000 20.000000 4,-3.000000 18.000000 2,-3.000000 20.000000 4,-1.000000 11.000000 1,4.000000 7.000000 2,3.000000 6.000000-1,3.000000 7.000000 2,9.000000-1.000000-1,16.000000-6.000000-1,15.000000-6.000000-1,17.000000-6.000000-1,13.000000-7.000000-1,13.000000-6.000000-2,12.000000-6.000000-2,13.000000-6.000000-1,16.000000-10.000000-3,23.000000-12.000000 0,22.000000-13.000000-1,22.000000-12.000000-2,12.000000-5.000000-1,3.000000 3.000000-1,3.000000 3.000000-2,4.000000 4.000000-2,-9.000000 7.000000 0,-18.000000 13.000000 0,-19.000000 12.000000 0,-18.000000 13.000000 1,-21.000000 13.000000 0,-22.000000 17.000000 3,-22.000000 15.000000 1,-21.000000 16.000000 2,-23.000000 13.000000 1,-21.000000 14.000000 4,-22.000000 11.000000 1,-22.000000 14.000000 4,-7.000000-4.000000-1,10.000000-19.000000-2,10.000000-18.000000-1,9.000000-19.000000-2,15.000000-19.000000-4,22.000000-19.000000-4,22.000000-18.000000-6,23.000000-19.000000-5,27.000000-29.000000-3,34.000000-36.000000 0,35.000000-39.000000-2,35.000000-36.000000 0,18.000000-22.000000-2,3.000000-2.000000-2,3.000000-3.000000-4,4.000000-3.000000-3,-7.000000 7.000000 0,-16.000000 19.000000 3,-15.000000 19.000000 1,-15.000000 19.000000 4,-21.000000 23.000000 2,-25.000000 28.000000 6,-25.000000 28.000000 5,-25.000000 29.000000 6,-18.000000 29.000000 6,-8.000000 31.000000 8,-10.000000 32.000000 10,-9.000000 31.000000 7,-9.000000 17.000000 7,-5.000000 3.000000 3,-7.000000 3.000000 2,-5.000000 4.000000 4,-3.000000-3.000000-3,4.000000-5.000000-6,3.000000-7.000000-8,3.000000-5.000000-8,6.000000-14.000000-6,9.000000-18.000000-8,10.000000-19.000000-8,10.000000-18.000000-6,8.000000-17.000000-10,10.000000-11.000000-12,10.000000-14.000000-11,9.000000-11.000000-12,2.000000-11.000000-5,-2.000000-5.000000 1,-3.000000-7.000000 0,-3.000000-5.000000 1,-4.000000-3.000000 3,-3.000000 4.000000 4,-3.000000 3.000000 6,-2.000000 3.000000 4</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7"/>
    </inkml:context>
    <inkml:brush xml:id="br0">
      <inkml:brushProperty name="width" value="0.0254261568188667" units="cm"/>
      <inkml:brushProperty name="height" value="0.0254261568188667" units="cm"/>
      <inkml:brushProperty name="color" value="#F2395B"/>
      <inkml:brushProperty name="ignorePressure" value="0"/>
    </inkml:brush>
  </inkml:definitions>
  <inkml:trace contextRef="#ctx0" brushRef="#br0">79600.000000 5500.000000 576,'-46.000000'-25.000000'1,"10.000000"0.000000"2 ,10.000000 0.000000 1,9.000000 0.000000 2,9.000000 0.000000 6,9.000000 0.000000 10,10.000000 0.000000 10,10.000000 0.000000 9,11.000000 1.000000 3,17.000000 4.000000-4,15.000000 3.000000-3,16.000000 3.000000-5,7.000000-1.000000-4,1.000000-2.000000-3,-1.000000-3.000000-3,1.000000-3.000000-3,-4.000000 1.000000-5,-6.000000 6.000000-4,-6.000000 7.000000-5,-6.000000 6.000000-5,-16.000000 9.000000-7,-25.000000 13.000000-10,-25.000000 12.000000-10,-25.000000 13.000000-10,-22.000000 12.000000-3,-19.000000 13.000000 3,-18.000000 12.000000 2,-19.000000 13.000000 5,-10.000000 6.000000 3,1.000000 0.000000 5,-1.000000 0.000000 5,1.000000 0.000000 4,2.000000 0.000000 5,7.000000 0.000000 3,6.000000 0.000000 3,7.000000 0.000000 3,11.000000-7.000000 5,20.000000-11.000000 3,18.000000-14.000000 6,20.000000-11.000000 4,17.000000-14.000000 4,20.000000-11.000000 1,18.000000-14.000000 2,20.000000-11.000000 1,17.000000-17.000000 0,20.000000-18.000000 0,18.000000-19.000000-1,20.000000-18.000000-1,8.000000-12.000000-2,1.000000-3.000000-3,-1.000000-3.000000-3,1.000000-2.000000-3,-4.000000-3.000000-4,-6.000000 1.000000-3,-6.000000-1.000000-3,-6.000000 1.000000-3,-12.000000 4.000000-5,-15.000000 9.000000-6,-15.000000 10.000000-4,-16.000000 10.000000-7,-23.000000 8.000000-6,-27.000000 10.000000-9,-28.000000 10.000000-8,-28.000000 9.000000-9,-13.000000 4.000000-1,3.000000 1.000000 3,3.000000-1.000000 5,4.000000 1.000000 4,5.000000-3.000000 5,10.000000-2.000000 5,10.000000-3.000000 7,9.000000-3.000000 6</inkml:trace>
</inkml:ink>
</file>

<file path=ppt/ink/ink754.xml><?xml version="1.0" encoding="utf-8"?>
<inkml:ink xmlns:inkml="http://www.w3.org/2003/InkML">
  <annotation type="ScanImages2ExtractSignatures">1</annotation>
  <annotation type="ScanImagesWidth">966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8"/>
    </inkml:context>
    <inkml:brush xml:id="br0">
      <inkml:brushProperty name="width" value="0.0320605672895908" units="cm"/>
      <inkml:brushProperty name="height" value="0.0320605672895908" units="cm"/>
      <inkml:brushProperty name="color" value="#F2395B"/>
      <inkml:brushProperty name="ignorePressure" value="0"/>
    </inkml:brush>
  </inkml:definitions>
  <inkml:trace contextRef="#ctx0" brushRef="#br0">80150.000000 4750.000000 457,'-24.000000'-24.000000'0,"4.000000"4.000000"0 ,3.000000 3.000000 0,3.000000 3.000000 0,-1.000000 1.000000 0,-2.000000 1.000000 1,-3.000000-1.000000 0,-3.000000 1.000000 1,-1.000000-1.000000 3,4.000000 1.000000 6,3.000000-1.000000 6,3.000000 1.000000 5,3.000000 7.000000 4,3.000000 16.000000 2,3.000000 15.000000 0,4.000000 17.000000 1,2.000000 17.000000 1,4.000000 23.000000 0,3.000000 22.000000-1,3.000000 22.000000 0,-1.000000 16.000000-1,-2.000000 14.000000-3,-3.000000 11.000000-2,-3.000000 14.000000-2,-4.000000 3.000000-2,-3.000000-2.000000-2,-3.000000-3.000000-1,-2.000000-3.000000-3,-1.000000-15.000000-3,3.000000-24.000000-8,3.000000-26.000000-6,4.000000-24.000000-6,7.000000-24.000000-7,13.000000-22.000000-3,12.000000-22.000000-5,13.000000-21.000000-5,7.000000-24.000000-2,4.000000-25.000000 1,3.000000-25.000000 0,3.000000-25.000000 0,1.000000-19.000000 2,1.000000-12.000000 2,-1.000000-13.000000 4,1.000000-12.000000 3,-6.000000-9.000000 2,-8.000000-2.000000 4,-10.000000-3.000000 2,-9.000000-3.000000 4,-9.000000 2.000000 2,-5.000000 10.000000 1,-7.000000 10.000000 2,-5.000000 9.000000 1,-4.000000 18.000000 3,0.000000 29.000000 6,0.000000 28.000000 4,0.000000 28.000000 5,0.000000 24.000000 3,0.000000 23.000000 4,0.000000 22.000000 2,0.000000 22.000000 2,-2.000000 18.000000 2,-3.000000 16.000000-1,-3.000000 15.000000-1,-2.000000 17.000000-1,-3.000000 7.000000-1,1.000000 0.000000-2,-1.000000 0.000000-2,1.000000 0.000000-3,1.000000-4.000000-2,3.000000-5.000000-5,3.000000-7.000000-4,4.000000-5.000000-4,1.000000-8.000000-5,0.000000-5.000000-3,0.000000-7.000000-4,0.000000-5.000000-3,-2.000000-9.000000-4,-3.000000-9.000000-4,-3.000000-10.000000-2,-2.000000-8.000000-4,-8.000000-6.000000-1,-8.000000 1.000000 0,-10.000000-1.000000 0,-9.000000 1.000000 1,-10.000000-4.000000 0,-9.000000-6.000000 2,-10.000000-6.000000 2,-8.000000-6.000000 2,-6.000000-7.000000 2,1.000000-6.000000 3,-1.000000-6.000000 3,1.000000-6.000000 3,-1.000000-6.000000 3,1.000000-2.000000 1,-1.000000-3.000000 2,1.000000-3.000000 2,4.000000-2.000000 3,9.000000 0.000000 2,10.000000 0.000000 3,10.000000 0.000000 4,7.000000 3.000000 1,6.000000 6.000000 2,7.000000 7.000000 2,6.000000 6.000000 0,7.000000 4.000000 3,10.000000 4.000000 0,10.000000 3.000000 3,9.000000 3.000000 1,7.000000 1.000000 0,7.000000 1.000000-1,6.000000-1.000000-2,7.000000 1.000000-2,5.000000 1.000000 1,7.000000 3.000000-1,6.000000 3.000000 2,7.000000 4.000000 0,4.000000 4.000000 0,3.000000 6.000000-1,3.000000 7.000000 0,4.000000 6.000000-2,4.000000 4.000000 0,6.000000 4.000000-1,7.000000 3.000000-1,6.000000 3.000000-1,9.000000 1.000000-2,13.000000 1.000000-2,12.000000-1.000000-3,13.000000 1.000000-3,9.000000-3.000000-4,6.000000-2.000000-8,7.000000-3.000000-7,6.000000-3.000000-7,1.000000-9.000000-12,-3.000000-11.000000-15,-3.000000-14.000000-15,-2.000000-11.000000-15,-19.000000-7.000000 0,-30.000000 0.000000 13,-32.000000 0.000000 14,-30.000000 0.000000 15,-15.000000-4.000000 8,3.000000-5.000000 3,3.000000-7.000000 4,4.000000-5.000000 3</inkml:trace>
</inkml:ink>
</file>

<file path=ppt/ink/ink755.xml><?xml version="1.0" encoding="utf-8"?>
<inkml:ink xmlns:inkml="http://www.w3.org/2003/InkML">
  <annotation type="ScanImages2ExtractSignatures">1</annotation>
  <annotation type="ScanImagesWidth">922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9"/>
    </inkml:context>
    <inkml:brush xml:id="br0">
      <inkml:brushProperty name="width" value="0.028274692595005" units="cm"/>
      <inkml:brushProperty name="height" value="0.028274692595005" units="cm"/>
      <inkml:brushProperty name="color" value="#F2395B"/>
      <inkml:brushProperty name="ignorePressure" value="0"/>
    </inkml:brush>
  </inkml:definitions>
  <inkml:trace contextRef="#ctx0" brushRef="#br0">83250.000000 4700.000000 518,'-133.000000'-2.000000'33,"34.000000"-3.000000"-5 ,35.000000-3.000000-7,35.000000-2.000000-5,10.000000-1.000000 0,-12.000000 3.000000 7,-13.000000 3.000000 7,-12.000000 4.000000 7,-10.000000 7.000000 3,-6.000000 13.000000-3,-6.000000 12.000000-2,-6.000000 13.000000-2,-4.000000 9.000000-4,1.000000 6.000000-6,-1.000000 7.000000-7,1.000000 6.000000-6,2.000000 3.000000-7,7.000000 0.000000-8,6.000000 0.000000-9,7.000000 0.000000-9,8.000000-4.000000-6,14.000000-5.000000-4,11.000000-7.000000-6,14.000000-5.000000-4,10.000000-11.000000-2,9.000000-11.000000 2,10.000000-14.000000 0,10.000000-11.000000 2,7.000000-9.000000 4,6.000000-3.000000 8,7.000000-3.000000 7,6.000000-2.000000 9,1.000000-1.000000 5,-3.000000 3.000000 4,-3.000000 3.000000 3,-2.000000 4.000000 4,-5.000000 7.000000 5,-2.000000 13.000000 10,-3.000000 12.000000 7,-3.000000 13.000000 9,-4.000000 10.000000 6,-3.000000 10.000000 2,-3.000000 10.000000 3,-2.000000 9.000000 2,-6.000000 7.000000-1,-6.000000 7.000000-5,-6.000000 6.000000-6,-6.000000 7.000000-4,-4.000000-4.000000-7,1.000000-12.000000-5,-1.000000-13.000000-7,1.000000-12.000000-6,2.000000-12.000000-4,7.000000-8.000000-2,6.000000-10.000000-1,7.000000-9.000000-1,8.000000-16.000000-6,14.000000-22.000000-6,11.000000-22.000000-8,14.000000-21.000000-8,8.000000-21.000000-5,7.000000-19.000000-2,6.000000-18.000000-3,7.000000-19.000000-3,0.000000-15.000000 2,-2.000000-8.000000 6,-3.000000-10.000000 6,-3.000000-9.000000 6,-7.000000-4.000000 5,-9.000000 4.000000 4,-10.000000 3.000000 5,-8.000000 3.000000 4,-9.000000 15.000000 4,-6.000000 29.000000 4,-6.000000 28.000000 2,-6.000000 28.000000 4,-9.000000 26.000000 9,-8.000000 26.000000 15,-10.000000 24.000000 16,-9.000000 26.000000 16,-4.000000 13.000000 2,4.000000 4.000000-14,3.000000 3.000000-12,3.000000 3.000000-14,-1.000000 1.000000-8,-2.000000 1.000000-5,-3.000000-1.000000-5,-3.000000 1.000000-5,-1.000000-1.000000-4,4.000000 1.000000-2,3.000000-1.000000-2,3.000000 1.000000-2,1.000000-3.000000-4,1.000000-2.000000-6,-1.000000-3.000000-6,1.000000-3.000000-6,5.000000-12.000000-4,14.000000-18.000000-1,11.000000-19.000000 0,14.000000-18.000000-1,7.000000-15.000000 4,3.000000-9.000000 8,3.000000-10.000000 9,4.000000-8.000000 8,2.000000-4.000000 6,4.000000 3.000000 0,3.000000 3.000000 2,3.000000 4.000000 2,-2.000000 1.000000 0,-6.000000 0.000000 1,-6.000000 0.000000 0,-6.000000 0.000000 0,-7.000000 3.000000 1,-6.000000 6.000000 1,-6.000000 7.000000 2,-6.000000 6.000000 2,-6.000000 9.000000 2,-2.000000 13.000000 6,-3.000000 12.000000 4,-3.000000 13.000000 4,-6.000000 9.000000 2,-5.000000 6.000000-5,-7.000000 7.000000-4,-5.000000 6.000000-4,-1.000000 6.000000-3,6.000000 6.000000-1,7.000000 7.000000-3,6.000000 6.000000-2,3.000000 7.000000-1,0.000000 10.000000-1,0.000000 10.000000-1,0.000000 9.000000-1,0.000000 10.000000 0,0.000000 14.000000-2,0.000000 11.000000 0,0.000000 14.000000 0,1.000000 2.000000-2,4.000000-6.000000 0,3.000000-6.000000-1,3.000000-6.000000-2,3.000000-15.000000 0,3.000000-21.000000-1,3.000000-22.000000-1,4.000000-22.000000 0,-7.000000-16.000000-3,-16.000000-9.000000-4,-15.000000-10.000000-5,-15.000000-8.000000-4,-18.000000-9.000000-1,-19.000000-6.000000 2,-18.000000-6.000000 4,-19.000000-6.000000 3,-13.000000-6.000000 1,-6.000000-2.000000 1,-6.000000-3.000000 1,-6.000000-3.000000 0,2.000000-4.000000 1,14.000000-3.000000 0,11.000000-3.000000 1,14.000000-2.000000 1,21.000000-9.000000 0,31.000000-12.000000-4,32.000000-13.000000-3,31.000000-12.000000-3,28.000000-10.000000-4,25.000000-6.000000-7,25.000000-6.000000-7,25.000000-6.000000-7,1.000000 5.000000 0,-21.000000 20.000000 6,-22.000000 18.000000 4,-22.000000 20.000000 6</inkml:trace>
</inkml:ink>
</file>

<file path=ppt/ink/ink756.xml><?xml version="1.0" encoding="utf-8"?>
<inkml:ink xmlns:inkml="http://www.w3.org/2003/InkML">
  <annotation type="ScanImages2ExtractSignatures">1</annotation>
  <annotation type="ScanImagesWidth">-1881282768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39"/>
    </inkml:context>
    <inkml:brush xml:id="br0">
      <inkml:brushProperty name="width" value="0.0286393593996763" units="cm"/>
      <inkml:brushProperty name="height" value="0.0286393593996763" units="cm"/>
      <inkml:brushProperty name="color" value="#F2395B"/>
      <inkml:brushProperty name="ignorePressure" value="0"/>
    </inkml:brush>
  </inkml:definitions>
  <inkml:trace contextRef="#ctx0" brushRef="#br0">84900.000000 5550.000000 512,'-69.000000'0.000000'3,"13.000000"0.000000"0 ,12.000000 0.000000-1,13.000000 0.000000 0,7.000000-4.000000 7,4.000000-5.000000 13,3.000000-7.000000 14,3.000000-5.000000 14,7.000000-8.000000 2,14.000000-5.000000-5,11.000000-7.000000-8,14.000000-5.000000-6,11.000000-4.000000-7,14.000000 0.000000-6,11.000000 0.000000-7,14.000000 0.000000-7,5.000000 3.000000-5,1.000000 6.000000-7,-1.000000 7.000000-4,1.000000 6.000000-6,-6.000000 4.000000-5,-8.000000 4.000000-4,-10.000000 3.000000-3,-9.000000 3.000000-4,-10.000000 6.000000-1,-9.000000 9.000000 4,-10.000000 10.000000 4,-8.000000 10.000000 2,-11.000000 8.000000 7,-8.000000 10.000000 10,-10.000000 10.000000 9,-9.000000 9.000000 10,-5.000000 7.000000 7,0.000000 7.000000 5,0.000000 6.000000 5,0.000000 7.000000 6,0.000000 7.000000 1,0.000000 9.000000-1,0.000000 10.000000-1,0.000000 10.000000-2,1.000000 8.000000-2,4.000000 10.000000-4,3.000000 10.000000-5,3.000000 9.000000-4,3.000000 1.000000-5,3.000000-6.000000-4,3.000000-6.000000-4,4.000000-6.000000-4,1.000000-12.000000-4,0.000000-15.000000-1,0.000000-15.000000-1,0.000000-16.000000-2,3.000000-21.000000-7,6.000000-24.000000-12,7.000000-26.000000-12,6.000000-24.000000-12,1.000000-21.000000-6,-3.000000-16.000000 4,-3.000000-15.000000 3,-2.000000-15.000000 2,-1.000000-14.000000 4,3.000000-8.000000 2,3.000000-10.000000 2,4.000000-9.000000 4,-1.000000-7.000000 4,-3.000000-3.000000 7,-3.000000-3.000000 6,-2.000000-2.000000 8,-1.000000 3.000000 4,3.000000 14.000000 1,3.000000 11.000000 2,4.000000 14.000000 1,-1.000000 13.000000 2,-3.000000 16.000000 2,-3.000000 15.000000 3,-2.000000 17.000000 3,-5.000000 14.000000 12,-2.000000 17.000000 23,-3.000000 15.000000 22,-3.000000 16.000000 23,1.000000 7.000000 1,6.000000 1.000000-20,7.000000-1.000000-20,6.000000 1.000000-20,4.000000-1.000000-17,4.000000 1.000000-12,3.000000-1.000000-13,3.000000 1.000000-13,-1.000000-3.000000-11,-2.000000-2.000000-12,-3.000000-3.000000-10,-3.000000-3.000000-12</inkml:trace>
</inkml:ink>
</file>

<file path=ppt/ink/ink75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40"/>
    </inkml:context>
    <inkml:brush xml:id="br0">
      <inkml:brushProperty name="width" value="0.0328018330037594" units="cm"/>
      <inkml:brushProperty name="height" value="0.0328018330037594" units="cm"/>
      <inkml:brushProperty name="color" value="#F2395B"/>
      <inkml:brushProperty name="ignorePressure" value="0"/>
    </inkml:brush>
  </inkml:definitions>
  <inkml:trace contextRef="#ctx0" brushRef="#br0">87850.000000 4900.000000 447,'3.000000'-46.000000'9,"6.000000"10.000000"17 ,7.000000 10.000000 19,6.000000 9.000000 17,1.000000 10.000000-1,-3.000000 14.000000-21,-3.000000 11.000000-21,-2.000000 14.000000-20,-8.000000 10.000000-13,-8.000000 9.000000-4,-10.000000 10.000000-6,-9.000000 10.000000-5,-15.000000 7.000000-1,-18.000000 6.000000 2,-19.000000 7.000000 2,-18.000000 6.000000 3,-10.000000 1.000000 4,0.000000-3.000000 9,0.000000-3.000000 8,0.000000-2.000000 9,4.000000-8.000000 8,10.000000-8.000000 7,10.000000-10.000000 7,9.000000-9.000000 8,15.000000-12.000000 2,22.000000-11.000000 0,22.000000-14.000000-3,23.000000-11.000000-1,19.000000-14.000000-2,19.000000-11.000000-6,19.000000-14.000000-4,19.000000-11.000000-4,12.000000-7.000000-5,6.000000 0.000000-2,7.000000 0.000000-2,6.000000 0.000000-4,-1.000000 0.000000-3,-5.000000 0.000000-7,-7.000000 0.000000-7,-5.000000 0.000000-5,-11.000000 3.000000-7,-11.000000 6.000000-6,-14.000000 7.000000-7,-11.000000 6.000000-7,-14.000000 3.000000-3,-11.000000 0.000000 2,-14.000000 0.000000 0,-11.000000 0.000000 2,-12.000000-4.000000 3,-9.000000-5.000000 4,-10.000000-7.000000 5,-8.000000-5.000000 5,-6.000000-8.000000 5,1.000000-5.000000 3,-1.000000-7.000000 3,1.000000-5.000000 4,4.000000-4.000000 3,9.000000 0.000000 1,10.000000 0.000000 2,10.000000 0.000000 1,4.000000 6.000000 4,0.000000 13.000000 4,0.000000 12.000000 4,0.000000 13.000000 5,0.000000 15.000000 12,0.000000 19.000000 17,0.000000 19.000000 18,0.000000 19.000000 19,-2.000000 13.000000 3,-3.000000 10.000000-11,-3.000000 10.000000-10,-2.000000 9.000000-12,-9.000000 12.000000-8,-12.000000 16.000000-8,-13.000000 15.000000-6,-12.000000 17.000000-8,-7.000000 3.000000-5,1.000000-5.000000-7,-1.000000-7.000000-4,1.000000-5.000000-7,5.000000-9.000000-4,14.000000-9.000000-3,11.000000-10.000000-3,14.000000-8.000000-4,18.000000-23.000000-5,25.000000-34.000000-7,25.000000-35.000000-7,25.000000-33.000000-7,7.000000-17.000000 1,-8.000000 4.000000 8,-10.000000 3.000000 8,-9.000000 3.000000 9,-9.000000 6.000000 7,-5.000000 9.000000 5,-7.000000 10.000000 6,-5.000000 10.000000 7,-8.000000 13.000000 5,-5.000000 19.000000 6,-7.000000 19.000000 7,-5.000000 19.000000 6,-6.000000 7.000000 1,-3.000000-3.000000 0,-3.000000-3.000000-3,-2.000000-2.000000 0,-1.000000-1.000000-4,3.000000 3.000000-4,3.000000 3.000000-3,4.000000 4.000000-4,11.000000-10.000000-9,23.000000-22.000000-14,22.000000-22.000000-14,22.000000-21.000000-13,12.000000-23.000000-11,3.000000-21.000000-7,3.000000-22.000000-8,4.000000-22.000000-7,-6.000000-5.000000 2,-11.000000 13.000000 12,-14.000000 12.000000 13,-11.000000 13.000000 12,-11.000000 10.000000 9,-5.000000 10.000000 5,-7.000000 10.000000 6,-5.000000 9.000000 5,-8.000000 12.000000 8,-5.000000 16.000000 8,-7.000000 15.000000 8,-5.000000 17.000000 9,-4.000000 8.000000 7,0.000000 4.000000 6,0.000000 3.000000 5,0.000000 3.000000 6,1.000000 3.000000 0,4.000000 3.000000-9,3.000000 3.000000-7,3.000000 4.000000-8,1.000000-3.000000-9,1.000000-5.000000-11,-1.000000-7.000000-10,1.000000-5.000000-12,2.000000-3.000000-10,7.000000 4.000000-13,6.000000 3.000000-10,7.000000 3.000000-12,-1.000000-5.000000-5,-6.000000-12.000000 4,-6.000000-13.000000 2,-6.000000-12.000000 4</inkml:trace>
</inkml:ink>
</file>

<file path=ppt/ink/ink75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41"/>
    </inkml:context>
    <inkml:brush xml:id="br0">
      <inkml:brushProperty name="width" value="0.0287602934986353" units="cm"/>
      <inkml:brushProperty name="height" value="0.0287602934986353" units="cm"/>
      <inkml:brushProperty name="color" value="#F2395B"/>
      <inkml:brushProperty name="ignorePressure" value="0"/>
    </inkml:brush>
  </inkml:definitions>
  <inkml:trace contextRef="#ctx0" brushRef="#br0">91550.000000 4600.000000 509,'0.000000'-32.000000'73,"0.000000"39.000000"-3 ,0.000000 36.000000-1,0.000000 39.000000-3,-2.000000 25.000000-6,-3.000000 17.000000-10,-3.000000 15.000000-12,-2.000000 16.000000-10,-11.000000 10.000000-9,-15.000000 7.000000-7,-15.000000 6.000000-7,-16.000000 7.000000-6,-18.000000-3.000000-5,-18.000000-8.000000-4,-19.000000-10.000000-4,-18.000000-9.000000-2,-17.000000-12.000000-5,-11.000000-11.000000-5,-14.000000-14.000000-5,-11.000000-11.000000-5,-17.000000-14.000000-1,-18.000000-11.000000 3,-19.000000-14.000000 2,-18.000000-11.000000 3,-20.000000-9.000000 2,-18.000000-3.000000 4,-19.000000-3.000000 2,-18.000000-2.000000 4,24.000000-6.000000-2,69.000000-6.000000-6,69.000000-6.000000-6,69.000000-6.000000-6</inkml:trace>
</inkml:ink>
</file>

<file path=ppt/ink/ink759.xml><?xml version="1.0" encoding="utf-8"?>
<inkml:ink xmlns:inkml="http://www.w3.org/2003/InkML">
  <annotation type="ScanImages2ExtractSignatures">1</annotation>
  <annotation type="ScanImagesWidth">726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41"/>
    </inkml:context>
    <inkml:brush xml:id="br0">
      <inkml:brushProperty name="width" value="0.0242189485579729" units="cm"/>
      <inkml:brushProperty name="height" value="0.0242189485579729" units="cm"/>
      <inkml:brushProperty name="color" value="#F2395B"/>
      <inkml:brushProperty name="ignorePressure" value="0"/>
    </inkml:brush>
  </inkml:definitions>
  <inkml:trace contextRef="#ctx0" brushRef="#br0">79500.000000 3800.000000 605,'-155.000000'-46.000000'0,"41.000000"10.000000"0 ,40.000000 10.000000 0,42.000000 9.000000 0,19.000000 12.000000 4,1.000000 16.000000 9,-1.000000 15.000000 8,1.000000 17.000000 8,-6.000000 25.000000 3,-8.000000 39.000000 0,-10.000000 36.000000-2,-9.000000 39.000000-2,-12.000000 36.000000 1,-11.000000 39.000000 0,-14.000000 36.000000 0,-11.000000 39.000000 2,-6.000000 16.000000-3,4.000000-3.000000-6,3.000000-3.000000-5,3.000000-2.000000-5,18.000000-15.000000-5,35.000000-25.000000-5,35.000000-25.000000-6,34.000000-25.000000-5,52.000000-30.000000-4,73.000000-34.000000-4,72.000000-35.000000-2,72.000000-33.000000-4,16.000000-31.000000-2,-36.000000-24.000000-3,-39.000000-26.000000-1,-36.000000-24.000000-2,-29.000000-17.000000-4,-19.000000-5.000000-6,-18.000000-7.000000-6,-19.000000-5.000000-6</inkml:trace>
</inkml:ink>
</file>

<file path=ppt/ink/ink76.xml><?xml version="1.0" encoding="utf-8"?>
<inkml:ink xmlns:inkml="http://www.w3.org/2003/InkML">
  <annotation type="ScanImages2ExtractSignatures">1</annotation>
  <annotation type="ScanImagesWidth">458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3"/>
    </inkml:context>
    <inkml:brush xml:id="br0">
      <inkml:brushProperty name="width" value="0.0352918766438961" units="cm"/>
      <inkml:brushProperty name="height" value="0.0352918766438961" units="cm"/>
      <inkml:brushProperty name="color" value="#F2395B"/>
      <inkml:brushProperty name="ignorePressure" value="0"/>
    </inkml:brush>
  </inkml:definitions>
  <inkml:trace contextRef="#ctx0" brushRef="#br0">90700.000000 14800.000000 415,'-69.000000'4.000000'3,"13.000000"10.000000"9 ,12.000000 10.000000 9,13.000000 9.000000 8,1.000000 12.000000 6,-9.000000 16.000000 2,-10.000000 15.000000 1,-8.000000 17.000000 3,-8.000000 16.000000 0,-2.000000 19.000000-2,-3.000000 19.000000-2,-3.000000 19.000000-2,5.000000 4.000000-3,17.000000-9.000000-5,15.000000-10.000000-5,16.000000-8.000000-4,16.000000-17.000000-8,20.000000-21.000000-9,18.000000-22.000000-10,20.000000-22.000000-9,22.000000-26.000000-9,29.000000-27.000000-6,28.000000-28.000000-6,28.000000-28.000000-7,15.000000-26.000000-2,4.000000-21.000000 2,3.000000-22.000000 3,3.000000-22.000000 3,-4.000000-18.000000 3,-8.000000-11.000000 4,-10.000000-14.000000 4,-9.000000-11.000000 4,-12.000000-11.000000 4,-11.000000-5.000000 4,-14.000000-7.000000 4,-11.000000-5.000000 5,-15.000000 5.000000 4,-16.000000 19.000000 4,-15.000000 19.000000 5,-15.000000 19.000000 5,-12.000000 23.000000 4,-6.000000 28.000000 6,-6.000000 28.000000 5,-6.000000 29.000000 6,-9.000000 26.000000 4,-8.000000 25.000000 4,-10.000000 25.000000 3,-9.000000 25.000000 4,-12.000000 26.000000 1,-11.000000 29.000000-3,-14.000000 28.000000-3,-11.000000 28.000000-2,-9.000000 18.000000-3,-3.000000 10.000000-2,-3.000000 10.000000-2,-2.000000 9.000000-4,-1.000000 2.000000-3,3.000000-2.000000-4,3.000000-3.000000-6,4.000000-3.000000-5,8.000000-9.000000-7,17.000000-11.000000-8,15.000000-14.000000-10,16.000000-11.000000-9,13.000000-23.000000-5,14.000000-31.000000-4,11.000000-31.000000-2,14.000000-31.000000-3,13.000000-31.000000 0,16.000000-27.000000 2,15.000000-28.000000 3,17.000000-28.000000 2,11.000000-26.000000 2,10.000000-21.000000 2,10.000000-22.000000 2,9.000000-22.000000 1,-7.000000-1.000000 3,-21.000000 23.000000 2,-22.000000 22.000000 2,-22.000000 22.000000 1,-15.000000 18.000000 3,-5.000000 16.000000 5,-7.000000 15.000000 3,-5.000000 17.000000 3,-12.000000 21.000000 6,-16.000000 28.000000 5,-15.000000 28.000000 7,-15.000000 29.000000 5,-11.000000 19.000000 5,-2.000000 14.000000 3,-3.000000 11.000000 2,-3.000000 14.000000 3,2.000000 2.000000-2,10.000000-6.000000-6,10.000000-6.000000-6,9.000000-6.000000-6,15.000000-15.000000-8,22.000000-21.000000-8,22.000000-22.000000-10,23.000000-22.000000-8,17.000000-21.000000-7,17.000000-18.000000-6,15.000000-19.000000-6,16.000000-18.000000-5,9.000000-25.000000-1,3.000000-27.000000 4,3.000000-28.000000 3,4.000000-28.000000 5,-12.000000-6.000000 4,-24.000000 20.000000 7,-26.000000 18.000000 6,-24.000000 20.000000 6,-15.000000 13.000000 5,-3.000000 9.000000 0,-3.000000 10.000000 2,-2.000000 10.000000 1,-9.000000 13.000000 2,-12.000000 19.000000 1,-13.000000 19.000000 1,-12.000000 19.000000 2,-9.000000 21.000000 8,-2.000000 26.000000 14,-3.000000 24.000000 15,-3.000000 26.000000 13,2.000000 4.000000 4,10.000000-16.000000-7,10.000000-15.000000-9,9.000000-15.000000-6,13.000000-11.000000-7,20.000000-2.000000-4,18.000000-3.000000-5,20.000000-3.000000-4,16.000000-12.000000-3,16.000000-18.000000-5,15.000000-19.000000-3,17.000000-18.000000-5,7.000000-23.000000-2,0.000000-24.000000-4,0.000000-26.000000-3,0.000000-24.000000-3,-16.000000-10.000000-2,-31.000000 6.000000-2,-31.000000 7.000000-1,-31.000000 6.000000-3,-31.000000 7.000000 2,-27.000000 10.000000 2,-28.000000 10.000000 3,-28.000000 9.000000 3,-18.000000 15.000000 3,-6.000000 22.000000 6,-6.000000 22.000000 5,-6.000000 23.000000 4,-7.000000 20.000000 4,-6.000000 23.000000 1,-6.000000 22.000000 0,-6.000000 22.000000 1,4.000000 16.000000 3,16.000000 14.000000 4,15.000000 11.000000 5,17.000000 14.000000 4,33.000000 8.000000-3,54.000000 7.000000-11,53.000000 6.000000-11,53.000000 7.000000-11,26.000000-18.000000-5,1.000000-41.000000 1,-1.000000-40.000000 2,1.000000-40.000000 0,-6.000000-25.000000-8,-8.000000-5.000000-21,-10.000000-7.000000-20,-9.000000-5.000000-20</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41"/>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92500.000000 6600.000000 999,'-85.000000'0.000000'-6,"32.000000"0.000000"-12 ,31.000000 0.000000-12,32.000000 0.000000-12</inkml:trace>
</inkml:ink>
</file>

<file path=ppt/ink/ink761.xml><?xml version="1.0" encoding="utf-8"?>
<inkml:ink xmlns:inkml="http://www.w3.org/2003/InkML">
  <annotation type="ScanImages2ExtractSignatures">1</annotation>
  <annotation type="ScanImagesWidth">861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46"/>
    </inkml:context>
    <inkml:brush xml:id="br0">
      <inkml:brushProperty name="width" value="0.0196050032973289" units="cm"/>
      <inkml:brushProperty name="height" value="0.0196050032973289" units="cm"/>
      <inkml:brushProperty name="color" value="#F2395B"/>
      <inkml:brushProperty name="ignorePressure" value="0"/>
    </inkml:brush>
  </inkml:definitions>
  <inkml:trace contextRef="#ctx0" brushRef="#br0">25050.000000 14300.000000 748,'-44.000000'-179.000000'-2,"13.000000"45.000000"-2 ,12.000000 43.000000-3,13.000000 45.000000-3,7.000000 27.000000 1,4.000000 13.000000 3,3.000000 12.000000 3,3.000000 13.000000 3,4.000000 10.000000 1,7.000000 10.000000 0,6.000000 10.000000-1,7.000000 9.000000 0,2.000000 4.000000 0,1.000000 1.000000 1,-1.000000-1.000000 2,1.000000 1.000000 1,-1.000000 1.000000 1,1.000000 3.000000 1,-1.000000 3.000000-1,1.000000 4.000000 0,-1.000000 1.000000 1,1.000000 0.000000 0,-1.000000 0.000000 0,1.000000 0.000000 0,4.000000-2.000000 0,9.000000-3.000000 0,10.000000-3.000000-2,10.000000-2.000000-1,11.000000-9.000000 0,17.000000-12.000000 0,15.000000-13.000000 0,16.000000-12.000000 0,20.000000-18.000000-1,25.000000-21.000000 0,25.000000-22.000000-2,25.000000-22.000000 0,17.000000-16.000000 0,9.000000-9.000000-1,10.000000-10.000000 0,10.000000-8.000000-1,-6.000000-1.000000 0,-18.000000 9.000000 0,-19.000000 10.000000-1,-18.000000 10.000000 0,-20.000000 11.000000-1,-18.000000 17.000000 1,-19.000000 15.000000 1,-18.000000 16.000000 0,-15.000000 18.000000 1,-9.000000 22.000000 3,-10.000000 22.000000 2,-8.000000 23.000000 4,-4.000000 10.000000 0,3.000000 0.000000-1,3.000000 0.000000-1,4.000000 0.000000 0,7.000000-2.000000 0,13.000000-3.000000 0,12.000000-3.000000 2,13.000000-2.000000-1,12.000000-9.000000 1,13.000000-12.000000-2,12.000000-13.000000-2,13.000000-12.000000-1,10.000000-12.000000-1,10.000000-8.000000-2,10.000000-10.000000 0,9.000000-9.000000-2,9.000000-9.000000-1,9.000000-5.000000 0,10.000000-7.000000 0,10.000000-5.000000 0,8.000000-8.000000-2,10.000000-5.000000-3,10.000000-7.000000-2,9.000000-5.000000-3,-5.000000-1.000000-1,-19.000000 6.000000 1,-18.000000 7.000000 0,-19.000000 6.000000 1,-26.000000 12.000000 2,-30.000000 19.000000 3,-32.000000 19.000000 3,-30.000000 19.000000 2,-28.000000 15.000000 3,-21.000000 13.000000 1,-22.000000 12.000000 2,-22.000000 13.000000 0,-7.000000 7.000000 2,10.000000 4.000000 1,10.000000 3.000000 1,9.000000 3.000000 1,13.000000-5.000000 1,20.000000-12.000000 1,18.000000-13.000000 0,20.000000-12.000000 0,21.000000-10.000000-1,25.000000-6.000000 0,25.000000-6.000000-3,25.000000-6.000000 0,17.000000-10.000000-3,9.000000-12.000000-1,10.000000-13.000000-1,10.000000-12.000000-3,7.000000-12.000000-1,6.000000-8.000000-1,7.000000-10.000000-1,6.000000-9.000000-2,-1.000000-2.000000-1,-5.000000 6.000000 2,-7.000000 7.000000 0,-5.000000 6.000000 1,-11.000000 7.000000 0,-11.000000 10.000000 1,-14.000000 10.000000-1,-11.000000 9.000000 1,-14.000000 12.000000 1,-11.000000 16.000000 3,-14.000000 15.000000 3,-11.000000 17.000000 3,-11.000000 10.000000 1,-5.000000 6.000000 1,-7.000000 7.000000 1,-5.000000 6.000000 1,2.000000-2.000000 1,13.000000-9.000000 0,12.000000-10.000000 0,13.000000-8.000000 0,24.000000-12.000000 1,39.000000-12.000000-1,36.000000-13.000000 0,39.000000-12.000000 0,24.000000-15.000000-1,13.000000-15.000000-1,12.000000-15.000000-2,13.000000-16.000000-2,-2.000000-8.000000-2,-16.000000 0.000000-2,-15.000000 0.000000-2,-15.000000 0.000000-2,-23.000000 3.000000-3,-28.000000 6.000000-3,-28.000000 7.000000-3,-27.000000 6.000000-3,-34.000000 9.000000-4,-37.000000 13.000000-3,-38.000000 12.000000-4,-37.000000 13.000000-2,-30.000000 7.000000-5,-22.000000 4.000000-3,-22.000000 3.000000-4,-21.000000 3.000000-4,-14.000000 1.000000 2,-2.000000 1.000000 8,-3.000000-1.000000 8,-3.000000 1.000000 8</inkml:trace>
</inkml:ink>
</file>

<file path=ppt/ink/ink762.xml><?xml version="1.0" encoding="utf-8"?>
<inkml:ink xmlns:inkml="http://www.w3.org/2003/InkML">
  <annotation type="ScanImages2ExtractSignatures">1</annotation>
  <annotation type="ScanImagesWidth">831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50"/>
    </inkml:context>
    <inkml:brush xml:id="br0">
      <inkml:brushProperty name="width" value="0.0310824196785688" units="cm"/>
      <inkml:brushProperty name="height" value="0.0310824196785688" units="cm"/>
      <inkml:brushProperty name="color" value="#F2395B"/>
      <inkml:brushProperty name="ignorePressure" value="0"/>
    </inkml:brush>
  </inkml:definitions>
  <inkml:trace contextRef="#ctx0" brushRef="#br0">52600.000000 10850.000000 471,'45.000000'-24.000000'2,"-9.000000"4.000000"1 ,-10.000000 3.000000 3,-8.000000 3.000000 2,-4.000000 3.000000 3,3.000000 3.000000 2,3.000000 3.000000 3,4.000000 4.000000 2,-9.000000 13.000000 3,-18.000000 26.000000 1,-19.000000 24.000000 3,-18.000000 26.000000 1,-15.000000 16.000000-2,-9.000000 10.000000-6,-10.000000 10.000000-6,-8.000000 9.000000-6,-6.000000 4.000000-5,1.000000 1.000000-3,-1.000000-1.000000-4,1.000000 1.000000-3,5.000000-9.000000-2,14.000000-15.000000-2,11.000000-15.000000-3,14.000000-16.000000-1,19.000000-26.000000 0,29.000000-33.000000 4,28.000000-35.000000 3,28.000000-34.000000 3,17.000000-20.000000 4,6.000000-2.000000 1,7.000000-3.000000 2,6.000000-3.000000 3,-1.000000-1.000000 0,-5.000000 4.000000 1,-7.000000 3.000000 0,-5.000000 3.000000 1,-8.000000 7.000000 0,-5.000000 14.000000-1,-7.000000 11.000000 1,-5.000000 14.000000 0,-12.000000 11.000000 0,-16.000000 14.000000 3,-15.000000 11.000000 1,-15.000000 14.000000 2,-17.000000 14.000000 2,-15.000000 20.000000 1,-15.000000 18.000000 1,-16.000000 20.000000 1,-10.000000 6.000000 0,-3.000000-2.000000-1,-3.000000-3.000000 0,-2.000000-3.000000-2,2.000000-9.000000-1,9.000000-11.000000 0,10.000000-14.000000-2,10.000000-11.000000 0,18.000000-18.000000-4,28.000000-22.000000-7,28.000000-22.000000-6,29.000000-21.000000-7,16.000000-17.000000-3,7.000000-8.000000 1,6.000000-10.000000 2,7.000000-9.000000 0,0.000000-4.000000 1,-2.000000 4.000000 0,-3.000000 3.000000 0,-3.000000 3.000000-1,-9.000000 7.000000 2,-11.000000 14.000000 1,-14.000000 11.000000 2,-11.000000 14.000000 2,-15.000000 13.000000 2,-16.000000 16.000000 4,-15.000000 15.000000 4,-15.000000 17.000000 3,-15.000000 16.000000 3,-12.000000 19.000000 2,-13.000000 19.000000 2,-12.000000 19.000000 2,-7.000000 7.000000 1,1.000000-3.000000 0,-1.000000-3.000000-1,1.000000-2.000000 0,5.000000-9.000000-1,14.000000-12.000000-1,11.000000-13.000000-3,14.000000-12.000000-1,18.000000-21.000000-2,25.000000-28.000000-3,25.000000-28.000000-2,25.000000-27.000000-2,17.000000-19.000000-2,9.000000-5.000000-3,10.000000-7.000000-1,10.000000-5.000000-3,0.000000-4.000000-1,-5.000000 0.000000-1,-7.000000 0.000000 0,-5.000000 0.000000-1,-8.000000 3.000000-1,-5.000000 6.000000-1,-7.000000 7.000000-1,-5.000000 6.000000-2,-17.000000 17.000000 2,-24.000000 28.000000 5,-26.000000 28.000000 6,-24.000000 29.000000 6,-15.000000 18.000000 5,-3.000000 9.000000 3,-3.000000 10.000000 3,-2.000000 10.000000 5,2.000000-1.000000 1,9.000000-9.000000 0,10.000000-10.000000-1,10.000000-8.000000-1,7.000000-11.000000-1,6.000000-8.000000-3,7.000000-10.000000-3,6.000000-9.000000-2,7.000000-9.000000-3,10.000000-5.000000-3,10.000000-7.000000-3,9.000000-5.000000-2,7.000000-14.000000-3,7.000000-18.000000-3,6.000000-19.000000-3,7.000000-18.000000-3,2.000000-10.000000-3,1.000000 0.000000 0,-1.000000 0.000000-1,1.000000 0.000000-2,-6.000000 3.000000 1,-8.000000 6.000000 2,-10.000000 7.000000 0,-9.000000 6.000000 3,-13.000000 13.000000 2,-16.000000 23.000000 6,-15.000000 22.000000 6,-15.000000 22.000000 5,-12.000000 15.000000 4,-6.000000 9.000000 4,-6.000000 10.000000 2,-6.000000 10.000000 4,-1.000000 0.000000 0,7.000000-5.000000-1,6.000000-7.000000-2,7.000000-5.000000-1,2.000000-4.000000-2,1.000000 0.000000-3,-1.000000 0.000000-3,1.000000 0.000000-2,-1.000000 0.000000-2,1.000000 0.000000-2,-1.000000 0.000000-1,1.000000 0.000000-1,-3.000000-4.000000-2,-2.000000-5.000000-1,-3.000000-7.000000 0,-3.000000-5.000000-1,1.000000-6.000000 1,6.000000-3.000000 2,7.000000-3.000000 2,6.000000-2.000000 3,13.000000-6.000000 5,23.000000-6.000000 9,22.000000-6.000000 7,22.000000-6.000000 9,10.000000-4.000000 0,1.000000 1.000000-5,-1.000000-1.000000-6,1.000000 1.000000-6,1.000000-3.000000-5,3.000000-2.000000-4,3.000000-3.000000-5,4.000000-3.000000-5,-1.000000-4.000000-2,-3.000000-3.000000-4,-3.000000-3.000000-1,-2.000000-2.000000-3,-6.000000-1.000000-2,-6.000000 3.000000 1,-6.000000 3.000000-1,-6.000000 4.000000 0,-12.000000 2.000000 1,-15.000000 4.000000-1,-15.000000 3.000000 0,-16.000000 3.000000 0,-16.000000 6.000000 3,-16.000000 9.000000 3,-15.000000 10.000000 5,-15.000000 10.000000 3,-12.000000 5.000000 4,-6.000000 4.000000 0,-6.000000 3.000000 2,-6.000000 3.000000 0,-6.000000 1.000000 1,-2.000000 1.000000-1,-3.000000-1.000000-1,-3.000000 1.000000-1,2.000000-3.000000 0,10.000000-2.000000-1,10.000000-3.000000 0,9.000000-3.000000-1,10.000000-2.000000 3,14.000000 0.000000 3,11.000000 0.000000 4,14.000000 0.000000 4,16.000000 0.000000 2,22.000000 0.000000 2,22.000000 0.000000 2,23.000000 0.000000 0,14.000000-2.000000 1,10.000000-3.000000-4,10.000000-3.000000-3,9.000000-2.000000-3,6.000000-5.000000-2,3.000000-2.000000 0,3.000000-3.000000 0,4.000000-3.000000-2,2.000000-2.000000 1,4.000000 0.000000-2,3.000000 0.000000-1,3.000000 0.000000 0,1.000000 0.000000-1,1.000000 0.000000-2,-1.000000 0.000000 0,1.000000 0.000000-1,-3.000000 1.000000-3,-2.000000 4.000000-2,-3.000000 3.000000-4,-3.000000 3.000000-2,-2.000000-1.000000-4,0.000000-2.000000-6,0.000000-3.000000-5,0.000000-3.000000-5,4.000000-10.000000-8,10.000000-16.000000-12,10.000000-15.000000-10,9.000000-15.000000-11,-7.000000-6.000000 1,-21.000000 7.000000 10,-22.000000 6.000000 11,-22.000000 7.000000 12</inkml:trace>
</inkml:ink>
</file>

<file path=ppt/ink/ink7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50"/>
    </inkml:context>
    <inkml:brush xml:id="br0">
      <inkml:brushProperty name="width" value="0.0240051504224539" units="cm"/>
      <inkml:brushProperty name="height" value="0.0240051504224539" units="cm"/>
      <inkml:brushProperty name="color" value="#F2395B"/>
      <inkml:brushProperty name="ignorePressure" value="0"/>
    </inkml:brush>
  </inkml:definitions>
  <inkml:trace contextRef="#ctx0" brushRef="#br0">55200.000000 11850.000000 610,'0.000000'-72.000000'3,"0.000000"6.000000"3 ,0.000000 7.000000 5,0.000000 6.000000 5,0.000000 6.000000 4,0.000000 6.000000 7,0.000000 7.000000 5,0.000000 6.000000 6,3.000000 12.000000 3,6.000000 19.000000-2,7.000000 19.000000-2,6.000000 19.000000-2,-7.000000 16.000000-4,-18.000000 17.000000-7,-19.000000 15.000000-7,-18.000000 16.000000-8,-12.000000 5.000000-6,-3.000000-2.000000-6,-3.000000-3.000000-8,-2.000000-3.000000-6,2.000000-6.000000-3,9.000000-5.000000 4,10.000000-7.000000 2,10.000000-5.000000 2,16.000000-19.000000 4,26.000000-27.000000 4,24.000000-28.000000 2,26.000000-28.000000 5,15.000000-18.000000 2,6.000000-6.000000 0,7.000000-6.000000 2,6.000000-6.000000 1,1.000000-2.000000-1,-3.000000 3.000000-2,-3.000000 3.000000-2,-2.000000 4.000000-2,-9.000000 5.000000-2,-12.000000 10.000000-3,-13.000000 10.000000-2,-12.000000 9.000000-3,-24.000000 20.000000-2,-34.000000 31.000000-1,-35.000000 32.000000 0,-33.000000 31.000000-2,-17.000000 13.000000 3,4.000000-2.000000 5,3.000000-3.000000 5,3.000000-3.000000 4,7.000000-10.000000 3,14.000000-16.000000-2,11.000000-15.000000-1,14.000000-15.000000-1,13.000000-15.000000-2,16.000000-12.000000-3,15.000000-13.000000-3,17.000000-12.000000-2,16.000000-18.000000-2,19.000000-21.000000-2,19.000000-22.000000-3,19.000000-22.000000-1,9.000000-13.000000-4,0.000000-3.000000-4,0.000000-3.000000-5,0.000000-2.000000-4,-4.000000 2.000000-2,-5.000000 9.000000 1,-7.000000 10.000000 1,-5.000000 10.000000 1,-12.000000 10.000000 4,-16.000000 13.000000 5,-15.000000 12.000000 8,-15.000000 13.000000 5,-11.000000 7.000000 5,-2.000000 4.000000 0,-3.000000 3.000000 2,-3.000000 3.000000 1</inkml:trace>
</inkml:ink>
</file>

<file path=ppt/ink/ink764.xml><?xml version="1.0" encoding="utf-8"?>
<inkml:ink xmlns:inkml="http://www.w3.org/2003/InkML">
  <annotation type="ScanImages2ExtractSignatures">1</annotation>
  <annotation type="ScanImagesWidth">50397188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51"/>
    </inkml:context>
    <inkml:brush xml:id="br0">
      <inkml:brushProperty name="width" value="0.0208051651716232" units="cm"/>
      <inkml:brushProperty name="height" value="0.0208051651716232" units="cm"/>
      <inkml:brushProperty name="color" value="#F2395B"/>
      <inkml:brushProperty name="ignorePressure" value="0"/>
    </inkml:brush>
  </inkml:definitions>
  <inkml:trace contextRef="#ctx0" brushRef="#br0">55300.000000 12900.000000 704,'-25.000000'46.000000'1,"0.000000"-5.000000"2 ,0.000000-7.000000 1,0.000000-5.000000 1,1.000000-4.000000 5,4.000000 0.000000 4,3.000000 0.000000 6,3.000000 0.000000 6,10.000000-7.000000 5,20.000000-11.000000 5,18.000000-14.000000 6,20.000000-11.000000 5,8.000000-11.000000-8,1.000000-5.000000-22,-1.000000-7.000000-20,1.000000-5.000000-22,-1.000000-3.000000-13,1.000000 4.000000-4,-1.000000 3.000000-4,1.000000 3.000000-5,-4.000000 1.000000 1,-6.000000 1.000000 5,-6.000000-1.000000 6,-6.000000 1.000000 5,-7.000000 2.000000 7,-6.000000 7.000000 5,-6.000000 6.000000 6,-6.000000 7.000000 7</inkml:trace>
</inkml:ink>
</file>

<file path=ppt/ink/ink765.xml><?xml version="1.0" encoding="utf-8"?>
<inkml:ink xmlns:inkml="http://www.w3.org/2003/InkML">
  <annotation type="ScanImages2ExtractSignatures">1</annotation>
  <annotation type="ScanImagesWidth">631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52"/>
    </inkml:context>
    <inkml:brush xml:id="br0">
      <inkml:brushProperty name="width" value="0.0383974090218544" units="cm"/>
      <inkml:brushProperty name="height" value="0.0383974090218544" units="cm"/>
      <inkml:brushProperty name="color" value="#F2395B"/>
      <inkml:brushProperty name="ignorePressure" value="0"/>
    </inkml:brush>
  </inkml:definitions>
  <inkml:trace contextRef="#ctx0" brushRef="#br0">54950.000000 11600.000000 381,'117.000000'-46.000000'89,"-16.000000"10.000000"-22 ,-15.000000 10.000000-22,-15.000000 9.000000-22,-11.000000 4.000000-11,-2.000000 1.000000-3,-3.000000-1.000000-2,-3.000000 1.000000-2,-4.000000 1.000000-4,-3.000000 3.000000-3,-3.000000 3.000000-6,-2.000000 4.000000-4,-9.000000 7.000000-7,-12.000000 13.000000-10,-13.000000 12.000000-11,-12.000000 13.000000-10,-15.000000 9.000000 0,-15.000000 6.000000 9,-15.000000 7.000000 11,-16.000000 6.000000 9,-10.000000 4.000000 6,-3.000000 4.000000 4,-3.000000 3.000000 3,-2.000000 3.000000 3,-3.000000-1.000000 3,1.000000-2.000000-1,-1.000000-3.000000 2,1.000000-3.000000 0,5.000000-6.000000 1,14.000000-5.000000 3,11.000000-7.000000 3,14.000000-5.000000 2,11.000000-11.000000 2,14.000000-11.000000 1,11.000000-14.000000 2,14.000000-11.000000 2,11.000000-9.000000 1,14.000000-3.000000 3,11.000000-3.000000 1,14.000000-2.000000 2,8.000000-8.000000 0,7.000000-8.000000-1,6.000000-10.000000-2,7.000000-9.000000-2,0.000000-4.000000 0,-2.000000 4.000000-1,-3.000000 3.000000-1,-3.000000 3.000000 0,-4.000000 1.000000-2,-3.000000 1.000000-2,-3.000000-1.000000-1,-2.000000 1.000000-3,-5.000000 1.000000-1,-2.000000 3.000000-2,-3.000000 3.000000-1,-3.000000 4.000000-2,-10.000000 8.000000-1,-16.000000 17.000000 0,-15.000000 15.000000 0,-15.000000 16.000000-1,-15.000000 15.000000 2,-12.000000 16.000000 1,-13.000000 15.000000 3,-12.000000 17.000000 2,-9.000000 7.000000 2,-2.000000 0.000000 0,-3.000000 0.000000 0,-3.000000 0.000000 0,-1.000000 0.000000 0,4.000000 0.000000 0,3.000000 0.000000-2,3.000000 0.000000-1,4.000000-5.000000-2,7.000000-9.000000-2,6.000000-10.000000-2,7.000000-8.000000-3,8.000000-17.000000-4,14.000000-21.000000-7,11.000000-22.000000-5,14.000000-22.000000-6,13.000000-19.000000-2,16.000000-16.000000 3,15.000000-15.000000 2,17.000000-15.000000 3,8.000000-11.000000 3,4.000000-2.000000 2,3.000000-3.000000 3,3.000000-3.000000 3,-1.000000-1.000000 2,-2.000000 4.000000 0,-3.000000 3.000000 3,-3.000000 3.000000 0,-7.000000 9.000000 1,-9.000000 16.000000 3,-10.000000 15.000000 0,-8.000000 17.000000 2,-11.000000 16.000000 3,-8.000000 19.000000 4,-10.000000 19.000000 5,-9.000000 19.000000 3,-10.000000 19.000000 3,-9.000000 23.000000 2,-10.000000 22.000000 2,-8.000000 22.000000 2,-4.000000 7.000000 0,3.000000-6.000000-2,3.000000-6.000000-2,4.000000-6.000000-1,4.000000-13.000000-5,6.000000-19.000000-4,7.000000-18.000000-6,6.000000-19.000000-5,12.000000-19.000000-4,19.000000-19.000000-1,19.000000-18.000000-1,19.000000-19.000000-2,9.000000-18.000000-2,0.000000-15.000000-2,0.000000-15.000000-4,0.000000-16.000000-2,-7.000000-8.000000-3,-11.000000 0.000000-1,-14.000000 0.000000 0,-11.000000 0.000000-2,-11.000000 4.000000 0,-5.000000 10.000000 2,-7.000000 10.000000 0,-5.000000 9.000000 2,-14.000000 10.000000 2,-18.000000 14.000000 1,-19.000000 11.000000 4,-18.000000 14.000000 1,-17.000000 11.000000 2,-11.000000 14.000000 0,-14.000000 11.000000 2,-11.000000 14.000000 0,-9.000000 11.000000 1,-3.000000 14.000000 3,-3.000000 11.000000 2,-2.000000 14.000000 1,-5.000000 8.000000 2,-2.000000 7.000000 2,-3.000000 6.000000 2,-3.000000 7.000000 1,8.000000-4.000000 2,23.000000-12.000000 3,22.000000-13.000000 1,22.000000-12.000000 2,21.000000-13.000000 1,22.000000-12.000000 2,22.000000-13.000000 0,23.000000-12.000000 1,11.000000-9.000000-1,4.000000-2.000000-1,3.000000-3.000000-1,3.000000-3.000000-2,1.000000-2.000000-1,1.000000 0.000000 1,-1.000000 0.000000-1,1.000000 0.000000 0,2.000000 3.000000 3,7.000000 6.000000 4,6.000000 7.000000 4,7.000000 6.000000 4,-1.000000 4.000000 1,-6.000000 4.000000-4,-6.000000 3.000000-3,-6.000000 3.000000-5,4.000000 1.000000-2,16.000000 1.000000-1,15.000000-1.000000-1,17.000000 1.000000-1,13.000000-4.000000-4,13.000000-6.000000-7,12.000000-6.000000-9,13.000000-6.000000-7,13.000000-10.000000-8,17.000000-12.000000-11,15.000000-13.000000-11,16.000000-12.000000-9,7.000000-13.000000-7,1.000000-12.000000-1,-1.000000-13.000000-1,1.000000-12.000000-1,-24.000000 1.000000 5,-47.000000 16.000000 10,-47.000000 15.000000 11,-46.000000 17.000000 12,-23.000000 7.000000 5,4.000000 0.000000 1,3.000000 0.000000 1,3.000000 0.000000 1</inkml:trace>
</inkml:ink>
</file>

<file path=ppt/ink/ink766.xml><?xml version="1.0" encoding="utf-8"?>
<inkml:ink xmlns:inkml="http://www.w3.org/2003/InkML">
  <annotation type="ScanImages2ExtractSignatures">1</annotation>
  <annotation type="ScanImagesWidth">998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53"/>
    </inkml:context>
    <inkml:brush xml:id="br0">
      <inkml:brushProperty name="width" value="0.0334581099450588" units="cm"/>
      <inkml:brushProperty name="height" value="0.0334581099450588" units="cm"/>
      <inkml:brushProperty name="color" value="#F2395B"/>
      <inkml:brushProperty name="ignorePressure" value="0"/>
    </inkml:brush>
  </inkml:definitions>
  <inkml:trace contextRef="#ctx0" brushRef="#br0">58200.000000 11550.000000 438,'-32.000000'25.000000'4,"-11.000000"0.000000"8 ,-14.000000 0.000000 9,-11.000000 0.000000 7,-4.000000 1.000000 8,6.000000 4.000000 5,7.000000 3.000000 5,6.000000 3.000000 6,1.000000 3.000000-1,-3.000000 3.000000-6,-3.000000 3.000000-7,-2.000000 4.000000-7,-3.000000 5.000000-6,1.000000 10.000000-6,-1.000000 10.000000-6,1.000000 9.000000-5,-3.000000 2.000000-7,-2.000000-2.000000-7,-3.000000-3.000000-7,-3.000000-3.000000-7,4.000000-7.000000-5,13.000000-9.000000-7,12.000000-10.000000-4,13.000000-8.000000-6,12.000000-9.000000-2,13.000000-6.000000 3,12.000000-6.000000 1,13.000000-6.000000 3,9.000000-4.000000 5,6.000000 1.000000 13,7.000000-1.000000 10,6.000000 1.000000 12,1.000000 2.000000 7,-3.000000 7.000000 6,-3.000000 6.000000 4,-2.000000 7.000000 5,-5.000000 5.000000 2,-2.000000 7.000000 2,-3.000000 6.000000 0,-3.000000 7.000000 1,-4.000000 0.000000 0,-3.000000-2.000000-4,-3.000000-3.000000-2,-2.000000-3.000000-2,-5.000000-6.000000-4,-2.000000-5.000000-3,-3.000000-7.000000-3,-3.000000-5.000000-3,-1.000000-14.000000-3,4.000000-18.000000-2,3.000000-19.000000-3,3.000000-18.000000-2,6.000000-14.000000-2,9.000000-5.000000-3,10.000000-7.000000-1,10.000000-5.000000-3,8.000000-3.000000-1,10.000000 4.000000 1,10.000000 3.000000 1,9.000000 3.000000 1,1.000000 6.000000 0,-6.000000 9.000000 3,-6.000000 10.000000 2,-6.000000 10.000000 2,-6.000000 10.000000 1,-2.000000 13.000000 0,-3.000000 12.000000-1,-3.000000 13.000000 1,-7.000000 12.000000 0,-9.000000 13.000000 1,-10.000000 12.000000 0,-8.000000 13.000000 2,-12.000000 6.000000-1,-12.000000 0.000000-1,-13.000000 0.000000 0,-12.000000 0.000000-1,-9.000000-2.000000-1,-2.000000-3.000000-1,-3.000000-3.000000-1,-3.000000-2.000000-1,-2.000000-11.000000 0,0.000000-15.000000-1,0.000000-15.000000-1,0.000000-16.000000-1,3.000000-12.000000 1,6.000000-5.000000 0,7.000000-7.000000 1,6.000000-5.000000 0,7.000000-15.000000 2,10.000000-22.000000-1,10.000000-22.000000 1,9.000000-21.000000 0,12.000000-17.000000 1,16.000000-8.000000 1,15.000000-10.000000 2,17.000000-9.000000 1,10.000000-4.000000 2,6.000000 4.000000 1,7.000000 3.000000 0,6.000000 3.000000 1,1.000000 9.000000 1,-3.000000 16.000000 1,-3.000000 15.000000-1,-2.000000 17.000000 2,-9.000000 14.000000-1,-12.000000 17.000000 1,-13.000000 15.000000 0,-12.000000 16.000000 0,-12.000000 18.000000 0,-8.000000 22.000000 1,-10.000000 22.000000 1,-9.000000 23.000000 0,-9.000000 13.000000 0,-5.000000 6.000000 2,-7.000000 7.000000 0,-5.000000 6.000000 1,-4.000000 3.000000 1,0.000000 0.000000-1,0.000000 0.000000 1,0.000000 0.000000-1,3.000000-4.000000-2,6.000000-5.000000-2,7.000000-7.000000-3,6.000000-5.000000-2,6.000000-4.000000-3,6.000000 0.000000-4,7.000000 0.000000-2,6.000000 0.000000-4,4.000000 0.000000-1,4.000000 0.000000 0,3.000000 0.000000-1,3.000000 0.000000 1,-1.000000-2.000000-3,-2.000000-3.000000-3,-3.000000-3.000000-4,-3.000000-2.000000-4,-7.000000-6.000000 0,-9.000000-6.000000 2,-10.000000-6.000000 2,-8.000000-6.000000 2,-12.000000-9.000000 3,-12.000000-8.000000 4,-13.000000-10.000000 3,-12.000000-9.000000 4,-7.000000-10.000000 2,1.000000-9.000000 4,-1.000000-10.000000 2,1.000000-8.000000 2,1.000000-9.000000 2,3.000000-6.000000 0,3.000000-6.000000-1,4.000000-6.000000 1,8.000000-9.000000-2,17.000000-8.000000 0,15.000000-10.000000-2,16.000000-9.000000-2,16.000000-5.000000-4,20.000000 0.000000-10,18.000000 0.000000-8,20.000000 0.000000-8,11.000000 4.000000-8,7.000000 10.000000-6,6.000000 10.000000-5,7.000000 9.000000-5,-9.000000 10.000000 0,-21.000000 14.000000 9,-22.000000 11.000000 7,-22.000000 14.000000 8,-11.000000 5.000000 5,0.000000 1.000000 2,0.000000-1.000000 2,0.000000 1.000000 3</inkml:trace>
</inkml:ink>
</file>

<file path=ppt/ink/ink767.xml><?xml version="1.0" encoding="utf-8"?>
<inkml:ink xmlns:inkml="http://www.w3.org/2003/InkML">
  <annotation type="ScanImages2ExtractSignatures">1</annotation>
  <annotation type="ScanImagesWidth">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54"/>
    </inkml:context>
    <inkml:brush xml:id="br0">
      <inkml:brushProperty name="width" value="0.0318084545433521" units="cm"/>
      <inkml:brushProperty name="height" value="0.0318084545433521" units="cm"/>
      <inkml:brushProperty name="color" value="#F2395B"/>
      <inkml:brushProperty name="ignorePressure" value="0"/>
    </inkml:brush>
  </inkml:definitions>
  <inkml:trace contextRef="#ctx0" brushRef="#br0">59900.000000 13000.000000 461,'-2.000000'-46.000000'0,"-3.000000"10.000000"0 ,-3.000000 10.000000 0,-2.000000 9.000000 0,0.000000 2.000000 4,7.000000-2.000000 8,6.000000-3.000000 9,7.000000-3.000000 9,8.000000-4.000000 4,14.000000-3.000000 1,11.000000-3.000000 1,14.000000-2.000000 1,11.000000-5.000000-3,14.000000-2.000000-9,11.000000-3.000000-7,14.000000-3.000000-8,5.000000-1.000000-6,1.000000 4.000000-4,-1.000000 3.000000-2,1.000000 3.000000-4,-7.000000 3.000000-6,-12.000000 3.000000-7,-13.000000 3.000000-8,-12.000000 4.000000-8,-13.000000 1.000000-4,-12.000000 0.000000-2,-13.000000 0.000000-2,-12.000000 0.000000-1,-12.000000 0.000000 3,-8.000000 0.000000 9,-10.000000 0.000000 8,-9.000000 0.000000 9,-9.000000 0.000000 5,-5.000000 0.000000 3,-7.000000 0.000000 1,-5.000000 0.000000 3,-3.000000 3.000000 2,4.000000 6.000000 3,3.000000 7.000000 3,3.000000 6.000000 2,3.000000 6.000000 5,3.000000 6.000000 9,3.000000 7.000000 8,4.000000 6.000000 9,-1.000000 10.000000 4,-3.000000 17.000000-1,-3.000000 15.000000 1,-2.000000 16.000000-1,-1.000000 12.000000-1,3.000000 9.000000-4,3.000000 10.000000-2,4.000000 10.000000-4,-1.000000 8.000000-3,-3.000000 10.000000-3,-3.000000 10.000000-2,-2.000000 9.000000-2,-1.000000-2.000000-3,3.000000-12.000000-3,3.000000-13.000000-2,4.000000-12.000000-4,13.000000-29.000000-2,26.000000-43.000000-3,24.000000-44.000000-4,26.000000-43.000000-4,18.000000-35.000000-3,13.000000-25.000000-3,12.000000-25.000000-4,13.000000-25.000000-2,7.000000-11.000000-3,4.000000 3.000000 0,3.000000 3.000000 0,3.000000 4.000000-1,-5.000000 8.000000 1,-12.000000 17.000000 2,-13.000000 15.000000 3,-12.000000 16.000000 1,-10.000000 18.000000 3,-6.000000 22.000000 2,-6.000000 22.000000 2,-6.000000 23.000000 1,-9.000000 19.000000 4,-8.000000 19.000000 3,-10.000000 19.000000 3,-9.000000 19.000000 4,-9.000000 10.000000 3,-5.000000 4.000000 2,-7.000000 3.000000 0,-5.000000 3.000000 3,-9.000000 1.000000-1,-9.000000 1.000000-1,-10.000000-1.000000-1,-8.000000 1.000000-2,-8.000000-3.000000-3,-2.000000-2.000000-4,-3.000000-3.000000-4,-3.000000-3.000000-5,-2.000000-7.000000-4,0.000000-9.000000-2,0.000000-10.000000-2,0.000000-8.000000-3,0.000000-11.000000-4,0.000000-8.000000-7,0.000000-10.000000-7,0.000000-9.000000-7,4.000000-15.000000-2,10.000000-18.000000 2,10.000000-19.000000 0,9.000000-18.000000 2,7.000000-20.000000 4,7.000000-18.000000 7,6.000000-19.000000 7,7.000000-18.000000 7,2.000000-7.000000 5,1.000000 6.000000 4,-1.000000 7.000000 3,1.000000 6.000000 3,1.000000 9.000000 3,3.000000 13.000000 3,3.000000 12.000000 3,4.000000 13.000000 2,-1.000000 12.000000 6,-3.000000 13.000000 6,-3.000000 12.000000 8,-2.000000 13.000000 8,-3.000000 13.000000 3,1.000000 17.000000 1,-1.000000 15.000000 1,1.000000 16.000000 1,-3.000000 16.000000-2,-2.000000 20.000000-3,-3.000000 18.000000-4,-3.000000 20.000000-2,-2.000000 11.000000-4,0.000000 7.000000-4,0.000000 6.000000-4,0.000000 7.000000-2,0.000000 2.000000-5,0.000000 1.000000-5,0.000000-1.000000-4,0.000000 1.000000-4,-2.000000-7.000000-7,-3.000000-12.000000-8,-3.000000-13.000000-7,-2.000000-12.000000-8,2.000000-18.000000-10,9.000000-21.000000-11,10.000000-22.000000-12,10.000000-22.000000-10,5.000000-27.000000-2,4.000000-31.000000 9,3.000000-31.000000 10,3.000000-31.000000 8,-2.000000-21.000000 9,-6.000000-9.000000 8,-6.000000-10.000000 7,-6.000000-8.000000 7,-7.000000-4.000000 6,-6.000000 3.000000 1,-6.000000 3.000000 2,-6.000000 4.000000 3,-10.000000 7.000000 2,-12.000000 13.000000 6,-13.000000 12.000000 5,-12.000000 13.000000 5,-5.000000 16.000000 6,3.000000 23.000000 8,3.000000 22.000000 7,4.000000 22.000000 7,4.000000 21.000000 4,6.000000 22.000000-1,7.000000 22.000000 1,6.000000 23.000000-1,1.000000 17.000000-1,-3.000000 17.000000-4,-3.000000 15.000000-4,-2.000000 16.000000-2,0.000000 12.000000-5,7.000000 9.000000-4,6.000000 10.000000-4,7.000000 10.000000-5,2.000000 4.000000-4,1.000000 0.000000-5,-1.000000 0.000000-4,1.000000 0.000000-6,7.000000-10.000000-4,16.000000-18.000000-6,15.000000-19.000000-4,17.000000-18.000000-6,17.000000-25.000000-4,23.000000-27.000000-4,22.000000-28.000000-3,22.000000-28.000000-4,15.000000-27.000000-2,9.000000-25.000000-4,10.000000-25.000000-2,10.000000-25.000000-3,2.000000-16.000000 0,-3.000000-6.000000 3,-3.000000-6.000000 2,-2.000000-6.000000 2,-19.000000 7.000000 5,-30.000000 22.000000 7,-32.000000 22.000000 7,-30.000000 23.000000 7</inkml:trace>
</inkml:ink>
</file>

<file path=ppt/ink/ink768.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55"/>
    </inkml:context>
    <inkml:brush xml:id="br0">
      <inkml:brushProperty name="width" value="0.03233952075243" units="cm"/>
      <inkml:brushProperty name="height" value="0.03233952075243" units="cm"/>
      <inkml:brushProperty name="color" value="#F2395B"/>
      <inkml:brushProperty name="ignorePressure" value="0"/>
    </inkml:brush>
  </inkml:definitions>
  <inkml:trace contextRef="#ctx0" brushRef="#br0">64050.000000 11200.000000 453,'-86.000000'1.000000'13,"28.000000"4.000000"25 ,28.000000 3.000000 25,29.000000 3.000000 26,16.000000 4.000000 0,7.000000 7.000000-24,6.000000 6.000000-23,7.000000 7.000000-24,-1.000000 4.000000-19,-6.000000 3.000000-14,-6.000000 3.000000-12,-6.000000 4.000000-14,-12.000000 7.000000-6,-15.000000 13.000000 3,-15.000000 12.000000 2,-16.000000 13.000000 3,-15.000000 6.000000 4,-11.000000 0.000000 7,-14.000000 0.000000 7,-11.000000 0.000000 6,-4.000000-5.000000 7,6.000000-9.000000 5,7.000000-10.000000 6,6.000000-8.000000 5,9.000000-14.000000 6,13.000000-15.000000 4,12.000000-15.000000 5,13.000000-16.000000 4,15.000000-12.000000 4,19.000000-5.000000 1,19.000000-7.000000 2,19.000000-5.000000 2,15.000000-9.000000-3,13.000000-9.000000-6,12.000000-10.000000-5,13.000000-8.000000-7,4.000000-3.000000-3,-3.000000 7.000000-2,-3.000000 6.000000-2,-2.000000 7.000000-1,-9.000000 5.000000-2,-12.000000 7.000000-3,-13.000000 6.000000-3,-12.000000 7.000000-3,-13.000000 8.000000-1,-12.000000 14.000000-1,-13.000000 11.000000 1,-12.000000 14.000000-1,-18.000000 14.000000 1,-21.000000 20.000000 3,-22.000000 18.000000 3,-22.000000 20.000000 2,-13.000000 6.000000 2,-3.000000-2.000000 1,-3.000000-3.000000 0,-2.000000-3.000000 1,2.000000-6.000000 0,9.000000-5.000000 0,10.000000-7.000000 0,10.000000-5.000000 1,19.000000-12.000000-2,32.000000-16.000000-1,31.000000-15.000000-2,32.000000-15.000000-1,19.000000-15.000000-3,10.000000-12.000000-1,10.000000-13.000000-2,9.000000-12.000000-2,4.000000-7.000000-2,1.000000 1.000000-2,-1.000000-1.000000-2,1.000000 1.000000-3,-3.000000 2.000000 0,-2.000000 7.000000 1,-3.000000 6.000000 1,-3.000000 7.000000 1,-6.000000 7.000000 2,-5.000000 9.000000 3,-7.000000 10.000000 3,-5.000000 10.000000 3,-9.000000 8.000000 4,-9.000000 10.000000 4,-10.000000 10.000000 5,-8.000000 9.000000 4,-14.000000 7.000000 3,-15.000000 7.000000 2,-15.000000 6.000000 0,-16.000000 7.000000 2,-13.000000 0.000000 0,-9.000000-2.000000-4,-10.000000-3.000000-2,-8.000000-3.000000-3,-6.000000-6.000000-2,1.000000-5.000000-4,-1.000000-7.000000-2,1.000000-5.000000-4,5.000000-9.000000-6,14.000000-9.000000-14,11.000000-10.000000-11,14.000000-8.000000-13,8.000000-14.000000-9,7.000000-15.000000-7,6.000000-15.000000-6,7.000000-16.000000-5,5.000000-7.000000 0,7.000000 4.000000 10,6.000000 3.000000 10,7.000000 3.000000 10</inkml:trace>
</inkml:ink>
</file>

<file path=ppt/ink/ink769.xml><?xml version="1.0" encoding="utf-8"?>
<inkml:ink xmlns:inkml="http://www.w3.org/2003/InkML">
  <annotation type="ScanImages2ExtractSignatures">1</annotation>
  <annotation type="ScanImagesWidth">842283315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8:55"/>
    </inkml:context>
    <inkml:brush xml:id="br0">
      <inkml:brushProperty name="width" value="0.0198405124247074" units="cm"/>
      <inkml:brushProperty name="height" value="0.0198405124247074" units="cm"/>
      <inkml:brushProperty name="color" value="#F2395B"/>
      <inkml:brushProperty name="ignorePressure" value="0"/>
    </inkml:brush>
  </inkml:definitions>
  <inkml:trace contextRef="#ctx0" brushRef="#br0">65350.000000 13450.000000 739,'1.000000'46.000000'2,"4.000000"-5.000000"5 ,3.000000-7.000000 4,3.000000-5.000000 4,1.000000-6.000000 12,1.000000-3.000000 20,-1.000000-3.000000 19,1.000000-2.000000 19</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4"/>
    </inkml:context>
    <inkml:brush xml:id="br0">
      <inkml:brushProperty name="width" value="0.0265214964747429" units="cm"/>
      <inkml:brushProperty name="height" value="0.0265214964747429" units="cm"/>
      <inkml:brushProperty name="color" value="#F2395B"/>
      <inkml:brushProperty name="ignorePressure" value="0"/>
    </inkml:brush>
  </inkml:definitions>
  <inkml:trace contextRef="#ctx0" brushRef="#br0">41400.000000 22750.000000 553,'0.000000'-75.000000'-1,"0.000000"0.000000"-2 ,0.000000 0.000000-2,0.000000 0.000000-2,0.000000-4.000000-1,0.000000-5.000000 2,0.000000-7.000000 1,0.000000-5.000000 1,-2.000000-9.000000 1,-3.000000-9.000000 2,-3.000000-10.000000 0,-2.000000-8.000000 2,-5.000000-6.000000 2,-2.000000 1.000000 2,-3.000000-1.000000 2,-3.000000 1.000000 3,-2.000000 8.000000 3,0.000000 20.000000 1,0.000000 18.000000 4,0.000000 20.000000 1,0.000000 16.000000 4,0.000000 16.000000 2,0.000000 15.000000 3,0.000000 17.000000 3,-2.000000 21.000000 0,-3.000000 28.000000-2,-3.000000 28.000000-2,-2.000000 29.000000-2,-6.000000 30.000000-2,-6.000000 35.000000-1,-6.000000 35.000000-3,-6.000000 34.000000-2,-1.000000 27.000000-1,7.000000 23.000000 0,6.000000 22.000000-1,7.000000 22.000000 0,7.000000 21.000000-2,9.000000 22.000000-2,10.000000 22.000000-3,10.000000 23.000000-3,5.000000-11.000000-4,4.000000-40.000000-3,3.000000-40.000000-6,3.000000-41.000000-4,3.000000-46.000000-2,3.000000-49.000000-2,3.000000-51.000000 0,4.000000-49.000000-1,-4.000000-42.000000-5,-9.000000-30.000000-11,-10.000000-32.000000-9,-8.000000-30.000000-10,-15.000000-22.000000-3,-19.000000-8.000000 6,-18.000000-10.000000 5,-19.000000-9.000000 6,-15.000000-10.000000 6,-8.000000-9.000000 4,-10.000000-10.000000 5,-9.000000-8.000000 6,-4.000000-4.000000 3,4.000000 3.000000 2,3.000000 3.000000 3,3.000000 4.000000 2,4.000000 4.000000 2,7.000000 6.000000 5,6.000000 7.000000 3,7.000000 6.000000 5,10.000000 13.000000 3,16.000000 23.000000 5,15.000000 22.000000 4,17.000000 22.000000 5,14.000000 12.000000 3,17.000000 3.000000 1,15.000000 3.000000 2,16.000000 4.000000 1,15.000000-1.000000 1,16.000000-3.000000-3,15.000000-3.000000-1,17.000000-2.000000-2,14.000000-8.000000-2,17.000000-8.000000-5,15.000000-10.000000-4,16.000000-9.000000-4,9.000000-7.000000-3,3.000000-3.000000-2,3.000000-3.000000-2,4.000000-2.000000-1,1.000000 2.000000-5,0.000000 9.000000-10,0.000000 10.000000-9,0.000000 10.000000-10,-13.000000 8.000000-6,-24.000000 10.000000-4,-26.000000 10.000000-3,-24.000000 9.000000-5,-21.000000 6.000000 2,-16.000000 3.000000 7,-15.000000 3.000000 8,-15.000000 4.000000 6</inkml:trace>
</inkml:ink>
</file>

<file path=ppt/ink/ink77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16"/>
    </inkml:context>
    <inkml:brush xml:id="br0">
      <inkml:brushProperty name="width" value="0.0267247073352337" units="cm"/>
      <inkml:brushProperty name="height" value="0.0267247073352337" units="cm"/>
      <inkml:brushProperty name="color" value="#F2395B"/>
      <inkml:brushProperty name="ignorePressure" value="0"/>
    </inkml:brush>
  </inkml:definitions>
  <inkml:trace contextRef="#ctx0" brushRef="#br0">73450.000000 31650.000000 548,'-47.000000'0.000000'1,"6.000000"0.000000"2 ,7.000000 0.000000 2,6.000000 0.000000 1,10.000000 0.000000 8,17.000000 0.000000 14,15.000000 0.000000 13,16.000000 0.000000 13,13.000000-5.000000 3,14.000000-9.000000-7,11.000000-10.000000-7,14.000000-8.000000-8,7.000000-8.000000-5,3.000000-2.000000-5,3.000000-3.000000-4,4.000000-3.000000-5,1.000000-2.000000-4,0.000000 0.000000-4,0.000000 0.000000-5,0.000000 0.000000-6,-4.000000 0.000000-5,-5.000000 0.000000-6,-7.000000 0.000000-8,-5.000000 0.000000-6,-11.000000 3.000000-4,-11.000000 6.000000-2,-14.000000 7.000000 0,-11.000000 6.000000-1,-18.000000 4.000000-3,-22.000000 4.000000-7,-22.000000 3.000000-6,-21.000000 3.000000-7,-7.000000 1.000000 3,9.000000 1.000000 12,10.000000-1.000000 13,10.000000 1.000000 12</inkml:trace>
</inkml:ink>
</file>

<file path=ppt/ink/ink771.xml><?xml version="1.0" encoding="utf-8"?>
<inkml:ink xmlns:inkml="http://www.w3.org/2003/InkML">
  <annotation type="ScanImages2ExtractSignatures">1</annotation>
  <annotation type="ScanImagesWidth">50529027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17"/>
    </inkml:context>
    <inkml:brush xml:id="br0">
      <inkml:brushProperty name="width" value="0.0340187586843967" units="cm"/>
      <inkml:brushProperty name="height" value="0.0340187586843967" units="cm"/>
      <inkml:brushProperty name="color" value="#F2395B"/>
      <inkml:brushProperty name="ignorePressure" value="0"/>
    </inkml:brush>
  </inkml:definitions>
  <inkml:trace contextRef="#ctx0" brushRef="#br0">74350.000000 30350.000000 431,'-24.000000'-24.000000'33,"4.000000"4.000000"0 ,3.000000 3.000000 1,3.000000 3.000000 1,-5.000000 15.000000 1,-12.000000 29.000000 3,-13.000000 28.000000 3,-12.000000 28.000000 4,-9.000000 28.000000-3,-2.000000 28.000000-7,-3.000000 28.000000-6,-3.000000 29.000000-8,-1.000000 19.000000-5,4.000000 14.000000-5,3.000000 11.000000-4,3.000000 14.000000-5,7.000000-11.000000-4,14.000000-30.000000-3,11.000000-32.000000-2,14.000000-30.000000-4,13.000000-31.000000-2,16.000000-28.000000-2,15.000000-28.000000 0,17.000000-27.000000-3,11.000000-26.000000-1,10.000000-22.000000-5,10.000000-22.000000-3,9.000000-21.000000-4,9.000000-23.000000-2,9.000000-21.000000 2,10.000000-22.000000 1,10.000000-22.000000 2,0.000000-18.000000 0,-5.000000-11.000000 3,-7.000000-14.000000 0,-5.000000-11.000000 2,-8.000000-6.000000 1,-5.000000 4.000000 2,-7.000000 3.000000 2,-5.000000 3.000000 2,-9.000000 3.000000 3,-9.000000 3.000000 3,-10.000000 3.000000 4,-8.000000 4.000000 3,-9.000000 8.000000 3,-6.000000 17.000000 2,-6.000000 15.000000 3,-6.000000 16.000000 3,-6.000000 16.000000 4,-2.000000 20.000000 7,-3.000000 18.000000 6,-3.000000 20.000000 7,-4.000000 22.000000 6,-3.000000 29.000000 3,-3.000000 28.000000 5,-2.000000 28.000000 2,-5.000000 21.000000 0,-2.000000 17.000000-7,-3.000000 15.000000-6,-3.000000 16.000000-7,-6.000000 12.000000-4,-5.000000 9.000000-4,-7.000000 10.000000-2,-5.000000 10.000000-3,-4.000000 5.000000-1,0.000000 4.000000-3,0.000000 3.000000 0,0.000000 3.000000-3,1.000000-2.000000-1,4.000000-6.000000-2,3.000000-6.000000-4,3.000000-6.000000-1,6.000000-16.000000-6,9.000000-25.000000-7,10.000000-25.000000-7,10.000000-25.000000-8,11.000000-24.000000-3,17.000000-21.000000 1,15.000000-22.000000 0,16.000000-22.000000 1,13.000000-24.000000 1,14.000000-24.000000 0,11.000000-26.000000 0,14.000000-24.000000 2,0.000000-13.000000 1,-8.000000 0.000000 4,-10.000000 0.000000 2,-9.000000 0.000000 4,-12.000000 9.000000 2,-11.000000 19.000000 4,-14.000000 19.000000 3,-11.000000 19.000000 3,-9.000000 18.000000 4,-3.000000 19.000000 6,-3.000000 19.000000 6,-2.000000 19.000000 6,-11.000000 21.000000 5,-15.000000 26.000000 2,-15.000000 24.000000 2,-16.000000 26.000000 4,-7.000000 10.000000-1,4.000000-3.000000-2,3.000000-3.000000-3,3.000000-2.000000-3,4.000000-8.000000-4,7.000000-8.000000-5,6.000000-10.000000-5,7.000000-9.000000-5,10.000000-16.000000-15,16.000000-22.000000-25,15.000000-22.000000-23,17.000000-21.000000-25,8.000000-21.000000-6,4.000000-19.000000 12,3.000000-18.000000 13,3.000000-19.000000 11,-5.000000-4.000000 12,-12.000000 14.000000 9,-13.000000 11.000000 9,-12.000000 14.000000 9,-5.000000 5.000000 5,3.000000 1.000000 3,3.000000-1.000000 1,4.000000 1.000000 3</inkml:trace>
</inkml:ink>
</file>

<file path=ppt/ink/ink7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17"/>
    </inkml:context>
    <inkml:brush xml:id="br0">
      <inkml:brushProperty name="width" value="0.0357649736106396" units="cm"/>
      <inkml:brushProperty name="height" value="0.0357649736106396" units="cm"/>
      <inkml:brushProperty name="color" value="#F2395B"/>
      <inkml:brushProperty name="ignorePressure" value="0"/>
    </inkml:brush>
  </inkml:definitions>
  <inkml:trace contextRef="#ctx0" brushRef="#br0">76100.000000 31700.000000 410,'3.000000'-38.000000'8,"6.000000"26.000000"26 ,7.000000 24.000000 24,6.000000 26.000000 25,6.000000 7.000000 2,6.000000-9.000000-21,7.000000-10.000000-21,6.000000-8.000000-20,4.000000-9.000000-14,4.000000-6.000000-7,3.000000-6.000000-7,3.000000-6.000000-7,1.000000-10.000000-5,1.000000-12.000000-1,-1.000000-13.000000-2,1.000000-12.000000-2,-7.000000-7.000000 0,-12.000000 1.000000 3,-13.000000-1.000000 2,-12.000000 1.000000 2,-15.000000 4.000000 3,-15.000000 9.000000 6,-15.000000 10.000000 4,-16.000000 10.000000 6,-16.000000 14.000000 4,-16.000000 23.000000 5,-15.000000 22.000000 5,-15.000000 22.000000 5,-9.000000 19.000000 4,1.000000 20.000000 2,-1.000000 18.000000 3,1.000000 20.000000 3,7.000000 8.000000 0,16.000000 1.000000-3,15.000000-1.000000-2,17.000000 1.000000-3,24.000000-9.000000-5,34.000000-15.000000-5,35.000000-15.000000-6,35.000000-16.000000-6,33.000000-23.000000-10,35.000000-27.000000-11,35.000000-28.000000-13,34.000000-28.000000-12,6.000000-17.000000-6,-22.000000-2.000000 2,-22.000000-3.000000 2,-21.000000-3.000000 1,-18.000000-2.000000-3,-12.000000 0.000000-6,-13.000000 0.000000-7,-12.000000 0.000000-7</inkml:trace>
</inkml:ink>
</file>

<file path=ppt/ink/ink773.xml><?xml version="1.0" encoding="utf-8"?>
<inkml:ink xmlns:inkml="http://www.w3.org/2003/InkML">
  <annotation type="ScanImages2ExtractSignatures">1</annotation>
  <annotation type="ScanImagesWidth">909456181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19"/>
    </inkml:context>
    <inkml:brush xml:id="br0">
      <inkml:brushProperty name="width" value="0.0351057164371014" units="cm"/>
      <inkml:brushProperty name="height" value="0.0351057164371014" units="cm"/>
      <inkml:brushProperty name="color" value="#F2395B"/>
      <inkml:brushProperty name="ignorePressure" value="0"/>
    </inkml:brush>
  </inkml:definitions>
  <inkml:trace contextRef="#ctx0" brushRef="#br0">79250.000000 31100.000000 417,'-24.000000'-24.000000'2,"4.000000"4.000000"3 ,3.000000 3.000000 4,3.000000 3.000000 2,3.000000-1.000000 9,3.000000-2.000000 12,3.000000-3.000000 12,4.000000-3.000000 12,2.000000 5.000000 3,4.000000 17.000000-7,3.000000 15.000000-5,3.000000 16.000000-6,-1.000000 13.000000-6,-2.000000 14.000000-4,-3.000000 11.000000-4,-3.000000 14.000000-4,-9.000000 11.000000-3,-11.000000 14.000000-1,-14.000000 11.000000-2,-11.000000 14.000000-2,-6.000000 3.000000-4,4.000000-2.000000-5,3.000000-3.000000-6,3.000000-3.000000-6,4.000000-12.000000-4,7.000000-18.000000-2,6.000000-19.000000-3,7.000000-18.000000-2,5.000000-20.000000-2,7.000000-18.000000 1,6.000000-19.000000 1,7.000000-18.000000 0,8.000000-21.000000 1,14.000000-22.000000 0,11.000000-22.000000 0,14.000000-21.000000 0,7.000000-12.000000 0,3.000000 1.000000 3,3.000000-1.000000 0,4.000000 1.000000 3,-3.000000 2.000000 1,-5.000000 7.000000 1,-7.000000 6.000000 2,-5.000000 7.000000 1,-8.000000 8.000000 2,-5.000000 14.000000 1,-7.000000 11.000000 1,-5.000000 14.000000 1,-12.000000 21.000000 4,-16.000000 31.000000 8,-15.000000 32.000000 8,-15.000000 31.000000 8,-11.000000 18.000000 4,-2.000000 7.000000-2,-3.000000 6.000000 0,-3.000000 7.000000 0,-1.000000-3.000000-4,4.000000-8.000000-3,3.000000-10.000000-6,3.000000-9.000000-3,10.000000-15.000000-6,20.000000-18.000000-8,18.000000-19.000000-6,20.000000-18.000000-7,19.000000-23.000000-6,22.000000-24.000000-2,22.000000-26.000000-2,23.000000-24.000000-4,8.000000-13.000000-1,-3.000000 0.000000-2,-3.000000 0.000000 0,-2.000000 0.000000-2,-8.000000 6.000000 3,-8.000000 13.000000 4,-10.000000 12.000000 4,-9.000000 13.000000 5,-15.000000 23.000000 10,-18.000000 34.000000 15,-19.000000 35.000000 14,-18.000000 35.000000 16,-17.000000 16.000000 5,-11.000000 1.000000-2,-14.000000-1.000000-3,-11.000000 1.000000-2,-7.000000-3.000000-5,0.000000-2.000000-6,0.000000-3.000000-6,0.000000-3.000000-6,3.000000-4.000000-7,6.000000-3.000000-5,7.000000-3.000000-7,6.000000-2.000000-7,4.000000-5.000000-8,4.000000-2.000000-11,3.000000-3.000000-11,3.000000-3.000000-11,6.000000-7.000000-6,9.000000-9.000000-2,10.000000-10.000000 0,10.000000-8.000000-2,4.000000-8.000000 4,0.000000-2.000000 8,0.000000-3.000000 9,0.000000-3.000000 7</inkml:trace>
</inkml:ink>
</file>

<file path=ppt/ink/ink774.xml><?xml version="1.0" encoding="utf-8"?>
<inkml:ink xmlns:inkml="http://www.w3.org/2003/InkML">
  <annotation type="ScanImages2ExtractSignatures">1</annotation>
  <annotation type="ScanImagesWidth">262657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19"/>
    </inkml:context>
    <inkml:brush xml:id="br0">
      <inkml:brushProperty name="width" value="0.0351985469460487" units="cm"/>
      <inkml:brushProperty name="height" value="0.0351985469460487" units="cm"/>
      <inkml:brushProperty name="color" value="#F2395B"/>
      <inkml:brushProperty name="ignorePressure" value="0"/>
    </inkml:brush>
  </inkml:definitions>
  <inkml:trace contextRef="#ctx0" brushRef="#br0">81600.000000 31250.000000 416,'-2.000000'-46.000000'1,"-3.000000"10.000000"3 ,-3.000000 10.000000 2,-2.000000 9.000000 3,-3.000000 4.000000 3,1.000000 1.000000 4,-1.000000-1.000000 5,1.000000 1.000000 4,-1.000000-1.000000 4,1.000000 1.000000 4,-1.000000-1.000000 2,1.000000 1.000000 4,-3.000000 1.000000 0,-2.000000 3.000000-4,-3.000000 3.000000-2,-3.000000 4.000000-3,-6.000000 10.000000-4,-5.000000 19.000000-1,-7.000000 19.000000-3,-5.000000 19.000000-3,-4.000000 13.000000-2,0.000000 10.000000-1,0.000000 10.000000-1,0.000000 9.000000-1,4.000000 2.000000-1,10.000000-2.000000-2,10.000000-3.000000-1,9.000000-3.000000 0,6.000000-7.000000-3,3.000000-9.000000-1,3.000000-10.000000-2,4.000000-8.000000-2,10.000000-14.000000-3,19.000000-15.000000-3,19.000000-15.000000-3,19.000000-16.000000-3,12.000000-15.000000-3,6.000000-11.000000-2,7.000000-14.000000-3,6.000000-11.000000-2,4.000000-15.000000-1,4.000000-16.000000-3,3.000000-15.000000 0,3.000000-15.000000-2,-5.000000-6.000000 1,-12.000000 7.000000 1,-13.000000 6.000000 1,-12.000000 7.000000 2,-18.000000 4.000000 3,-21.000000 3.000000 4,-22.000000 3.000000 3,-22.000000 4.000000 5,-22.000000 7.000000 3,-22.000000 13.000000 2,-22.000000 12.000000 3,-21.000000 13.000000 3,-14.000000 13.000000 1,-2.000000 17.000000 1,-3.000000 15.000000 1,-3.000000 16.000000 0,5.000000 10.000000 1,17.000000 7.000000 0,15.000000 6.000000 1,16.000000 7.000000 0,15.000000 0.000000-4,16.000000-2.000000-7,15.000000-3.000000-8,17.000000-3.000000-7,14.000000-7.000000-8,17.000000-9.000000-8,15.000000-10.000000-8,16.000000-8.000000-7,2.000000-8.000000-1,-8.000000-2.000000 8,-10.000000-3.000000 7,-9.000000-3.000000 7,-4.000000-2.000000 4,4.000000 0.000000 2,3.000000 0.000000 3,3.000000 0.000000 1</inkml:trace>
</inkml:ink>
</file>

<file path=ppt/ink/ink7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19"/>
    </inkml:context>
    <inkml:brush xml:id="br0">
      <inkml:brushProperty name="width" value="0.0319055393338203" units="cm"/>
      <inkml:brushProperty name="height" value="0.0319055393338203" units="cm"/>
      <inkml:brushProperty name="color" value="#F2395B"/>
      <inkml:brushProperty name="ignorePressure" value="0"/>
    </inkml:brush>
  </inkml:definitions>
  <inkml:trace contextRef="#ctx0" brushRef="#br0">82350.000000 31250.000000 459,'-115.000000'0.000000'4,"23.000000"0.000000"8 ,22.000000 0.000000 8,22.000000 0.000000 7,23.000000-4.000000 12,25.000000-5.000000 13,25.000000-7.000000 14,25.000000-5.000000 13,18.000000-6.000000-1,14.000000-3.000000-16,11.000000-3.000000-17,14.000000-2.000000-16,5.000000-1.000000-12,1.000000 3.000000-8,-1.000000 3.000000-7,1.000000 4.000000-9,-4.000000 1.000000-5,-6.000000 0.000000-4,-6.000000 0.000000-4,-6.000000 0.000000-5,-9.000000 1.000000-3,-8.000000 4.000000-6,-10.000000 3.000000-4,-9.000000 3.000000-5,-15.000000 1.000000-5,-18.000000 1.000000-6,-19.000000-1.000000-5,-18.000000 1.000000-6,-9.000000-1.000000 4,4.000000 1.000000 14,3.000000-1.000000 13,3.000000 1.000000 13</inkml:trace>
</inkml:ink>
</file>

<file path=ppt/ink/ink77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20"/>
    </inkml:context>
    <inkml:brush xml:id="br0">
      <inkml:brushProperty name="width" value="0.0382804572582245" units="cm"/>
      <inkml:brushProperty name="height" value="0.0382804572582245" units="cm"/>
      <inkml:brushProperty name="color" value="#F2395B"/>
      <inkml:brushProperty name="ignorePressure" value="0"/>
    </inkml:brush>
  </inkml:definitions>
  <inkml:trace contextRef="#ctx0" brushRef="#br0">83250.000000 30350.000000 383,'-49.000000'-18.000000'85,"4.000000"17.000000"-2 ,3.000000 15.000000-3,3.000000 16.000000-3,-1.000000 16.000000-8,-2.000000 20.000000-11,-3.000000 18.000000-11,-3.000000 20.000000-11,-4.000000 16.000000-9,-3.000000 16.000000-6,-3.000000 15.000000-5,-2.000000 17.000000-6,2.000000 2.000000-4,9.000000-9.000000-4,10.000000-10.000000-5,10.000000-8.000000-3,11.000000-17.000000-4,17.000000-21.000000-4,15.000000-22.000000-5,16.000000-22.000000-4,18.000000-27.000000-2,22.000000-31.000000-1,22.000000-31.000000 1,23.000000-31.000000-1,8.000000-21.000000 1,-3.000000-9.000000 2,-3.000000-10.000000 2,-2.000000-8.000000 2,-8.000000-3.000000 2,-8.000000 7.000000 1,-10.000000 6.000000 1,-9.000000 7.000000 2,-12.000000 10.000000 2,-11.000000 16.000000 6,-14.000000 15.000000 4,-11.000000 17.000000 6,-12.000000 13.000000 3,-9.000000 13.000000 5,-10.000000 12.000000 3,-8.000000 13.000000 4,-9.000000 15.000000 2,-6.000000 19.000000 0,-6.000000 19.000000 2,-6.000000 19.000000 0,-2.000000 9.000000-1,3.000000 0.000000-2,3.000000 0.000000-3,4.000000 0.000000-2,5.000000-7.000000-3,10.000000-11.000000-6,10.000000-14.000000-4,9.000000-11.000000-5,12.000000-15.000000-5,16.000000-16.000000-4,15.000000-15.000000-5,17.000000-15.000000-4,8.000000-20.000000-3,4.000000-21.000000-2,3.000000-22.000000-2,3.000000-22.000000-3,-5.000000-10.000000 2,-12.000000 4.000000 1,-13.000000 3.000000 4,-12.000000 3.000000 2,-12.000000 3.000000 3,-8.000000 3.000000 5,-10.000000 3.000000 3,-9.000000 4.000000 5,-12.000000 5.000000 4,-11.000000 10.000000 3,-14.000000 10.000000 4,-11.000000 9.000000 3,-9.000000 9.000000 2,-3.000000 9.000000 1,-3.000000 10.000000 1,-2.000000 10.000000 1,-1.000000 8.000000 0,3.000000 10.000000 0,3.000000 10.000000 0,4.000000 9.000000 1,5.000000 2.000000-3,10.000000-2.000000-4,10.000000-3.000000-3,9.000000-3.000000-3,12.000000-4.000000-3,16.000000-3.000000 0,15.000000-3.000000 0,17.000000-2.000000 0,14.000000-5.000000-2,17.000000-2.000000-2,15.000000-3.000000-2,16.000000-3.000000-3,9.000000-2.000000-1,3.000000 0.000000 1,3.000000 0.000000 1,4.000000 0.000000 2,-7.000000 9.000000 2,-16.000000 19.000000 4,-15.000000 19.000000 3,-15.000000 19.000000 4,-17.000000 12.000000 4,-15.000000 6.000000 4,-15.000000 7.000000 4,-16.000000 6.000000 5,-18.000000 4.000000 1,-18.000000 4.000000-2,-19.000000 3.000000-1,-18.000000 3.000000-3,-7.000000-8.000000-1,6.000000-19.000000-5,7.000000-18.000000-2,6.000000-19.000000-5,20.000000-26.000000-4,34.000000-30.000000-5,35.000000-32.000000-7,35.000000-30.000000-6,29.000000-20.000000-5,25.000000-6.000000-5,25.000000-6.000000-4,25.000000-6.000000-5,15.000000-1.000000-1,7.000000 7.000000 3,6.000000 6.000000 1,7.000000 7.000000 4,-15.000000 10.000000-3,-34.000000 16.000000-5,-35.000000 15.000000-6,-33.000000 17.000000-6</inkml:trace>
</inkml:ink>
</file>

<file path=ppt/ink/ink777.xml><?xml version="1.0" encoding="utf-8"?>
<inkml:ink xmlns:inkml="http://www.w3.org/2003/InkML">
  <annotation type="ScanImages2ExtractSignatures">1</annotation>
  <annotation type="ScanImagesWidth">196856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21"/>
    </inkml:context>
    <inkml:brush xml:id="br0">
      <inkml:brushProperty name="width" value="0.0370739176869392" units="cm"/>
      <inkml:brushProperty name="height" value="0.0370739176869392" units="cm"/>
      <inkml:brushProperty name="color" value="#F2395B"/>
      <inkml:brushProperty name="ignorePressure" value="0"/>
    </inkml:brush>
  </inkml:definitions>
  <inkml:trace contextRef="#ctx0" brushRef="#br0">87650.000000 30500.000000 395,'-29.000000'0.000000'10,"45.000000"0.000000"18 ,43.000000 0.000000 19,45.000000 0.000000 19,14.000000 0.000000 3,-11.000000 0.000000-16,-14.000000 0.000000-14,-11.000000 0.000000-15,-6.000000 1.000000-8,4.000000 4.000000-3,3.000000 3.000000-2,3.000000 3.000000-3,-7.000000 15.000000-1,-15.000000 29.000000 1,-15.000000 28.000000 2,-16.000000 28.000000 2,-23.000000 42.000000 1,-27.000000 56.000000 4,-28.000000 57.000000 2,-28.000000 56.000000 4,-13.000000 13.000000-1,3.000000-27.000000-3,3.000000-28.000000-3,4.000000-28.000000-4,4.000000-20.000000-1,6.000000-8.000000-2,7.000000-10.000000-1,6.000000-9.000000-1,9.000000-21.000000-2,13.000000-31.000000-3,12.000000-31.000000-2,13.000000-31.000000-4,12.000000-34.000000-12,13.000000-33.000000-19,12.000000-35.000000-20,13.000000-34.000000-19,6.000000-29.000000-5,0.000000-21.000000 12,0.000000-22.000000 11,0.000000-22.000000 12,-2.000000-19.000000 6,-3.000000-16.000000 3,-3.000000-15.000000 0,-2.000000-15.000000 3,-6.000000-14.000000 3,-6.000000-8.000000 5,-6.000000-10.000000 3,-6.000000-9.000000 6,-4.000000-4.000000 3,1.000000 4.000000 2,-1.000000 3.000000 3,1.000000 3.000000 3,-1.000000 17.000000 2,1.000000 31.000000 0,-1.000000 32.000000 1,1.000000 31.000000 0,-3.000000 28.000000 3,-2.000000 25.000000 6,-3.000000 25.000000 5,-3.000000 25.000000 6,1.000000 14.000000 4,6.000000 3.000000 3,7.000000 3.000000 2,6.000000 4.000000 4,7.000000 4.000000 1,10.000000 6.000000 3,10.000000 7.000000 0,9.000000 6.000000 2,4.000000 7.000000-2,1.000000 10.000000-5,-1.000000 10.000000-4,1.000000 9.000000-5,-1.000000 7.000000-5,1.000000 7.000000-4,-1.000000 6.000000-5,1.000000 7.000000-4,-7.000000 2.000000-3,-12.000000 1.000000-3,-13.000000-1.000000-2,-12.000000 1.000000-3,-16.000000 2.000000-1,-19.000000 7.000000-1,-18.000000 6.000000-1,-19.000000 7.000000 0,-16.000000-1.000000-2,-12.000000-6.000000-1,-13.000000-6.000000-3,-12.000000-6.000000-1,-5.000000-10.000000-2,3.000000-12.000000-1,3.000000-13.000000-1,4.000000-12.000000-2,11.000000-15.000000-1,23.000000-15.000000 2,22.000000-15.000000 0,22.000000-16.000000 1,26.000000-19.000000 0,31.000000-22.000000-2,32.000000-22.000000-1,31.000000-21.000000-1,12.000000-7.000000 1,-6.000000 9.000000 5,-6.000000 10.000000 6,-6.000000 10.000000 4,-9.000000 7.000000 4,-8.000000 6.000000 1,-10.000000 7.000000 1,-9.000000 6.000000 2</inkml:trace>
</inkml:ink>
</file>

<file path=ppt/ink/ink778.xml><?xml version="1.0" encoding="utf-8"?>
<inkml:ink xmlns:inkml="http://www.w3.org/2003/InkML">
  <annotation type="ScanImages2ExtractSignatures">1</annotation>
  <annotation type="ScanImagesWidth">-2088622496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28"/>
    </inkml:context>
    <inkml:brush xml:id="br0">
      <inkml:brushProperty name="width" value="0.0332177467644215" units="cm"/>
      <inkml:brushProperty name="height" value="0.0332177467644215" units="cm"/>
      <inkml:brushProperty name="color" value="#F2395B"/>
      <inkml:brushProperty name="ignorePressure" value="0"/>
    </inkml:brush>
  </inkml:definitions>
  <inkml:trace contextRef="#ctx0" brushRef="#br0">90100.000000 30850.000000 441,'-47.000000'21.000000'21,"6.000000"-5.000000"1 ,7.000000-7.000000 3,6.000000-5.000000 1,6.000000-1.000000 3,6.000000 6.000000 1,7.000000 7.000000 1,6.000000 6.000000 2,3.000000 3.000000 1,0.000000 0.000000-3,0.000000 0.000000-2,0.000000 0.000000-1,4.000000-2.000000-3,10.000000-3.000000-3,10.000000-3.000000-3,9.000000-2.000000-4,9.000000-3.000000-1,9.000000 1.000000-3,10.000000-1.000000 0,10.000000 1.000000-3,4.000000-9.000000-3,0.000000-15.000000-7,0.000000-15.000000-6,0.000000-16.000000-7,-2.000000-10.000000-4,-3.000000-3.000000-1,-3.000000-3.000000-3,-2.000000-2.000000-2,-9.000000-3.000000 1,-12.000000 1.000000 3,-13.000000-1.000000 4,-12.000000 1.000000 3,-15.000000 4.000000 3,-15.000000 9.000000 2,-15.000000 10.000000 3,-16.000000 10.000000 4,-15.000000 11.000000 2,-11.000000 17.000000 6,-14.000000 15.000000 3,-11.000000 16.000000 5,-4.000000 16.000000 4,6.000000 20.000000 3,7.000000 18.000000 4,6.000000 20.000000 3,7.000000 11.000000 0,10.000000 7.000000-1,10.000000 6.000000-2,9.000000 7.000000-2,7.000000-3.000000-2,7.000000-8.000000-4,6.000000-10.000000-2,7.000000-9.000000-3,11.000000-15.000000-3,20.000000-18.000000-4,18.000000-19.000000-3,20.000000-18.000000-3,13.000000-18.000000-3,9.000000-16.000000-5,10.000000-15.000000-3,10.000000-15.000000-4,7.000000-17.000000-4,6.000000-15.000000-5,7.000000-15.000000-5,6.000000-16.000000-5,1.000000-8.000000-5,-3.000000 0.000000-6,-3.000000 0.000000-5,-2.000000 0.000000-7,-15.000000 9.000000 3,-25.000000 19.000000 10,-25.000000 19.000000 11,-25.000000 19.000000 9,-11.000000 9.000000 5,3.000000 0.000000-1,3.000000 0.000000-1,4.000000 0.000000-2</inkml:trace>
</inkml:ink>
</file>

<file path=ppt/ink/ink779.xml><?xml version="1.0" encoding="utf-8"?>
<inkml:ink xmlns:inkml="http://www.w3.org/2003/InkML">
  <annotation type="ScanImages2ExtractSignatures">1</annotation>
  <annotation type="ScanImagesWidth">592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0"/>
    </inkml:context>
    <inkml:brush xml:id="br0">
      <inkml:brushProperty name="width" value="0.0334199741482735" units="cm"/>
      <inkml:brushProperty name="height" value="0.0334199741482735" units="cm"/>
      <inkml:brushProperty name="color" value="#F2395B"/>
      <inkml:brushProperty name="ignorePressure" value="0"/>
    </inkml:brush>
  </inkml:definitions>
  <inkml:trace contextRef="#ctx0" brushRef="#br0">92300.000000 30200.000000 438,'23.000000'-100.000000'3,"-3.000000"0.000000"3 ,-3.000000 0.000000 6,-2.000000 0.000000 4,-5.000000 3.000000 3,-2.000000 6.000000 4,-3.000000 7.000000 2,-3.000000 6.000000 4,-4.000000 6.000000 0,-3.000000 6.000000-2,-3.000000 7.000000-3,-2.000000 6.000000-2,-6.000000 9.000000-2,-6.000000 13.000000-1,-6.000000 12.000000-2,-6.000000 13.000000-1,-6.000000 23.000000-1,-2.000000 34.000000 1,-3.000000 35.000000 1,-3.000000 35.000000 2,-2.000000 30.000000-1,0.000000 29.000000 0,0.000000 28.000000 0,0.000000 28.000000 0,3.000000 20.000000-2,6.000000 13.000000-1,7.000000 12.000000-1,6.000000 13.000000-3,3.000000 1.000000-1,0.000000-9.000000-3,0.000000-10.000000-3,0.000000-8.000000-2,1.000000-23.000000-3,4.000000-34.000000-3,3.000000-35.000000-2,3.000000-33.000000-3,1.000000-43.000000-12,1.000000-50.000000-20,-1.000000-50.000000-20,1.000000-50.000000-21,-3.000000-33.000000-3,-2.000000-16.000000 15,-3.000000-15.000000 13,-3.000000-15.000000 15,-2.000000-7.000000 10,0.000000 3.000000 5,0.000000 3.000000 5,0.000000 4.000000 5,-2.000000-9.000000 5,-3.000000-18.000000 3,-3.000000-19.000000 4,-2.000000-18.000000 3,2.000000 5.000000 5,9.000000 32.000000 4,10.000000 31.000000 5,10.000000 32.000000 5,5.000000 21.000000 3,4.000000 13.000000 4,3.000000 12.000000 3,3.000000 13.000000 4,7.000000 9.000000 0,14.000000 6.000000 0,11.000000 7.000000-1,14.000000 6.000000-2,7.000000 3.000000-1,3.000000 0.000000-3,3.000000 0.000000-2,4.000000 0.000000-2,-1.000000-2.000000-4,-3.000000-3.000000-3,-3.000000-3.000000-4,-2.000000-2.000000-3,6.000000-3.000000-6,20.000000 1.000000-6,18.000000-1.000000-8,20.000000 1.000000-7,0.000000-1.000000-4,-15.000000 1.000000-1,-15.000000-1.000000 0,-16.000000 1.000000-1,-15.000000-1.000000 0,-11.000000 1.000000 2,-14.000000-1.000000 1,-11.000000 1.000000 2,-17.000000 1.000000 7,-18.000000 3.000000 15,-19.000000 3.000000 16,-18.000000 4.000000 14,-12.000000 10.000000 8,-3.000000 19.000000 2,-3.000000 19.000000 1,-2.000000 19.000000 2,0.000000 13.000000-1,7.000000 10.000000-4,6.000000 10.000000-3,7.000000 9.000000-3,5.000000 2.000000-3,7.000000-2.000000-2,6.000000-3.000000-4,7.000000-3.000000-2,5.000000-9.000000-4,7.000000-11.000000-4,6.000000-14.000000-3,7.000000-11.000000-5,10.000000-14.000000-3,16.000000-11.000000-5,15.000000-14.000000-3,17.000000-11.000000-5,11.000000-25.000000-6,10.000000-33.000000-11,10.000000-35.000000-11,9.000000-34.000000-10,-7.000000-15.000000-2,-21.000000 7.000000 7,-22.000000 6.000000 7,-22.000000 7.000000 7,-16.000000 5.000000 6,-9.000000 7.000000 3,-10.000000 6.000000 5,-8.000000 7.000000 4,-11.000000 8.000000 3,-8.000000 14.000000 3,-10.000000 11.000000 2,-9.000000 14.000000 3,-5.000000 10.000000 2,0.000000 9.000000 5,0.000000 10.000000 2,0.000000 10.000000 5,4.000000 7.000000 1,10.000000 6.000000 3,10.000000 7.000000 2,9.000000 6.000000 3,12.000000 4.000000-1,16.000000 4.000000 0,15.000000 3.000000-1,17.000000 3.000000-1,13.000000-1.000000-2,13.000000-2.000000-3,12.000000-3.000000-5,13.000000-3.000000-2,2.000000-2.000000-3,-5.000000 0.000000-1,-7.000000 0.000000-1,-5.000000 0.000000-2,-8.000000 4.000000-1,-5.000000 10.000000-2,-7.000000 10.000000-2,-5.000000 9.000000-2,-15.000000 10.000000 1,-22.000000 14.000000 2,-22.000000 11.000000 3,-21.000000 14.000000 3,-20.000000 0.000000 1,-15.000000-8.000000 1,-15.000000-10.000000 1,-16.000000-9.000000 1,-7.000000-12.000000-1,4.000000-11.000000 1,3.000000-14.000000-2,3.000000-11.000000 1,9.000000-11.000000-1,16.000000-5.000000 0,15.000000-7.000000 0,17.000000-5.000000 0,21.000000-14.000000 0,28.000000-18.000000 0,28.000000-19.000000-1,29.000000-18.000000 1,24.000000-12.000000-4,22.000000-3.000000-5,22.000000-3.000000-4,23.000000-2.000000-6,2.000000 0.000000-7,-16.000000 7.000000-12,-15.000000 6.000000-10,-15.000000 7.000000-11,-20.000000 8.000000-2,-21.000000 14.000000 8,-22.000000 11.000000 7,-22.000000 14.000000 8,-10.000000 5.000000 4,4.000000 1.000000 2,3.000000-1.000000 3,3.000000 1.000000 1</inkml:trace>
</inkml:ink>
</file>

<file path=ppt/ink/ink7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5"/>
    </inkml:context>
    <inkml:brush xml:id="br0">
      <inkml:brushProperty name="width" value="0.0254477616399527" units="cm"/>
      <inkml:brushProperty name="height" value="0.0254477616399527" units="cm"/>
      <inkml:brushProperty name="color" value="#F2395B"/>
      <inkml:brushProperty name="ignorePressure" value="0"/>
    </inkml:brush>
  </inkml:definitions>
  <inkml:trace contextRef="#ctx0" brushRef="#br0">41850.000000 23400.000000 576,'-49.000000'-24.000000'5,"4.000000"4.000000"10 ,3.000000 3.000000 11,3.000000 3.000000 10,3.000000 4.000000 5,3.000000 7.000000-2,3.000000 6.000000-2,4.000000 7.000000-1,4.000000 13.000000-1,6.000000 22.000000-2,7.000000 22.000000-3,6.000000 23.000000-1,4.000000 11.000000-4,4.000000 4.000000-7,3.000000 3.000000-5,3.000000 3.000000-8,9.000000-4.000000-4,16.000000-8.000000-7,15.000000-10.000000-5,17.000000-9.000000-5,7.000000-18.000000-5,0.000000-24.000000-2,0.000000-26.000000-4,0.000000-24.000000-3,-2.000000-24.000000-1,-3.000000-22.000000 1,-3.000000-22.000000 1,-2.000000-21.000000 1,-11.000000-12.000000 3,-15.000000 1.000000 4,-15.000000-1.000000 5,-16.000000 1.000000 4,-13.000000 2.000000 5,-9.000000 7.000000 3,-10.000000 6.000000 5,-8.000000 7.000000 4,-12.000000 7.000000 3,-12.000000 9.000000 0,-13.000000 10.000000 2,-12.000000 10.000000 1,-4.000000 10.000000-1,7.000000 13.000000 0,6.000000 12.000000-2,7.000000 13.000000-2,8.000000 12.000000-2,14.000000 13.000000-3,11.000000 12.000000-5,14.000000 13.000000-3,11.000000 2.000000-4,14.000000-5.000000-5,11.000000-7.000000-4,14.000000-5.000000-6,11.000000-8.000000-3,14.000000-5.000000 0,11.000000-7.000000-1,14.000000-5.000000 0,-4.000000-6.000000 2,-19.000000-3.000000 5,-18.000000-3.000000 6,-19.000000-2.000000 5,-8.000000-5.000000 4,3.000000-2.000000 2,3.000000-3.000000 1,4.000000-3.000000 2</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1"/>
    </inkml:context>
    <inkml:brush xml:id="br0">
      <inkml:brushProperty name="width" value="0.0361905656754971" units="cm"/>
      <inkml:brushProperty name="height" value="0.0361905656754971" units="cm"/>
      <inkml:brushProperty name="color" value="#F2395B"/>
      <inkml:brushProperty name="ignorePressure" value="0"/>
    </inkml:brush>
  </inkml:definitions>
  <inkml:trace contextRef="#ctx0" brushRef="#br0">94600.000000 30600.000000 405,'-47.000000'-15.000000'105,"6.000000"23.000000"-15 ,7.000000 22.000000-15,6.000000 22.000000-15,3.000000 16.000000-12,0.000000 14.000000-9,0.000000 11.000000-8,0.000000 14.000000-9,-2.000000 7.000000-7,-3.000000 3.000000-2,-3.000000 3.000000-5,-2.000000 4.000000-3,2.000000-9.000000-4,9.000000-18.000000-3,10.000000-19.000000-4,10.000000-18.000000-3,7.000000-20.000000-4,6.000000-18.000000-4,7.000000-19.000000-5,6.000000-18.000000-3,7.000000-17.000000-2,10.000000-11.000000 3,10.000000-14.000000 3,9.000000-11.000000 2,9.000000-14.000000 3,9.000000-11.000000 4,10.000000-14.000000 2,10.000000-11.000000 3,4.000000-6.000000 4,0.000000 4.000000 1,0.000000 3.000000 2,0.000000 3.000000 2,-8.000000 14.000000 2,-16.000000 25.000000 2,-15.000000 25.000000 0,-15.000000 25.000000 2,-15.000000 21.000000 4,-12.000000 20.000000 7,-13.000000 18.000000 5,-12.000000 20.000000 8,-10.000000 13.000000 1,-6.000000 9.000000-1,-6.000000 10.000000-1,-6.000000 10.000000-2,-4.000000 2.000000-3,1.000000-3.000000-6,-1.000000-3.000000-4,1.000000-2.000000-6,4.000000-8.000000-4,9.000000-8.000000-5,10.000000-10.000000-4,10.000000-9.000000-5,8.000000-13.000000-3,10.000000-16.000000-1,10.000000-15.000000 0,9.000000-15.000000-2,13.000000-20.000000-3,20.000000-21.000000-5,18.000000-22.000000-7,20.000000-22.000000-6,6.000000-11.000000-2,-2.000000 0.000000 1,-3.000000 0.000000 1,-3.000000 0.000000 0,-10.000000 4.000000 6,-16.000000 10.000000 10,-15.000000 10.000000 10,-15.000000 9.000000 10,-15.000000 17.000000 5,-12.000000 25.000000 4,-13.000000 25.000000 1,-12.000000 25.000000 3,-12.000000 18.000000 4,-8.000000 14.000000 5,-10.000000 11.000000 5,-9.000000 14.000000 5,-5.000000 7.000000 1,0.000000 3.000000-5,0.000000 3.000000-4,0.000000 4.000000-5,9.000000-1.000000-9,19.000000-3.000000-13,19.000000-3.000000-14,19.000000-2.000000-13,10.000000-14.000000-12,4.000000-21.000000-9,3.000000-22.000000-8,3.000000-22.000000-9,1.000000-13.000000 0,1.000000-3.000000 8,-1.000000-3.000000 9,1.000000-2.000000 8</inkml:trace>
</inkml:ink>
</file>

<file path=ppt/ink/ink781.xml><?xml version="1.0" encoding="utf-8"?>
<inkml:ink xmlns:inkml="http://www.w3.org/2003/InkML">
  <annotation type="ScanImages2ExtractSignatures">1</annotation>
  <annotation type="ScanImagesWidth">595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1"/>
    </inkml:context>
    <inkml:brush xml:id="br0">
      <inkml:brushProperty name="width" value="0.037812564522028" units="cm"/>
      <inkml:brushProperty name="height" value="0.037812564522028" units="cm"/>
      <inkml:brushProperty name="color" value="#F2395B"/>
      <inkml:brushProperty name="ignorePressure" value="0"/>
    </inkml:brush>
  </inkml:definitions>
  <inkml:trace contextRef="#ctx0" brushRef="#br0">97350.000000 31100.000000 387,'-25.000000'-27.000000'4,"0.000000"-3.000000"5 ,0.000000-3.000000 8,0.000000-2.000000 6,0.000000-3.000000 4,0.000000 1.000000 0,0.000000-1.000000 1,0.000000 1.000000 2,0.000000 1.000000-3,0.000000 3.000000-3,0.000000 3.000000-5,0.000000 4.000000-5,-7.000000 2.000000-1,-11.000000 4.000000-1,-14.000000 3.000000 0,-11.000000 3.000000 0,-9.000000 14.000000 0,-3.000000 25.000000 1,-3.000000 25.000000 2,-2.000000 25.000000 0,2.000000 15.000000 0,9.000000 7.000000 1,10.000000 6.000000 0,10.000000 7.000000 0,10.000000-3.000000-1,13.000000-8.000000-1,12.000000-10.000000-4,13.000000-9.000000-1,15.000000-13.000000-1,19.000000-16.000000-1,19.000000-15.000000-1,19.000000-15.000000 0,23.000000-25.000000-6,28.000000-30.000000-13,28.000000-32.000000-12,29.000000-30.000000-13,1.000000-12.000000-4,-25.000000 9.000000 2,-25.000000 10.000000 4,-25.000000 10.000000 2,-18.000000 0.000000 3,-8.000000-5.000000 4,-10.000000-7.000000 4,-9.000000-5.000000 2,-13.000000 6.000000 7,-16.000000 23.000000 7,-15.000000 22.000000 8,-15.000000 22.000000 7,-12.000000 15.000000 4,-6.000000 9.000000 1,-6.000000 10.000000 1,-6.000000 10.000000 0,-9.000000 18.000000 3,-8.000000 28.000000 8,-10.000000 28.000000 8,-9.000000 29.000000 7,2.000000 8.000000 0,17.000000-8.000000-7,15.000000-10.000000-8,16.000000-9.000000-7,9.000000-10.000000-4,3.000000-9.000000-4,3.000000-10.000000-1,4.000000-8.000000-4,11.000000-12.000000-6,23.000000-12.000000-13,22.000000-13.000000-12,22.000000-12.000000-12,7.000000-15.000000-5,-6.000000-15.000000-1,-6.000000-15.000000 1,-6.000000-16.000000-1,1.000000-18.000000 1,9.000000-18.000000 1,10.000000-19.000000 0,10.000000-18.000000 0,-1.000000-9.000000 3,-9.000000 4.000000 9,-10.000000 3.000000 7,-8.000000 3.000000 7,-11.000000 9.000000 6,-8.000000 16.000000 4,-10.000000 15.000000 3,-9.000000 17.000000 4,-9.000000 10.000000 5,-5.000000 6.000000 8,-7.000000 7.000000 8,-5.000000 6.000000 8,-8.000000 7.000000 5,-5.000000 10.000000 3,-7.000000 10.000000 2,-5.000000 9.000000 2,-6.000000 12.000000 2,-3.000000 16.000000 1,-3.000000 15.000000 2,-2.000000 17.000000 0,-3.000000 10.000000 0,1.000000 6.000000-3,-1.000000 7.000000-2,1.000000 6.000000-4,-1.000000 6.000000-4,1.000000 6.000000-5,-1.000000 7.000000-7,1.000000 6.000000-5,12.000000-12.000000-10,25.000000-27.000000-15,25.000000-28.000000-15,25.000000-28.000000-13,17.000000-31.000000-9,9.000000-30.000000-2,10.000000-32.000000-1,10.000000-30.000000-2,0.000000-15.000000 3,-5.000000 3.000000 4,-7.000000 3.000000 6,-5.000000 4.000000 6,-8.000000 5.000000 6,-5.000000 10.000000 7,-7.000000 10.000000 7,-5.000000 9.000000 8,-11.000000 15.000000 7,-11.000000 22.000000 9,-14.000000 22.000000 8,-11.000000 23.000000 8,-12.000000 19.000000 6,-9.000000 19.000000 3,-10.000000 19.000000 4,-8.000000 19.000000 2,-6.000000 9.000000-1,1.000000 0.000000-7,-1.000000 0.000000-7,1.000000 0.000000-6,5.000000-2.000000-10,14.000000-3.000000-13,11.000000-3.000000-11,14.000000-2.000000-14,14.000000-17.000000-9,20.000000-28.000000-9,18.000000-28.000000-7,20.000000-27.000000-8,11.000000-23.000000-1,7.000000-16.000000 7,6.000000-15.000000 6,7.000000-15.000000 7,7.000000-17.000000 5,9.000000-15.000000 3,10.000000-15.000000 3,10.000000-16.000000 3,-11.000000 2.000000 5,-27.000000 23.000000 5,-28.000000 22.000000 6,-28.000000 22.000000 5,-21.000000 16.000000 6,-12.000000 14.000000 5,-13.000000 11.000000 6,-12.000000 14.000000 5,-15.000000 13.000000 8,-15.000000 16.000000 8,-15.000000 15.000000 8,-16.000000 17.000000 10,-8.000000 11.000000 1,0.000000 10.000000-5,0.000000 10.000000-5,0.000000 9.000000-5,6.000000 2.000000-4,13.000000-2.000000-6,12.000000-3.000000-4,13.000000-3.000000-5,7.000000-2.000000-4,4.000000 0.000000-2,3.000000 0.000000-3,3.000000 0.000000-1,15.000000-5.000000-11,29.000000-9.000000-17,28.000000-10.000000-18,28.000000-8.000000-17,7.000000-11.000000-5,-11.000000-8.000000 9,-14.000000-10.000000 7,-11.000000-9.000000 9,-9.000000-9.000000 4,-3.000000-5.000000-4,-3.000000-7.000000-1,-2.000000-5.000000-2</inkml:trace>
</inkml:ink>
</file>

<file path=ppt/ink/ink7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2"/>
    </inkml:context>
    <inkml:brush xml:id="br0">
      <inkml:brushProperty name="width" value="0.0314237102866173" units="cm"/>
      <inkml:brushProperty name="height" value="0.0314237102866173" units="cm"/>
      <inkml:brushProperty name="color" value="#F2395B"/>
      <inkml:brushProperty name="ignorePressure" value="0"/>
    </inkml:brush>
  </inkml:definitions>
  <inkml:trace contextRef="#ctx0" brushRef="#br0">101350.000000 30700.000000 466,'-68.000000'48.000000'125,"17.000000"-3.000000"-21 ,15.000000-3.000000-22,16.000000-2.000000-22,9.000000-3.000000-14,3.000000 1.000000-8,3.000000-1.000000-8,4.000000 1.000000-7,8.000000-6.000000-8,17.000000-8.000000-6,15.000000-10.000000-7,16.000000-9.000000-7,9.000000-12.000000-7,3.000000-11.000000-8,3.000000-14.000000-7,4.000000-11.000000-8,-4.000000-11.000000-4,-9.000000-5.000000-2,-10.000000-7.000000-1,-8.000000-5.000000-1,-11.000000-1.000000 2,-8.000000 6.000000 9,-10.000000 7.000000 7,-9.000000 6.000000 8,-27.000000 10.000000 4,-44.000000 17.000000 3,-43.000000 15.000000 2,-44.000000 16.000000 1,-24.000000 24.000000 6,-3.000000 35.000000 7,-3.000000 35.000000 6,-2.000000 34.000000 8,11.000000 21.000000 7,29.000000 10.000000 7,28.000000 10.000000 6,28.000000 9.000000 7,35.000000-5.000000 2,45.000000-19.000000-3,43.000000-18.000000-3,45.000000-19.000000-3,35.000000-21.000000-9,28.000000-21.000000-18,28.000000-22.000000-16,29.000000-22.000000-17,-1.000000-18.000000-6,-28.000000-11.000000 5,-28.000000-14.000000 5,-27.000000-11.000000 4,-23.000000-9.000000-9,-16.000000-3.000000-24,-15.000000-3.000000-24,-15.000000-2.000000-23</inkml:trace>
</inkml:ink>
</file>

<file path=ppt/ink/ink783.xml><?xml version="1.0" encoding="utf-8"?>
<inkml:ink xmlns:inkml="http://www.w3.org/2003/InkML">
  <annotation type="ScanImages2ExtractSignatures">1</annotation>
  <annotation type="ScanImagesWidth">-2088592896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3"/>
    </inkml:context>
    <inkml:brush xml:id="br0">
      <inkml:brushProperty name="width" value="0.0327576622366905" units="cm"/>
      <inkml:brushProperty name="height" value="0.0327576622366905" units="cm"/>
      <inkml:brushProperty name="color" value="#F2395B"/>
      <inkml:brushProperty name="ignorePressure" value="0"/>
    </inkml:brush>
  </inkml:definitions>
  <inkml:trace contextRef="#ctx0" brushRef="#br0">87100.000000 33700.000000 447,'-140.000000'21.000000'2,"23.000000"-5.000000"2 ,22.000000-7.000000 2,22.000000-5.000000 2,15.000000-3.000000 3,9.000000 4.000000 3,10.000000 3.000000 4,10.000000 3.000000 3,5.000000 1.000000 2,4.000000 1.000000 1,3.000000-1.000000 0,3.000000 1.000000 0,9.000000 2.000000 0,16.000000 7.000000-1,15.000000 6.000000-1,17.000000 7.000000-1,13.000000 2.000000-1,13.000000 1.000000-1,12.000000-1.000000-1,13.000000 1.000000-1,15.000000-6.000000-1,19.000000-8.000000-2,19.000000-10.000000-2,19.000000-9.000000-1,19.000000-12.000000-2,23.000000-11.000000-2,22.000000-14.000000 0,22.000000-11.000000-1,18.000000-15.000000-2,16.000000-16.000000-2,15.000000-15.000000-2,17.000000-15.000000-2,3.000000-7.000000-3,-5.000000 3.000000-1,-7.000000 3.000000-3,-5.000000 4.000000-2,-22.000000 11.000000 0,-33.000000 23.000000 2,-35.000000 22.000000 1,-34.000000 22.000000 3,-34.000000 29.000000 2,-30.000000 38.000000 5,-32.000000 37.000000 3,-30.000000 38.000000 4,-22.000000 13.000000 3,-8.000000-8.000000 2,-10.000000-10.000000 1,-9.000000-9.000000 3,-5.000000-7.000000 0,0.000000-3.000000 0,0.000000-3.000000-1,0.000000-2.000000-1,25.000000-14.000000-1,50.000000-21.000000-4,50.000000-22.000000-2,50.000000-22.000000-3,26.000000-24.000000-2,4.000000-24.000000-2,3.000000-26.000000-3,3.000000-24.000000-2,18.000000-23.000000-4,35.000000-18.000000-6,35.000000-19.000000-6,34.000000-18.000000-6,24.000000-10.000000-4,17.000000 0.000000-3,15.000000 0.000000-3,16.000000 0.000000-3,-26.000000 17.000000 0,-65.000000 34.000000 4,-65.000000 35.000000 5,-66.000000 35.000000 4,-33.000000 19.000000 4,0.000000 7.000000 2,0.000000 6.000000 3,0.000000 7.000000 2,-5.000000 7.000000 7,-9.000000 9.000000 7,-10.000000 10.000000 9,-8.000000 10.000000 8,-9.000000 2.000000 6,-6.000000-3.000000 4,-6.000000-3.000000 4,-6.000000-2.000000 4,4.000000-3.000000-1,16.000000 1.000000-2,15.000000-1.000000-4,17.000000 1.000000-2,0.000000-6.000000-7,-11.000000-8.000000-10,-14.000000-10.000000-10,-11.000000-9.000000-10,-9.000000-9.000000-10,-3.000000-5.000000-9,-3.000000-7.000000-10,-2.000000-5.000000-11,-1.000000-6.000000-2,3.000000-3.000000 2,3.000000-3.000000 4,4.000000-2.000000 3,-9.000000 3.000000 5,-18.000000 14.000000 6,-19.000000 11.000000 7,-18.000000 14.000000 6,-10.000000 3.000000 4,0.000000-2.000000 2,0.000000-3.000000 3,0.000000-3.000000 0</inkml:trace>
</inkml:ink>
</file>

<file path=ppt/ink/ink78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3"/>
    </inkml:context>
    <inkml:brush xml:id="br0">
      <inkml:brushProperty name="width" value="0.0290405359119177" units="cm"/>
      <inkml:brushProperty name="height" value="0.0290405359119177" units="cm"/>
      <inkml:brushProperty name="color" value="#F2395B"/>
      <inkml:brushProperty name="ignorePressure" value="0"/>
    </inkml:brush>
  </inkml:definitions>
  <inkml:trace contextRef="#ctx0" brushRef="#br0">89700.000000 35150.000000 505,'-22.000000'-47.000000'7,"6.000000"6.000000"14 ,7.000000 7.000000 15,6.000000 6.000000 13,3.000000 13.000000 9,0.000000 23.000000 1,0.000000 22.000000 2,0.000000 22.000000 1,-4.000000 12.000000-6,-5.000000 3.000000-14,-7.000000 3.000000-14,-5.000000 4.000000-14,-4.000000 1.000000-13,0.000000 0.000000-8,0.000000 0.000000-10,0.000000 0.000000-9,1.000000-7.000000-12,4.000000-11.000000-15,3.000000-14.000000-14,3.000000-11.000000-16</inkml:trace>
</inkml:ink>
</file>

<file path=ppt/ink/ink785.xml><?xml version="1.0" encoding="utf-8"?>
<inkml:ink xmlns:inkml="http://www.w3.org/2003/InkML">
  <annotation type="ScanImages2ExtractSignatures">1</annotation>
  <annotation type="ScanImagesWidth">949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4"/>
    </inkml:context>
    <inkml:brush xml:id="br0">
      <inkml:brushProperty name="width" value="0.03662284091115" units="cm"/>
      <inkml:brushProperty name="height" value="0.03662284091115" units="cm"/>
      <inkml:brushProperty name="color" value="#F2395B"/>
      <inkml:brushProperty name="ignorePressure" value="0"/>
    </inkml:brush>
  </inkml:definitions>
  <inkml:trace contextRef="#ctx0" brushRef="#br0">90150.000000 34150.000000 400,'23.000000'-24.000000'6,"-3.000000"4.000000"13 ,-3.000000 3.000000 12,-2.000000 3.000000 12,-5.000000 10.000000 7,-2.000000 20.000000-2,-3.000000 18.000000 0,-3.000000 20.000000-1,-6.000000 17.000000-3,-5.000000 20.000000-2,-7.000000 18.000000-3,-5.000000 20.000000-4,-6.000000 6.000000-3,-3.000000-2.000000-4,-3.000000-3.000000-4,-2.000000-3.000000-4,-1.000000 5.000000-8,3.000000 17.000000-9,3.000000 15.000000-10,4.000000 16.000000-9,4.000000-10.000000-7,6.000000-34.000000 1,7.000000-35.000000-2,6.000000-33.000000 0,7.000000-26.000000-3,10.000000-16.000000-5,10.000000-15.000000-6,9.000000-15.000000-5,9.000000-21.000000-2,9.000000-25.000000 4,10.000000-25.000000 1,10.000000-25.000000 4,-1.000000-10.000000 3,-9.000000 7.000000 2,-10.000000 6.000000 3,-8.000000 7.000000 2,-4.000000-4.000000 4,3.000000-12.000000 5,3.000000-13.000000 5,4.000000-12.000000 4,-4.000000 1.000000 5,-9.000000 16.000000 2,-10.000000 15.000000 4,-8.000000 17.000000 4,-11.000000 28.000000 9,-8.000000 45.000000 18,-10.000000 43.000000 16,-9.000000 45.000000 18,-7.000000 24.000000 3,-3.000000 6.000000-12,-3.000000 7.000000-11,-2.000000 6.000000-10,-1.000000 6.000000-9,3.000000 6.000000-4,3.000000 7.000000-5,4.000000 6.000000-3,7.000000-13.000000-5,13.000000-31.000000-3,12.000000-31.000000-4,13.000000-31.000000-3,18.000000-34.000000-7,26.000000-33.000000-9,24.000000-35.000000-9,26.000000-34.000000-9,12.000000-29.000000-6,0.000000-21.000000-4,0.000000-22.000000-4,0.000000-22.000000-4,-8.000000-5.000000 2,-16.000000 13.000000 7,-15.000000 12.000000 7,-15.000000 13.000000 6,-15.000000 6.000000 6,-12.000000 0.000000 3,-13.000000 0.000000 5,-12.000000 0.000000 3,-10.000000 12.000000 4,-6.000000 26.000000 5,-6.000000 24.000000 4,-6.000000 26.000000 5,-9.000000 24.000000 6,-8.000000 26.000000 8,-10.000000 24.000000 8,-9.000000 26.000000 8,-7.000000 15.000000 2,-3.000000 6.000000-1,-3.000000 7.000000-1,-2.000000 6.000000-3,0.000000 1.000000-2,7.000000-3.000000-4,6.000000-3.000000-4,7.000000-2.000000-4,4.000000-1.000000-2,3.000000 3.000000-2,3.000000 3.000000-2,4.000000 4.000000-1,10.000000-6.000000-1,19.000000-11.000000-3,19.000000-14.000000-2,19.000000-11.000000-2,13.000000-17.000000-3,10.000000-18.000000-2,10.000000-19.000000-3,9.000000-18.000000-4,2.000000-9.000000-1,-2.000000 4.000000-2,-3.000000 3.000000-2,-3.000000 3.000000-2,-7.000000 4.000000 1,-9.000000 7.000000 1,-10.000000 6.000000 3,-8.000000 7.000000 2,-11.000000 15.000000 4,-8.000000 25.000000 5,-10.000000 25.000000 7,-9.000000 25.000000 5,-9.000000 21.000000 4,-5.000000 20.000000 0,-7.000000 18.000000 1,-5.000000 20.000000 1,-6.000000 8.000000 0,-3.000000 1.000000 1,-3.000000-1.000000-1,-2.000000 1.000000 0,-1.000000-9.000000-2,3.000000-15.000000-4,3.000000-15.000000-3,4.000000-16.000000-3,2.000000-26.000000-9,4.000000-33.000000-11,3.000000-35.000000-12,3.000000-34.000000-11,3.000000-26.000000-6,3.000000-15.000000 1,3.000000-15.000000 1,4.000000-16.000000 1,-3.000000-5.000000 2,-5.000000 6.000000 5,-7.000000 7.000000 3,-5.000000 6.000000 4,-9.000000 1.000000 3,-9.000000-3.000000 0,-10.000000-3.000000 1,-8.000000-2.000000 1,-6.000000 0.000000 4,1.000000 7.000000 8,-1.000000 6.000000 8,1.000000 7.000000 8,4.000000 10.000000 5,9.000000 16.000000 0,10.000000 15.000000 2,10.000000 17.000000 1,19.000000 13.000000 4,32.000000 13.000000 6,31.000000 12.000000 7,32.000000 13.000000 5,11.000000 1.000000 0,-5.000000-9.000000-9,-7.000000-10.000000-9,-5.000000-8.000000-9,-6.000000-3.000000-7,-3.000000 7.000000-2,-3.000000 6.000000-5,-2.000000 7.000000-3,-9.000000 8.000000-2,-12.000000 14.000000-2,-13.000000 11.000000-1,-12.000000 14.000000-2,-13.000000 2.000000 0,-12.000000-6.000000 1,-13.000000-6.000000 2,-12.000000-6.000000 1,-13.000000-2.000000 1,-12.000000 3.000000 0,-13.000000 3.000000 0,-12.000000 4.000000 1,-2.000000-4.000000 2,9.000000-9.000000 4,10.000000-10.000000 4,10.000000-8.000000 4,16.000000-11.000000 1,26.000000-8.000000-5,24.000000-10.000000-4,26.000000-9.000000-5,19.000000-15.000000-3,17.000000-18.000000-3,15.000000-19.000000-2,16.000000-18.000000-3,9.000000-12.000000-2,3.000000-3.000000 1,3.000000-3.000000 0,4.000000-2.000000 1,-10.000000 5.000000 0,-22.000000 16.000000 4,-22.000000 15.000000 1,-21.000000 17.000000 3,-12.000000 5.000000-5,1.000000-3.000000-12,-1.000000-3.000000-12,1.000000-2.000000-12</inkml:trace>
</inkml:ink>
</file>

<file path=ppt/ink/ink786.xml><?xml version="1.0" encoding="utf-8"?>
<inkml:ink xmlns:inkml="http://www.w3.org/2003/InkML">
  <annotation type="ScanImages2ExtractSignatures">1</annotation>
  <annotation type="ScanImagesWidth">870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5"/>
    </inkml:context>
    <inkml:brush xml:id="br0">
      <inkml:brushProperty name="width" value="0.0364985428750515" units="cm"/>
      <inkml:brushProperty name="height" value="0.0364985428750515" units="cm"/>
      <inkml:brushProperty name="color" value="#F2395B"/>
      <inkml:brushProperty name="ignorePressure" value="0"/>
    </inkml:brush>
  </inkml:definitions>
  <inkml:trace contextRef="#ctx0" brushRef="#br0">94500.000000 33600.000000 401,'-25.000000'-22.000000'14,"0.000000"6.000000"8 ,0.000000 7.000000 8,0.000000 6.000000 7,-5.000000 6.000000 5,-9.000000 6.000000 1,-10.000000 7.000000 2,-8.000000 6.000000 1,-6.000000 12.000000-2,1.000000 19.000000-6,-1.000000 19.000000-6,1.000000 19.000000-5,-6.000000 13.000000-5,-8.000000 10.000000-5,-10.000000 10.000000-6,-9.000000 9.000000-4,1.000000-1.000000-4,13.000000-8.000000-4,12.000000-10.000000-4,13.000000-9.000000-4,9.000000-7.000000-3,6.000000-3.000000-3,7.000000-3.000000-3,6.000000-2.000000-4,10.000000-14.000000 0,17.000000-21.000000 2,15.000000-22.000000 2,16.000000-22.000000 1,12.000000-19.000000 2,9.000000-16.000000 1,10.000000-15.000000 2,10.000000-15.000000 2,5.000000-9.000000 1,4.000000 1.000000 2,3.000000-1.000000 1,3.000000 1.000000 2,-7.000000 5.000000 2,-15.000000 14.000000 2,-15.000000 11.000000 2,-16.000000 14.000000 4,-8.000000 10.000000 2,0.000000 9.000000 4,0.000000 10.000000 4,0.000000 10.000000 3,-13.000000 16.000000 3,-24.000000 26.000000 2,-26.000000 24.000000 1,-24.000000 26.000000 3,-17.000000 13.000000-1,-5.000000 4.000000-2,-7.000000 3.000000-2,-5.000000 3.000000-2,3.000000-8.000000-3,17.000000-19.000000-2,15.000000-18.000000-3,16.000000-19.000000-3,21.000000-21.000000-5,29.000000-21.000000-6,28.000000-22.000000-6,28.000000-22.000000-8,20.000000-21.000000-5,13.000000-18.000000-4,12.000000-19.000000-6,13.000000-18.000000-4,2.000000-10.000000-2,-5.000000 0.000000 3,-7.000000 0.000000 1,-5.000000 0.000000 3,-8.000000 4.000000 3,-5.000000 10.000000 5,-7.000000 10.000000 4,-5.000000 9.000000 4,-11.000000 10.000000 4,-11.000000 14.000000 1,-14.000000 11.000000 2,-11.000000 14.000000 2,-12.000000 18.000000 3,-9.000000 25.000000 3,-10.000000 25.000000 4,-8.000000 25.000000 4,-11.000000 12.000000 3,-8.000000 1.000000 5,-10.000000-1.000000 4,-9.000000 1.000000 3,-5.000000-6.000000 1,0.000000-8.000000-5,0.000000-10.000000-4,0.000000-9.000000-4,0.000000-5.000000-6,0.000000 0.000000-4,0.000000 0.000000-7,0.000000 0.000000-5,6.000000-16.000000-6,13.000000-31.000000-7,12.000000-31.000000-5,13.000000-31.000000-7,23.000000-35.000000 0,34.000000-37.000000 5,35.000000-38.000000 7,35.000000-37.000000 6,11.000000-9.000000 4,-8.000000 23.000000 2,-10.000000 22.000000 4,-9.000000 22.000000 2,4.000000 7.000000 5,19.000000-6.000000 6,19.000000-6.000000 5,19.000000-6.000000 6,-6.000000 15.000000 4,-27.000000 38.000000 1,-28.000000 37.000000 3,-28.000000 38.000000 2,-20.000000 24.000000 0,-8.000000 14.000000-1,-10.000000 11.000000-2,-9.000000 14.000000 0,-13.000000 14.000000-3,-16.000000 20.000000-3,-15.000000 18.000000-4,-15.000000 20.000000-4,-14.000000 6.000000-3,-8.000000-2.000000-1,-10.000000-3.000000-1,-9.000000-3.000000-2,-12.000000 1.000000-2,-11.000000 6.000000-6,-14.000000 7.000000-3,-11.000000 6.000000-5,2.000000-8.000000-4,19.000000-22.000000-3,19.000000-22.000000-3,19.000000-21.000000-2,13.000000-20.000000-3,10.000000-15.000000 0,10.000000-15.000000-3,9.000000-16.000000 0,20.000000-27.000000-1,31.000000-37.000000 0,32.000000-38.000000 0,31.000000-37.000000 0,10.000000-21.000000 2,-8.000000-3.000000 3,-10.000000-3.000000 4,-9.000000-2.000000 3,-10.000000 3.000000 4,-9.000000 14.000000 2,-10.000000 11.000000 3,-8.000000 14.000000 2,-11.000000 19.000000 5,-8.000000 29.000000 4,-10.000000 28.000000 5,-9.000000 28.000000 6,-12.000000 20.000000 9,-11.000000 13.000000 13,-14.000000 12.000000 13,-11.000000 13.000000 14,-6.000000 12.000000 2,4.000000 13.000000-8,3.000000 12.000000-9,3.000000 13.000000-8,3.000000 13.000000-6,3.000000 17.000000-2,3.000000 15.000000-1,4.000000 16.000000-3,5.000000 2.000000-4,10.000000-8.000000-3,10.000000-10.000000-4,9.000000-9.000000-4,7.000000-9.000000-3,7.000000-5.000000-3,6.000000-7.000000-2,7.000000-5.000000-3,7.000000-8.000000-4,9.000000-5.000000-5,10.000000-7.000000-5,10.000000-5.000000-6,-1.000000-8.000000-2,-9.000000-5.000000 1,-10.000000-7.000000 0,-8.000000-5.000000 0,-12.000000-1.000000 3,-12.000000 6.000000 6,-13.000000 7.000000 5,-12.000000 6.000000 6,-10.000000 7.000000 7,-6.000000 10.000000 6,-6.000000 10.000000 8,-6.000000 9.000000 7,-1.000000-1.000000 2,7.000000-8.000000-3,6.000000-10.000000-2,7.000000-9.000000-4,7.000000-4.000000-4,9.000000 4.000000-4,10.000000 3.000000-5,10.000000 3.000000-6,8.000000-7.000000-2,10.000000-15.000000-2,10.000000-15.000000-1,9.000000-16.000000-2,2.000000-8.000000-1,-2.000000 0.000000 0,-3.000000 0.000000-2,-3.000000 0.000000 0,-2.000000-2.000000-1,0.000000-3.000000-2,0.000000-3.000000-2,0.000000-2.000000-1,-11.000000 0.000000-1,-22.000000 7.000000 2,-22.000000 6.000000 3,-21.000000 7.000000 1,-21.000000 10.000000 2,-19.000000 16.000000-1,-18.000000 15.000000 2,-19.000000 17.000000-1,-10.000000 7.000000-2,1.000000 0.000000-5,-1.000000 0.000000-4,1.000000 0.000000-5,8.000000-8.000000-5,20.000000-16.000000-3,18.000000-15.000000-5,20.000000-15.000000-5</inkml:trace>
</inkml:ink>
</file>

<file path=ppt/ink/ink787.xml><?xml version="1.0" encoding="utf-8"?>
<inkml:ink xmlns:inkml="http://www.w3.org/2003/InkML">
  <annotation type="ScanImages2ExtractSignatures">1</annotation>
  <annotation type="ScanImagesWidth">870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5"/>
    </inkml:context>
    <inkml:brush xml:id="br0">
      <inkml:brushProperty name="width" value="0.0210029594600201" units="cm"/>
      <inkml:brushProperty name="height" value="0.0210029594600201" units="cm"/>
      <inkml:brushProperty name="color" value="#F2395B"/>
      <inkml:brushProperty name="ignorePressure" value="0"/>
    </inkml:brush>
  </inkml:definitions>
  <inkml:trace contextRef="#ctx0" brushRef="#br0">97950.000000 35900.000000 698,'-66.000000'114.000000'19,"19.000000"-22.000000"37 ,19.000000-22.000000 39,19.000000-21.000000 36</inkml:trace>
</inkml:ink>
</file>

<file path=ppt/ink/ink78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5"/>
    </inkml:context>
    <inkml:brush xml:id="br0">
      <inkml:brushProperty name="width" value="0.0146666681393981" units="cm"/>
      <inkml:brushProperty name="height" value="0.0146666681393981" units="cm"/>
      <inkml:brushProperty name="color" value="#F2395B"/>
      <inkml:brushProperty name="ignorePressure" value="0"/>
    </inkml:brush>
  </inkml:definitions>
  <inkml:trace contextRef="#ctx0" brushRef="#br0">101550.000000 35950.000000 999,'-135.000000'21.000000'-6,"32.000000"-5.000000"-12 ,31.000000-7.000000-12,32.000000-5.000000-12</inkml:trace>
</inkml:ink>
</file>

<file path=ppt/ink/ink789.xml><?xml version="1.0" encoding="utf-8"?>
<inkml:ink xmlns:inkml="http://www.w3.org/2003/InkML">
  <annotation type="ScanImages2ExtractSignatures">1</annotation>
  <annotation type="ScanImagesWidth">942813523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38"/>
    </inkml:context>
    <inkml:brush xml:id="br0">
      <inkml:brushProperty name="width" value="0.0163893178105354" units="cm"/>
      <inkml:brushProperty name="height" value="0.0163893178105354" units="cm"/>
      <inkml:brushProperty name="color" value="#F2395B"/>
      <inkml:brushProperty name="ignorePressure" value="0"/>
    </inkml:brush>
  </inkml:definitions>
  <inkml:trace contextRef="#ctx0" brushRef="#br0">10650.000000 39450.000000 894,'-104.000000'-69.000000'-2,"-5.000000"13.000000"-4 ,-7.000000 12.000000-5,-5.000000 13.000000-4,-9.000000 15.000000 1,-9.000000 19.000000 5,-10.000000 19.000000 6,-8.000000 19.000000 6,-14.000000 12.000000 2,-15.000000 6.000000-2,-15.000000 7.000000-1,-16.000000 6.000000-2,-18.000000-1.000000-2,-18.000000-5.000000-4,-19.000000-7.000000-2,-18.000000-5.000000-4,-14.000000-9.000000 0,-5.000000-9.000000 1,-7.000000-10.000000 3,-5.000000-8.000000 1,-4.000000-18.000000 3,0.000000-25.000000 0,0.000000-25.000000 2,0.000000-25.000000 1,10.000000-30.000000 1,23.000000-34.000000 1,22.000000-35.000000 0,22.000000-33.000000 1,27.000000-29.000000 1,35.000000-22.000000 3,35.000000-22.000000 1,34.000000-21.000000 3,34.000000-14.000000 2,34.000000-2.000000 1,35.000000-3.000000 1,35.000000-3.000000 2,41.000000 7.000000 0,51.000000 19.000000-2,49.000000 19.000000-1,51.000000 19.000000-2,40.000000 13.000000-1,31.000000 10.000000-4,32.000000 10.000000-2,31.000000 9.000000-3,37.000000 7.000000-2,44.000000 7.000000-2,44.000000 6.000000-2,44.000000 7.000000-1,43.000000 10.000000-1,44.000000 16.000000-1,44.000000 15.000000-1,44.000000 17.000000-1,24.000000 17.000000 0,7.000000 23.000000 1,6.000000 22.000000 2,7.000000 22.000000 0,7.000000 21.000000 2,9.000000 22.000000 1,10.000000 22.000000 0,10.000000 23.000000 2,-11.000000 22.000000 1,-27.000000 26.000000 1,-28.000000 24.000000 0,-28.000000 26.000000 0,-46.000000 13.000000 1,-62.000000 4.000000-1,-63.000000 3.000000 0,-62.000000 3.000000 0,-62.000000 6.000000-1,-58.000000 9.000000 1,-60.000000 10.000000 1,-59.000000 10.000000 0,-63.000000 8.000000 2,-66.000000 10.000000 5,-65.000000 10.000000 4,-65.000000 9.000000 5,-67.000000 15.000000 2,-65.000000 22.000000-1,-65.000000 22.000000 0,-66.000000 23.000000-1,-57.000000 14.000000-2,-46.000000 10.000000-2,-47.000000 10.000000-3,-47.000000 9.000000-2,-40.000000 1.000000-3,-30.000000-6.000000-2,-32.000000-6.000000-4,-30.000000-6.000000-2,-14.000000-23.000000-3,7.000000-36.000000-2,6.000000-39.000000-1,7.000000-36.000000-3,4.000000-36.000000-1,3.000000-30.000000 0,3.000000-32.000000-1,4.000000-30.000000-1,7.000000-37.000000 1,13.000000-41.000000 2,12.000000-40.000000 4,13.000000-40.000000 3,20.000000-39.000000 2,28.000000-33.000000 2,28.000000-35.000000 3,29.000000-34.000000 1,27.000000-23.000000 1,29.000000-8.000000 0,28.000000-10.000000-2,28.000000-9.000000-1,37.000000 10.000000-1,47.000000 32.000000-3,47.000000 31.000000-3,48.000000 32.000000-2,35.000000 29.000000-4,25.000000 28.000000-6,25.000000 28.000000-7,25.000000 29.000000-5</inkml:trace>
</inkml:ink>
</file>

<file path=ppt/ink/ink7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5"/>
    </inkml:context>
    <inkml:brush xml:id="br0">
      <inkml:brushProperty name="width" value="0.0306793469935656" units="cm"/>
      <inkml:brushProperty name="height" value="0.0306793469935656" units="cm"/>
      <inkml:brushProperty name="color" value="#F2395B"/>
      <inkml:brushProperty name="ignorePressure" value="0"/>
    </inkml:brush>
  </inkml:definitions>
  <inkml:trace contextRef="#ctx0" brushRef="#br0">42850.000000 22300.000000 478,'0.000000'-52.000000'0,"0.000000"-3.000000"0 ,0.000000-3.000000 0,0.000000-2.000000 0,3.000000-1.000000 3,6.000000 3.000000 6,7.000000 3.000000 6,6.000000 4.000000 5,3.000000 2.000000 4,0.000000 4.000000 1,0.000000 3.000000-1,0.000000 3.000000 0,-2.000000 14.000000 0,-3.000000 25.000000-2,-3.000000 25.000000-1,-2.000000 25.000000-2,-5.000000 10.000000-1,-2.000000-2.000000-1,-3.000000-3.000000-1,-3.000000-3.000000-1,-4.000000 1.000000-1,-3.000000 6.000000 2,-3.000000 7.000000 0,-2.000000 6.000000 1,-5.000000 9.000000 0,-2.000000 13.000000 1,-3.000000 12.000000 1,-3.000000 13.000000 0,-7.000000 15.000000-1,-9.000000 19.000000-1,-10.000000 19.000000-3,-8.000000 19.000000 0,0.000000 10.000000-3,14.000000 4.000000-3,11.000000 3.000000-3,14.000000 3.000000-3,14.000000-18.000000-4,20.000000-36.000000-7,18.000000-39.000000-8,20.000000-36.000000-6,17.000000-42.000000-8,20.000000-43.000000-8,18.000000-44.000000-9,20.000000-43.000000-8,3.000000-31.000000-2,-8.000000-15.000000 6,-10.000000-15.000000 6,-9.000000-16.000000 5,-12.000000-7.000000 6,-11.000000 4.000000 6,-14.000000 3.000000 6,-11.000000 3.000000 5,-12.000000 4.000000 5,-9.000000 7.000000 4,-10.000000 6.000000 3,-8.000000 7.000000 4,-9.000000 7.000000 3,-6.000000 9.000000 3,-6.000000 10.000000 4,-6.000000 10.000000 3,-4.000000 10.000000 3,1.000000 13.000000 5,-1.000000 12.000000 4,1.000000 13.000000 5,-1.000000 24.000000 7,1.000000 39.000000 10,-1.000000 36.000000 9,1.000000 39.000000 10,-4.000000 25.000000 0,-6.000000 17.000000-9,-6.000000 15.000000-9,-6.000000 16.000000-10,-6.000000 9.000000-9,-2.000000 3.000000-10,-3.000000 3.000000-11,-3.000000 4.000000-10,4.000000-3.000000-10,13.000000-5.000000-9,12.000000-7.000000-10,13.000000-5.000000-10,15.000000-19.000000-5,19.000000-27.000000-1,19.000000-28.000000-1,19.000000-28.000000-1,5.000000-23.000000 1,-5.000000-15.000000 1,-7.000000-15.000000 2,-5.000000-16.000000 2</inkml:trace>
</inkml:ink>
</file>

<file path=ppt/ink/ink79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40"/>
    </inkml:context>
    <inkml:brush xml:id="br0">
      <inkml:brushProperty name="width" value="0.0159408859908581" units="cm"/>
      <inkml:brushProperty name="height" value="0.0159408859908581" units="cm"/>
      <inkml:brushProperty name="color" value="#F2395B"/>
      <inkml:brushProperty name="ignorePressure" value="0"/>
    </inkml:brush>
  </inkml:definitions>
  <inkml:trace contextRef="#ctx0" brushRef="#br0">89700.000000 48550.000000 920,'-135.000000'-74.000000'-19,"-18.000000"4.000000"4 ,-19.000000 3.000000 3,-18.000000 3.000000 4,-17.000000 12.000000 4,-11.000000 22.000000 4,-14.000000 22.000000 3,-11.000000 23.000000 5,-14.000000 13.000000 0,-11.000000 6.000000-2,-14.000000 7.000000-2,-11.000000 6.000000-2,-12.000000-5.000000-1,-9.000000-16.000000 0,-10.000000-15.000000-1,-8.000000-15.000000 1,-1.000000-21.000000 0,9.000000-25.000000-1,10.000000-25.000000 0,10.000000-25.000000 0,22.000000-25.000000 0,39.000000-25.000000 0,36.000000-25.000000 0,39.000000-25.000000 0,35.000000-22.000000 0,34.000000-19.000000-1,35.000000-18.000000 1,35.000000-19.000000-1,41.000000-18.000000 0,51.000000-15.000000-1,49.000000-15.000000-2,51.000000-16.000000 0,44.000000-7.000000-1,42.000000 4.000000 1,40.000000 3.000000-1,41.000000 3.000000 1,35.000000 6.000000 1,32.000000 9.000000 1,31.000000 10.000000 2,32.000000 10.000000 2,40.000000 16.000000 1,50.000000 26.000000 3,50.000000 24.000000 1,50.000000 26.000000 1,26.000000 30.000000 2,4.000000 39.000000-2,3.000000 36.000000-1,3.000000 39.000000-1,-7.000000 46.000000-1,-15.000000 56.000000-1,-15.000000 57.000000-1,-16.000000 56.000000-1,-37.000000 48.000000-1,-55.000000 41.000000-2,-57.000000 40.000000-1,-55.000000 42.000000-1,-67.000000 25.000000-2,-74.000000 14.000000 0,-76.000000 11.000000-2,-74.000000 14.000000 0,-74.000000-4.000000 0,-72.000000-19.000000 1,-72.000000-18.000000 1,-71.000000-19.000000 2,-70.000000-18.000000 1,-65.000000-15.000000 0,-65.000000-15.000000 2,-66.000000-16.000000 0,-57.000000-13.000000 4,-46.000000-9.000000 6,-47.000000-10.000000 6,-47.000000-8.000000 7,-40.000000-6.000000 0,-30.000000 1.000000-4,-32.000000-1.000000-5,-30.000000 1.000000-5,-15.000000-12.000000-6,3.000000-21.000000-5,3.000000-22.000000-6,4.000000-22.000000-7,27.000000-29.000000-4,54.000000-33.000000-3,53.000000-35.000000-4,53.000000-34.000000-3,78.000000-21.000000-1,103.000000-6.000000 2,103.000000-6.000000 1,104.000000-6.000000 3</inkml:trace>
</inkml:ink>
</file>

<file path=ppt/ink/ink791.xml><?xml version="1.0" encoding="utf-8"?>
<inkml:ink xmlns:inkml="http://www.w3.org/2003/InkML">
  <annotation type="ScanImages2ExtractSignatures">1</annotation>
  <annotation type="ScanImagesWidth">914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49:45"/>
    </inkml:context>
    <inkml:brush xml:id="br0">
      <inkml:brushProperty name="width" value="0.0244205985218287" units="cm"/>
      <inkml:brushProperty name="height" value="0.0244205985218287" units="cm"/>
      <inkml:brushProperty name="color" value="#F2395B"/>
      <inkml:brushProperty name="ignorePressure" value="0"/>
    </inkml:brush>
  </inkml:definitions>
  <inkml:trace contextRef="#ctx0" brushRef="#br0">3850.000000 62950.000000 600,'-155.000000'-100.000000'-11,"41.000000"50.000000"4 ,40.000000 50.000000 3,42.000000 50.000000 3,25.000000 32.000000 3,14.000000 17.000000 3,11.000000 15.000000 3,14.000000 16.000000 3,14.000000 7.000000-1,20.000000 1.000000-2,18.000000-1.000000-2,20.000000 1.000000-3,11.000000-7.000000-2,7.000000-12.000000 0,6.000000-13.000000 0,7.000000-12.000000 0,10.000000-15.000000 0,16.000000-15.000000 1,15.000000-15.000000 2,17.000000-16.000000 0,11.000000-18.000000 0,10.000000-18.000000 1,10.000000-19.000000-1,9.000000-18.000000-1,7.000000-21.000000 0,7.000000-22.000000 0,6.000000-22.000000-1,7.000000-21.000000 0,7.000000-20.000000-1,9.000000-15.000000 0,10.000000-15.000000-2,10.000000-16.000000 0,4.000000-7.000000 0,0.000000 4.000000 2,0.000000 3.000000 1,0.000000 3.000000 1,-8.000000 18.000000 1,-16.000000 35.000000 0,-15.000000 35.000000 1,-15.000000 34.000000 1,-18.000000 34.000000 1,-19.000000 34.000000 2,-18.000000 35.000000 2,-19.000000 35.000000 2,-10.000000 32.000000 1,1.000000 31.000000-2,-1.000000 32.000000-1,1.000000 31.000000-1,2.000000 15.000000-2,7.000000 1.000000-1,6.000000-1.000000-1,7.000000 1.000000-2,11.000000-12.000000-1,20.000000-21.000000-3,18.000000-22.000000-2,20.000000-22.000000-2,19.000000-27.000000-3,22.000000-31.000000-1,22.000000-31.000000-3,23.000000-31.000000-1,16.000000-32.000000-2,13.000000-31.000000 1,12.000000-31.000000 1,13.000000-31.000000 0,7.000000-23.000000 1,4.000000-11.000000 4,3.000000-14.000000 1,3.000000-11.000000 3,-2.000000-4.000000 2,-6.000000 6.000000 1,-6.000000 7.000000 1,-6.000000 6.000000 1,-15.000000 15.000000 2,-21.000000 26.000000 3,-22.000000 24.000000 3,-22.000000 26.000000 3,-19.000000 26.000000 2,-16.000000 28.000000 1,-15.000000 28.000000 2,-15.000000 29.000000 2,-11.000000 24.000000-1,-2.000000 22.000000-2,-3.000000 22.000000-3,-3.000000 23.000000-3,1.000000 8.000000-1,6.000000-3.000000-3,7.000000-3.000000 0,6.000000-2.000000-3,13.000000-17.000000-1,23.000000-28.000000-4,22.000000-28.000000-3,22.000000-27.000000-3,21.000000-30.000000-3,22.000000-27.000000-1,22.000000-28.000000-3,23.000000-28.000000-1,14.000000-26.000000 0,10.000000-21.000000 0,10.000000-22.000000 2,9.000000-22.000000 0,6.000000-11.000000 3,3.000000 0.000000 3,3.000000 0.000000 3,4.000000 0.000000 4,-4.000000 7.000000 3,-9.000000 17.000000 1,-10.000000 15.000000 1,-8.000000 16.000000 2,-14.000000 18.000000 2,-15.000000 22.000000 1,-15.000000 22.000000 3,-16.000000 23.000000 1,-15.000000 20.000000 1,-11.000000 23.000000 0,-14.000000 22.000000 2,-11.000000 22.000000-1,-6.000000 18.000000 0,4.000000 16.000000-3,3.000000 15.000000-3,3.000000 17.000000-3,4.000000 0.000000-3,7.000000-11.000000-4,6.000000-14.000000-3,7.000000-11.000000-4,16.000000-17.000000-1,29.000000-18.000000-2,28.000000-19.000000 0,28.000000-18.000000-2,23.000000-25.000000 1,19.000000-27.000000 0,19.000000-28.000000 0,19.000000-28.000000 2,12.000000-21.000000-1,6.000000-12.000000 0,7.000000-13.000000 0,6.000000-12.000000 0,4.000000-9.000000 1,4.000000-2.000000 3,3.000000-3.000000 2,3.000000-3.000000 3,-7.000000 5.000000 3,-15.000000 17.000000 4,-15.000000 15.000000 2,-16.000000 16.000000 3,-21.000000 18.000000 2,-24.000000 22.000000 3,-26.000000 22.000000 1,-24.000000 23.000000 2,-28.000000 27.000000 0,-27.000000 34.000000-1,-28.000000 35.000000-1,-28.000000 35.000000-2,-23.000000 25.000000-1,-15.000000 20.000000-3,-15.000000 18.000000-2,-16.000000 20.000000-2,-13.000000 8.000000-2,-9.000000 1.000000-5,-10.000000-1.000000-3,-8.000000 1.000000-3,3.000000-7.000000-3,20.000000-12.000000 0,18.000000-13.000000-2,20.000000-12.000000-1,24.000000-21.000000 1,31.000000-28.000000 0,32.000000-28.000000 2,31.000000-27.000000 1,32.000000-30.000000 0,35.000000-27.000000 0,35.000000-28.000000 1,34.000000-28.000000 0,21.000000-20.000000-1,10.000000-8.000000 1,10.000000-10.000000-1,9.000000-9.000000 1,-4.000000 1.000000 0,-15.000000 13.000000 3,-15.000000 12.000000 2,-16.000000 13.000000 3,-27.000000 16.000000 2,-37.000000 23.000000 4,-38.000000 22.000000 3,-37.000000 22.000000 3,-37.000000 26.000000 3,-33.000000 31.000000 1,-35.000000 32.000000 1,-34.000000 31.000000 2,-24.000000 24.000000-1,-12.000000 20.000000-3,-13.000000 18.000000-2,-12.000000 20.000000-2,-4.000000 5.000000-4,7.000000-6.000000-2,6.000000-6.000000-4,7.000000-6.000000-2,15.000000-15.000000-3,25.000000-21.000000 0,25.000000-22.000000-2,25.000000-22.000000-2,21.000000-22.000000-1,20.000000-22.000000-2,18.000000-22.000000-2,20.000000-21.000000-2,13.000000-20.000000-1,9.000000-15.000000-1,10.000000-15.000000 0,10.000000-16.000000-1,0.000000-8.000000 0,-5.000000 0.000000 1,-7.000000 0.000000 1,-5.000000 0.000000 1,-15.000000 0.000000-1,-22.000000 0.000000-2,-22.000000 0.000000-1,-21.000000 0.000000-1,-29.000000 3.000000-1,-34.000000 6.000000 1,-35.000000 7.000000 1,-33.000000 6.000000 0,-34.000000 3.000000-2,-31.000000 0.000000-4,-31.000000 0.000000-5,-31.000000 0.000000-4</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6"/>
    </inkml:context>
    <inkml:brush xml:id="br0">
      <inkml:brushProperty name="width" value="0.033939816057682" units="cm"/>
      <inkml:brushProperty name="height" value="0.033939816057682" units="cm"/>
      <inkml:brushProperty name="color" value="#F2395B"/>
      <inkml:brushProperty name="ignorePressure" value="0"/>
    </inkml:brush>
  </inkml:definitions>
  <inkml:trace contextRef="#ctx0" brushRef="#br0">45365.000000 13991.000000 432,'1.000000'-89.000000'21,"3.000000"12.000000"1 ,2.000000 12.000000 1,2.000000 12.000000 1,0.000000 10.000000 2,-2.000000 6.000000 0,-2.000000 8.000000 2,-3.000000 6.000000 1,1.000000 14.000000 1,5.000000 18.000000 2,5.000000 19.000000 2,5.000000 20.000000 2,-2.000000 19.000000-2,-7.000000 21.000000-5,-7.000000 22.000000-5,-7.000000 21.000000-6,-7.000000 20.000000-3,-7.000000 19.000000-1,-7.000000 19.000000-2,-7.000000 19.000000-2,-5.000000 14.000000-1,-2.000000 9.000000-2,-3.000000 10.000000-2,-2.000000 9.000000-2,2.000000-7.000000-3,8.000000-23.000000-5,6.000000-24.000000-4,8.000000-24.000000-4,9.000000-28.000000-4,12.000000-33.000000-1,11.000000-33.000000-2,13.000000-33.000000-1,11.000000-27.000000 0,12.000000-22.000000 0,12.000000-21.000000 0,11.000000-21.000000 0,9.000000-22.000000 1,5.000000-24.000000 1,4.000000-24.000000 1,5.000000-23.000000 1,0.000000-15.000000 1,-4.000000-4.000000 1,-6.000000-5.000000 2,-4.000000-4.000000 1,-3.000000-1.000000 1,-3.000000 5.000000 2,-3.000000 5.000000 0,-1.000000 5.000000 2,-7.000000 6.000000 1,-9.000000 10.000000 4,-10.000000 10.000000 1,-8.000000 9.000000 4,-9.000000 15.000000 3,-3.000000 22.000000 3,-6.000000 20.000000 3,-4.000000 22.000000 3,-11.000000 22.000000 5,-16.000000 20.000000 7,-17.000000 22.000000 6,-16.000000 21.000000 7,-13.000000 16.000000 0,-6.000000 8.000000-7,-7.000000 11.000000-7,-8.000000 8.000000-7,-3.000000 8.000000-4,0.000000 5.000000-3,0.000000 4.000000-3,0.000000 5.000000-2,4.000000 1.000000-1,7.000000-2.000000 0,6.000000-3.000000 1,8.000000-2.000000 1,12.000000-8.000000 0,16.000000-14.000000-1,16.000000-15.000000-1,18.000000-14.000000-1,17.000000-11.000000-1,18.000000-10.000000 1,20.000000-9.000000 1,18.000000-10.000000 0,15.000000-8.000000 0,9.000000-8.000000-2,10.000000-6.000000 0,9.000000-7.000000 0,1.000000-4.000000-4,-7.000000 0.000000-2,-7.000000 0.000000-4,-7.000000 0.000000-3,-7.000000-1.000000-3,-7.000000-2.000000 0,-7.000000-3.000000-2,-8.000000-2.000000-2,-8.000000 1.000000-2,-13.000000 5.000000-6,-11.000000 4.000000-4,-13.000000 5.000000-7,-9.000000 4.000000-1,-11.000000 2.000000-1,-8.000000 3.000000 0,-11.000000 1.000000 0,-3.000000 2.000000-1,-1.000000 0.000000-1,0.000000 0.000000-3,0.000000 0.000000 0,1.000000 2.000000 1,3.000000 1.000000 6,2.000000 3.000000 6,2.000000 2.000000 6</inkml:trace>
</inkml:ink>
</file>

<file path=ppt/ink/ink8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6"/>
    </inkml:context>
    <inkml:brush xml:id="br0">
      <inkml:brushProperty name="width" value="0.0295044723898172" units="cm"/>
      <inkml:brushProperty name="height" value="0.0295044723898172" units="cm"/>
      <inkml:brushProperty name="color" value="#F2395B"/>
      <inkml:brushProperty name="ignorePressure" value="0"/>
    </inkml:brush>
  </inkml:definitions>
  <inkml:trace contextRef="#ctx0" brushRef="#br0">44900.000000 23250.000000 497,'-49.000000'0.000000'2,"4.000000"0.000000"6 ,3.000000 0.000000 5,3.000000 0.000000 5,1.000000 0.000000 5,1.000000 0.000000 4,-1.000000 0.000000 5,1.000000 0.000000 4,1.000000 6.000000 3,3.000000 13.000000 0,3.000000 12.000000-1,4.000000 13.000000 1,2.000000 9.000000-3,4.000000 6.000000-6,3.000000 7.000000-6,3.000000 6.000000-6,7.000000 1.000000-5,14.000000-3.000000-6,11.000000-3.000000-4,14.000000-2.000000-5,11.000000-11.000000-6,14.000000-15.000000-9,11.000000-15.000000-9,14.000000-16.000000-8,5.000000-18.000000-5,1.000000-18.000000-2,-1.000000-19.000000-2,1.000000-18.000000-1,-7.000000-12.000000 2,-12.000000-3.000000 6,-13.000000-3.000000 7,-12.000000-2.000000 7,-10.000000-1.000000 6,-6.000000 3.000000 5,-6.000000 3.000000 7,-6.000000 4.000000 6,-12.000000 2.000000 5,-15.000000 4.000000 4,-15.000000 3.000000 4,-16.000000 3.000000 5,-10.000000 4.000000 2,-3.000000 7.000000 4,-3.000000 6.000000 2,-2.000000 7.000000 2,2.000000 7.000000 2,9.000000 9.000000-3,10.000000 10.000000-2,10.000000 10.000000-1,16.000000 7.000000-3,26.000000 6.000000-2,24.000000 7.000000-1,26.000000 6.000000-3,12.000000 3.000000-4,0.000000 0.000000-4,0.000000 0.000000-5,0.000000 0.000000-6,-4.000000 1.000000-1,-5.000000 4.000000 3,-7.000000 3.000000 2,-5.000000 3.000000 2,-8.000000 7.000000 2,-5.000000 14.000000 2,-7.000000 11.000000 1,-5.000000 14.000000 1,-8.000000 8.000000 1,-5.000000 7.000000 0,-7.000000 6.000000-2,-5.000000 7.000000 1,-4.000000-3.000000-3,0.000000-8.000000-2,0.000000-10.000000-2,0.000000-9.000000-4,14.000000-27.000000-7,28.000000-44.000000-12,28.000000-43.000000-11,29.000000-44.000000-12,8.000000-26.000000-4,-8.000000-5.000000 7,-10.000000-7.000000 4,-9.000000-5.000000 7,-9.000000-4.000000 4,-5.000000 0.000000 6,-7.000000 0.000000 5,-5.000000 0.000000 5,-9.000000 10.000000 5,-9.000000 23.000000 4,-10.000000 22.000000 4,-8.000000 22.000000 3,-8.000000 19.000000 5,-2.000000 20.000000 3,-3.000000 18.000000 4,-3.000000 20.000000 3,-4.000000 21.000000 2,-3.000000 25.000000 0,-3.000000 25.000000-1,-2.000000 25.000000-1,-1.000000 7.000000-1,3.000000-8.000000-2,3.000000-10.000000-2,4.000000-9.000000-1,10.000000-10.000000-4,19.000000-9.000000-2,19.000000-10.000000-4,19.000000-8.000000-3,9.000000-15.000000-3,0.000000-19.000000-5,0.000000-18.000000-5,0.000000-19.000000-3,-2.000000-19.000000-4,-3.000000-19.000000-3,-3.000000-18.000000-2,-2.000000-19.000000-3,-9.000000-8.000000 0,-12.000000 3.000000 0,-13.000000 3.000000 2,-12.000000 4.000000 0,-10.000000-1.000000 2,-6.000000-3.000000 0,-6.000000-3.000000 2,-6.000000-2.000000 0,-6.000000 2.000000-1,-2.000000 9.000000-5,-3.000000 10.000000-4,-3.000000 10.000000-5,1.000000 8.000000 2,6.000000 10.000000 4,7.000000 10.000000 5,6.000000 9.000000 5,1.000000 6.000000 3,-3.000000 3.000000 2,-3.000000 3.000000 1,-2.000000 4.000000 2</inkml:trace>
</inkml:ink>
</file>

<file path=ppt/ink/ink81.xml><?xml version="1.0" encoding="utf-8"?>
<inkml:ink xmlns:inkml="http://www.w3.org/2003/InkML">
  <annotation type="ScanImages2ExtractSignatures">1</annotation>
  <annotation type="ScanImagesWidth">-1909835856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6"/>
    </inkml:context>
    <inkml:brush xml:id="br0">
      <inkml:brushProperty name="width" value="0.02761160582304" units="cm"/>
      <inkml:brushProperty name="height" value="0.02761160582304" units="cm"/>
      <inkml:brushProperty name="color" value="#F2395B"/>
      <inkml:brushProperty name="ignorePressure" value="0"/>
    </inkml:brush>
  </inkml:definitions>
  <inkml:trace contextRef="#ctx0" brushRef="#br0">48300.000000 23000.000000 531,'20.000000'23.000000'55,"-9.000000"-3.000000"8 ,-10.000000-3.000000 8,-8.000000-2.000000 7,-6.000000-1.000000-5,1.000000 3.000000-16,-1.000000 3.000000-18,1.000000 4.000000-17,1.000000 4.000000-12,3.000000 6.000000-10,3.000000 7.000000-7,4.000000 6.000000-9,2.000000-1.000000-10,4.000000-5.000000-11,3.000000-7.000000-11,3.000000-5.000000-11,3.000000-11.000000-5,3.000000-11.000000 2,3.000000-14.000000 4,4.000000-11.000000 2,-1.000000-7.000000 7,-3.000000 0.000000 10,-3.000000 0.000000 12,-2.000000 0.000000 11</inkml:trace>
</inkml:ink>
</file>

<file path=ppt/ink/ink82.xml><?xml version="1.0" encoding="utf-8"?>
<inkml:ink xmlns:inkml="http://www.w3.org/2003/InkML">
  <annotation type="ScanImages2ExtractSignatures">1</annotation>
  <annotation type="ScanImagesWidth">661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7"/>
    </inkml:context>
    <inkml:brush xml:id="br0">
      <inkml:brushProperty name="width" value="0.0291345957666636" units="cm"/>
      <inkml:brushProperty name="height" value="0.0291345957666636" units="cm"/>
      <inkml:brushProperty name="color" value="#F2395B"/>
      <inkml:brushProperty name="ignorePressure" value="0"/>
    </inkml:brush>
  </inkml:definitions>
  <inkml:trace contextRef="#ctx0" brushRef="#br0">48650.000000 22250.000000 503,'0.000000'-49.000000'-1,"0.000000"4.000000"-3 ,0.000000 3.000000-2,0.000000 3.000000-3,1.000000 6.000000 5,4.000000 9.000000 12,3.000000 10.000000 13,3.000000 10.000000 11,3.000000 7.000000 8,3.000000 6.000000 3,3.000000 7.000000 3,4.000000 6.000000 3,-3.000000 9.000000-1,-5.000000 13.000000-4,-7.000000 12.000000-5,-5.000000 13.000000-5,-3.000000 9.000000-5,4.000000 6.000000-3,3.000000 7.000000-6,3.000000 6.000000-4,-2.000000 4.000000-4,-6.000000 4.000000-4,-6.000000 3.000000-3,-6.000000 3.000000-4,-4.000000 1.000000-4,1.000000 1.000000-1,-1.000000-1.000000-2,1.000000 1.000000-3,1.000000-9.000000-3,3.000000-15.000000-3,3.000000-15.000000-4,4.000000-16.000000-4,7.000000-18.000000-1,13.000000-18.000000-1,12.000000-19.000000 0,13.000000-18.000000 0,9.000000-20.000000-1,6.000000-18.000000 1,7.000000-19.000000 1,6.000000-18.000000-1,1.000000-9.000000 0,-3.000000 4.000000 0,-3.000000 3.000000 0,-2.000000 3.000000-1,-6.000000 6.000000 3,-6.000000 9.000000 5,-6.000000 10.000000 5,-6.000000 10.000000 6,-9.000000 16.000000 6,-8.000000 26.000000 8,-10.000000 24.000000 7,-9.000000 26.000000 8,-5.000000 13.000000 2,0.000000 4.000000-3,0.000000 3.000000-4,0.000000 3.000000-2,4.000000-2.000000-4,10.000000-6.000000-4,10.000000-6.000000-3,9.000000-6.000000-4,12.000000-10.000000-4,16.000000-12.000000-2,15.000000-13.000000-3,17.000000-12.000000-3,8.000000-13.000000-2,4.000000-12.000000 0,3.000000-13.000000-1,3.000000-12.000000 0,-5.000000-9.000000 1,-12.000000-2.000000 3,-13.000000-3.000000 3,-12.000000-3.000000 2,-10.000000-4.000000 2,-6.000000-3.000000 1,-6.000000-3.000000 1,-6.000000-2.000000 0,-12.000000 2.000000 2,-15.000000 9.000000 5,-15.000000 10.000000 3,-16.000000 10.000000 5,-15.000000 13.000000 2,-11.000000 19.000000 3,-14.000000 19.000000 1,-11.000000 19.000000 1,-9.000000 19.000000 3,-3.000000 23.000000 3,-3.000000 22.000000 4,-2.000000 22.000000 2,3.000000 7.000000 0,14.000000-6.000000-1,11.000000-6.000000-3,14.000000-6.000000-2,13.000000-9.000000-3,16.000000-8.000000-4,15.000000-10.000000-3,17.000000-9.000000-5,17.000000-15.000000-4,23.000000-18.000000-5,22.000000-19.000000-5,22.000000-18.000000-4,13.000000-21.000000-6,7.000000-22.000000-9,6.000000-22.000000-9,7.000000-21.000000-8,-3.000000-14.000000-4,-8.000000-2.000000 0,-10.000000-3.000000-1,-9.000000-3.000000 0,-10.000000-1.000000 3,-9.000000 4.000000 6,-10.000000 3.000000 8,-8.000000 3.000000 5,-15.000000 10.000000 7,-19.000000 20.000000 5,-18.000000 18.000000 6,-19.000000 20.000000 5,-16.000000 16.000000 4,-12.000000 16.000000 3,-13.000000 15.000000 4,-12.000000 17.000000 3,-5.000000 17.000000 3,3.000000 23.000000 7,3.000000 22.000000 5,4.000000 22.000000 6,2.000000 15.000000 1,4.000000 9.000000-3,3.000000 10.000000-3,3.000000 10.000000-3,6.000000 11.000000-4,9.000000 17.000000-6,10.000000 15.000000-4,10.000000 16.000000-6,5.000000 18.000000-3,4.000000 22.000000-3,3.000000 22.000000 0,3.000000 23.000000-3,-2.000000 8.000000-3,-6.000000-3.000000-5,-6.000000-3.000000-5,-6.000000-2.000000-5,-15.000000-23.000000-2,-21.000000-41.000000 0,-22.000000-40.000000 1,-22.000000-40.000000 0,-21.000000-31.000000 3,-18.000000-18.000000 6,-19.000000-19.000000 5,-18.000000-18.000000 5,-15.000000-20.000000 2,-9.000000-18.000000-4,-10.000000-19.000000-3,-8.000000-18.000000-3,5.000000-20.000000-3,22.000000-18.000000-2,22.000000-19.000000-3,23.000000-18.000000-2,19.000000-7.000000-1,19.000000 6.000000 2,19.000000 7.000000 2,19.000000 6.000000 2,12.000000 6.000000-2,6.000000 6.000000-3,7.000000 7.000000-4,6.000000 6.000000-4</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8"/>
    </inkml:context>
    <inkml:brush xml:id="br0">
      <inkml:brushProperty name="width" value="0.0269486289471388" units="cm"/>
      <inkml:brushProperty name="height" value="0.0269486289471388" units="cm"/>
      <inkml:brushProperty name="color" value="#F2395B"/>
      <inkml:brushProperty name="ignorePressure" value="0"/>
    </inkml:brush>
  </inkml:definitions>
  <inkml:trace contextRef="#ctx0" brushRef="#br0">54350.000000 22550.000000 544,'-46.000000'1.000000'0,"10.000000"4.000000"0 ,10.000000 3.000000 0,9.000000 3.000000 0,1.000000-1.000000 0,-6.000000-2.000000 0,-6.000000-3.000000 0,-6.000000-3.000000 0,4.000000-2.000000 5,16.000000 0.000000 9,15.000000 0.000000 11,17.000000 0.000000 10,16.000000-5.000000 3,19.000000-9.000000-2,19.000000-10.000000-3,19.000000-8.000000-2,13.000000-11.000000-4,10.000000-8.000000-5,10.000000-10.000000-4,9.000000-9.000000-4,1.000000-5.000000-5,-6.000000 0.000000-2,-6.000000 0.000000-4,-6.000000 0.000000-4,-10.000000 4.000000-2,-12.000000 10.000000-2,-13.000000 10.000000-2,-12.000000 9.000000-3,-16.000000 12.000000 0,-19.000000 16.000000 0,-18.000000 15.000000 0,-19.000000 17.000000 0,-16.000000 30.000000 2,-12.000000 47.000000 3,-13.000000 47.000000 3,-12.000000 48.000000 3,-7.000000 31.000000 5,1.000000 20.000000 5,-1.000000 18.000000 6,1.000000 20.000000 5,5.000000 10.000000 4,14.000000 3.000000-1,11.000000 3.000000 0,14.000000 4.000000 1,7.000000-15.000000-3,3.000000-31.000000-6,3.000000-31.000000-5,4.000000-31.000000-5,2.000000-29.000000-6,4.000000-24.000000-3,3.000000-26.000000-4,3.000000-24.000000-5,3.000000-23.000000-5,3.000000-18.000000-7,3.000000-19.000000-6,4.000000-18.000000-7,-1.000000-18.000000-4,-3.000000-16.000000-3,-3.000000-15.000000-3,-2.000000-15.000000-3,-5.000000-4.000000 3,-2.000000 9.000000 9,-3.000000 10.000000 8,-3.000000 10.000000 8,-2.000000 0.000000 3,0.000000-5.000000-1,0.000000-7.000000-2,0.000000-5.000000-2</inkml:trace>
</inkml:ink>
</file>

<file path=ppt/ink/ink8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8"/>
    </inkml:context>
    <inkml:brush xml:id="br0">
      <inkml:brushProperty name="width" value="0.0248040985316038" units="cm"/>
      <inkml:brushProperty name="height" value="0.0248040985316038" units="cm"/>
      <inkml:brushProperty name="color" value="#F2395B"/>
      <inkml:brushProperty name="ignorePressure" value="0"/>
    </inkml:brush>
  </inkml:definitions>
  <inkml:trace contextRef="#ctx0" brushRef="#br0">55050.000000 22450.000000 591,'1.000000'-68.000000'-4,"4.000000"17.000000"1 ,3.000000 15.000000 0,3.000000 16.000000 0,1.000000 4.000000 3,1.000000-6.000000 6,-1.000000-6.000000 4,1.000000-6.000000 6,5.000000-1.000000 4,14.000000 7.000000 6,11.000000 6.000000 4,14.000000 7.000000 5,11.000000 5.000000 0,14.000000 7.000000-3,11.000000 6.000000-3,14.000000 7.000000-4,2.000000 8.000000-4,-6.000000 14.000000-3,-6.000000 11.000000-4,-6.000000 14.000000-4,-12.000000 7.000000-4,-15.000000 3.000000-3,-15.000000 3.000000-4,-16.000000 4.000000-4,-21.000000 5.000000-3,-24.000000 10.000000-2,-26.000000 10.000000-2,-24.000000 9.000000-3,-21.000000 1.000000-2,-16.000000-6.000000-1,-15.000000-6.000000-3,-15.000000-6.000000-1,-4.000000-7.000000-3,9.000000-6.000000-1,10.000000-6.000000-3,10.000000-6.000000-3,33.000000-18.000000 0,60.000000-28.000000 0,60.000000-28.000000 0,59.000000-27.000000-1,34.000000-23.000000 4,9.000000-16.000000 7,10.000000-15.000000 5,10.000000-15.000000 8,-3.000000-7.000000 3,-11.000000 3.000000 1,-14.000000 3.000000 2,-11.000000 4.000000 1,-18.000000 2.000000 2,-22.000000 4.000000 3,-22.000000 3.000000 2,-21.000000 3.000000 3,-15.000000 4.000000 2,-6.000000 7.000000 4,-6.000000 6.000000 4,-6.000000 7.000000 3,-7.000000 5.000000 4,-6.000000 7.000000 6,-6.000000 6.000000 5,-6.000000 7.000000 5,-6.000000 7.000000 1,-2.000000 9.000000-6,-3.000000 10.000000-5,-3.000000 10.000000-5,-2.000000 16.000000-2,0.000000 26.000000 3,0.000000 24.000000 1,0.000000 26.000000 2,3.000000 13.000000-1,6.000000 4.000000-6,7.000000 3.000000-5,6.000000 3.000000-6,6.000000-5.000000-4,6.000000-12.000000-5,7.000000-13.000000-5,6.000000-12.000000-5,9.000000-15.000000-6,13.000000-15.000000-11,12.000000-15.000000-9,13.000000-16.000000-10,6.000000-19.000000-5,0.000000-22.000000 2,0.000000-22.000000 2,0.000000-21.000000 1,-10.000000-14.000000 5,-18.000000-2.000000 7,-19.000000-3.000000 7,-18.000000-3.000000 7,-17.000000 1.000000 6,-11.000000 6.000000 6,-14.000000 7.000000 6,-11.000000 6.000000 5,-12.000000 6.000000 2,-9.000000 6.000000 0,-10.000000 7.000000 0,-8.000000 6.000000 0,-3.000000 9.000000 0,7.000000 13.000000 0,6.000000 12.000000 2,7.000000 13.000000 0,8.000000 13.000000-1,14.000000 17.000000-7,11.000000 15.000000-5,14.000000 16.000000-5,11.000000 9.000000-5,14.000000 3.000000-6,11.000000 3.000000-4,14.000000 4.000000-5,3.000000-7.000000 0,-2.000000-16.000000 5,-3.000000-15.000000 5,-3.000000-15.000000 5</inkml:trace>
</inkml:ink>
</file>

<file path=ppt/ink/ink8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8"/>
    </inkml:context>
    <inkml:brush xml:id="br0">
      <inkml:brushProperty name="width" value="0.0229949485510588" units="cm"/>
      <inkml:brushProperty name="height" value="0.0229949485510588" units="cm"/>
      <inkml:brushProperty name="color" value="#F2395B"/>
      <inkml:brushProperty name="ignorePressure" value="0"/>
    </inkml:brush>
  </inkml:definitions>
  <inkml:trace contextRef="#ctx0" brushRef="#br0">58200.000000 22150.000000 637,'-22.000000'75.000000'89,"6.000000"0.000000"-13 ,7.000000 0.000000-13,6.000000 0.000000-14,3.000000 1.000000-11,0.000000 4.000000-12,0.000000 3.000000-10,0.000000 3.000000-11,0.000000-1.000000-11,0.000000-2.000000-15,0.000000-3.000000-12,0.000000-3.000000-14,0.000000-9.000000-5,0.000000-11.000000 2,0.000000-14.000000 2,0.000000-11.000000 4,-2.000000-9.000000 2,-3.000000-3.000000 5,-3.000000-3.000000 5,-2.000000-2.000000 4</inkml:trace>
</inkml:ink>
</file>

<file path=ppt/ink/ink8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9"/>
    </inkml:context>
    <inkml:brush xml:id="br0">
      <inkml:brushProperty name="width" value="0.0230340398848057" units="cm"/>
      <inkml:brushProperty name="height" value="0.0230340398848057" units="cm"/>
      <inkml:brushProperty name="color" value="#F2395B"/>
      <inkml:brushProperty name="ignorePressure" value="0"/>
    </inkml:brush>
  </inkml:definitions>
  <inkml:trace contextRef="#ctx0" brushRef="#br0">58400.000000 20750.000000 636,'-43.000000'-25.000000'34,"17.000000"0.000000"11 ,15.000000 0.000000 9,16.000000 0.000000 11,9.000000 3.000000-2,3.000000 6.000000-15,3.000000 7.000000-15,4.000000 6.000000-15,1.000000 7.000000-14,0.000000 10.000000-16,0.000000 10.000000-15,0.000000 9.000000-15,-2.000000 1.000000-9,-3.000000-6.000000-5,-3.000000-6.000000-5,-2.000000-6.000000-5</inkml:trace>
</inkml:ink>
</file>

<file path=ppt/ink/ink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9"/>
    </inkml:context>
    <inkml:brush xml:id="br0">
      <inkml:brushProperty name="width" value="0.0279846899211407" units="cm"/>
      <inkml:brushProperty name="height" value="0.0279846899211407" units="cm"/>
      <inkml:brushProperty name="color" value="#F2395B"/>
      <inkml:brushProperty name="ignorePressure" value="0"/>
    </inkml:brush>
  </inkml:definitions>
  <inkml:trace contextRef="#ctx0" brushRef="#br0">58750.000000 21800.000000 524,'-24.000000'-24.000000'23,"4.000000"4.000000"0 ,3.000000 3.000000 1,3.000000 3.000000 0,7.000000 6.000000 6,14.000000 9.000000 11,11.000000 10.000000 12,14.000000 10.000000 10,2.000000 13.000000 0,-6.000000 19.000000-15,-6.000000 19.000000-13,-6.000000 19.000000-13,-6.000000 12.000000-9,-2.000000 6.000000-5,-3.000000 7.000000-3,-3.000000 6.000000-5,-2.000000-2.000000-4,0.000000-9.000000-7,0.000000-10.000000-7,0.000000-8.000000-7,7.000000-18.000000-3,17.000000-25.000000-4,15.000000-25.000000-3,16.000000-25.000000-2,10.000000-27.000000 0,7.000000-28.000000 2,6.000000-28.000000 2,7.000000-27.000000 3,0.000000-19.000000 4,-2.000000-5.000000 4,-3.000000-7.000000 6,-3.000000-5.000000 4,-7.000000 5.000000 6,-9.000000 19.000000 4,-10.000000 19.000000 5,-8.000000 19.000000 4,-11.000000 27.000000 10,-8.000000 39.000000 11,-10.000000 36.000000 12,-9.000000 39.000000 12,-10.000000 21.000000 3,-9.000000 6.000000-6,-10.000000 7.000000-7,-8.000000 6.000000-6,-3.000000 3.000000-7,7.000000 0.000000-7,6.000000 0.000000-7,7.000000 0.000000-7,4.000000-5.000000-7,3.000000-9.000000-9,3.000000-10.000000-6,4.000000-8.000000-9,1.000000-11.000000-9,0.000000-8.000000-14,0.000000-10.000000-13,0.000000-9.000000-14,1.000000-12.000000 0,4.000000-11.000000 10,3.000000-14.000000 10,3.000000-11.000000 11</inkml:trace>
</inkml:ink>
</file>

<file path=ppt/ink/ink8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49"/>
    </inkml:context>
    <inkml:brush xml:id="br0">
      <inkml:brushProperty name="width" value="0.0247474573552608" units="cm"/>
      <inkml:brushProperty name="height" value="0.0247474573552608" units="cm"/>
      <inkml:brushProperty name="color" value="#F2395B"/>
      <inkml:brushProperty name="ignorePressure" value="0"/>
    </inkml:brush>
  </inkml:definitions>
  <inkml:trace contextRef="#ctx0" brushRef="#br0">60350.000000 22200.000000 592,'-44.000000'-4.000000'28,"13.000000"-5.000000"3 ,12.000000-7.000000 4,13.000000-5.000000 4,7.000000-3.000000 1,4.000000 4.000000 0,3.000000 3.000000-1,3.000000 3.000000 1,7.000000-1.000000-5,14.000000-2.000000-7,11.000000-3.000000-6,14.000000-3.000000-8,10.000000-4.000000-5,9.000000-3.000000-4,10.000000-3.000000-2,10.000000-2.000000-5,4.000000-3.000000-6,0.000000 1.000000-8,0.000000-1.000000-10,0.000000 1.000000-9,-4.000000-1.000000-6,-5.000000 1.000000-5,-7.000000-1.000000-4,-5.000000 1.000000-5,-12.000000 2.000000 1,-16.000000 7.000000 7,-15.000000 6.000000 6,-15.000000 7.000000 6,-12.000000 4.000000 6,-6.000000 3.000000 7,-6.000000 3.000000 6,-6.000000 4.000000 7,-6.000000 1.000000 3,-2.000000 0.000000 1,-3.000000 0.000000 2,-3.000000 0.000000 1</inkml:trace>
</inkml:ink>
</file>

<file path=ppt/ink/ink89.xml><?xml version="1.0" encoding="utf-8"?>
<inkml:ink xmlns:inkml="http://www.w3.org/2003/InkML">
  <annotation type="ScanImages2ExtractSignatures">1</annotation>
  <annotation type="ScanImagesWidth">959722803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50"/>
    </inkml:context>
    <inkml:brush xml:id="br0">
      <inkml:brushProperty name="width" value="0.0291656330227852" units="cm"/>
      <inkml:brushProperty name="height" value="0.0291656330227852" units="cm"/>
      <inkml:brushProperty name="color" value="#F2395B"/>
      <inkml:brushProperty name="ignorePressure" value="0"/>
    </inkml:brush>
  </inkml:definitions>
  <inkml:trace contextRef="#ctx0" brushRef="#br0">61200.000000 21250.000000 502,'-46.000000'-47.000000'2,"10.000000"6.000000"1 ,10.000000 7.000000 3,9.000000 6.000000 2,6.000000 9.000000 7,3.000000 13.000000 12,3.000000 12.000000 12,4.000000 13.000000 12,1.000000 18.000000 4,0.000000 26.000000-6,0.000000 24.000000-5,0.000000 26.000000-4,-4.000000 15.000000-5,-5.000000 6.000000-3,-7.000000 7.000000-4,-5.000000 6.000000-3,-3.000000 3.000000-5,4.000000 0.000000-7,3.000000 0.000000-8,3.000000 0.000000-6,6.000000-8.000000-7,9.000000-16.000000-6,10.000000-15.000000-6,10.000000-15.000000-6,13.000000-25.000000-9,19.000000-30.000000-9,19.000000-32.000000-9,19.000000-30.000000-10,13.000000-28.000000 0,10.000000-21.000000 9,10.000000-22.000000 8,9.000000-22.000000 9,-1.000000-13.000000 7,-8.000000-3.000000 7,-10.000000-3.000000 7,-9.000000-2.000000 7,-13.000000 2.000000 5,-16.000000 9.000000 5,-15.000000 10.000000 4,-15.000000 10.000000 4,-12.000000 7.000000 5,-6.000000 6.000000 4,-6.000000 7.000000 4,-6.000000 6.000000 5,-10.000000 7.000000 2,-12.000000 10.000000 3,-13.000000 10.000000 1,-12.000000 9.000000 3,-12.000000 13.000000-2,-8.000000 20.000000-4,-10.000000 18.000000-5,-9.000000 20.000000-3,-7.000000 13.000000-4,-3.000000 9.000000 0,-3.000000 10.000000-2,-2.000000 10.000000 0,2.000000 5.000000-2,9.000000 4.000000 0,10.000000 3.000000 0,10.000000 3.000000-1,13.000000-1.000000-2,19.000000-2.000000-2,19.000000-3.000000-4,19.000000-3.000000-2,24.000000-9.000000-3,32.000000-11.000000-2,31.000000-14.000000-3,32.000000-11.000000-2,16.000000-7.000000-2,4.000000 0.000000-1,3.000000 0.000000-1,3.000000 0.000000 0,-7.000000 4.000000-1,-15.000000 10.000000 1,-15.000000 10.000000 0,-16.000000 9.000000 0,-26.000000 12.000000 2,-33.000000 16.000000 2,-35.000000 15.000000 1,-34.000000 17.000000 3,-32.000000 8.000000 1,-28.000000 4.000000-1,-28.000000 3.000000 0,-27.000000 3.000000-1,-11.000000-5.000000-4,10.000000-12.000000-7,10.000000-13.000000-7,9.000000-12.000000-8,12.000000-15.000000-7,16.000000-15.000000-5,15.000000-15.000000-5,17.000000-16.000000-7</inkml:trace>
</inkml:ink>
</file>

<file path=ppt/ink/ink9.xml><?xml version="1.0" encoding="utf-8"?>
<inkml:ink xmlns:inkml="http://www.w3.org/2003/InkML">
  <annotation type="ScanImages2ExtractSignatures">1</annotation>
  <annotation type="ScanImagesWidth">1862296358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35:56"/>
    </inkml:context>
    <inkml:brush xml:id="br0">
      <inkml:brushProperty name="width" value="0.0355221256613731" units="cm"/>
      <inkml:brushProperty name="height" value="0.0355221256613731" units="cm"/>
      <inkml:brushProperty name="color" value="#F2395B"/>
      <inkml:brushProperty name="ignorePressure" value="0"/>
    </inkml:brush>
  </inkml:definitions>
  <inkml:trace contextRef="#ctx0" brushRef="#br0">47782.000000 14406.000000 412,'-37.000000'0.000000'4,"-1.000000"0.000000"6 ,0.000000 0.000000 7,0.000000 0.000000 7,10.000000-1.000000 8,19.000000-3.000000 12,18.000000-1.000000 11,19.000000-4.000000 12,15.000000 1.000000-1,9.000000 2.000000-12,9.000000 3.000000-11,10.000000 1.000000-13,7.000000 6.000000-7,5.000000 7.000000-5,4.000000 6.000000-3,5.000000 8.000000-4,1.000000 8.000000-2,-2.000000 10.000000-1,-2.000000 8.000000 0,-3.000000 11.000000-1,-6.000000 12.000000 1,-9.000000 17.000000 1,-10.000000 17.000000 0,-9.000000 15.000000 0,-12.000000 11.000000-2,-14.000000 2.000000-6,-14.000000 2.000000-7,-14.000000 2.000000-7,-15.000000-4.000000-3,-13.000000-12.000000-2,-15.000000-12.000000-1,-14.000000-12.000000-1,-12.000000-8.000000-1,-9.000000-4.000000 1,-10.000000-6.000000 2,-9.000000-4.000000 2,-5.000000-9.000000 1,0.000000-15.000000 2,0.000000-14.000000 2,0.000000-14.000000 2,4.000000-13.000000 1,7.000000-12.000000 2,6.000000-11.000000 0,8.000000-13.000000 1,7.000000-14.000000 1,7.000000-20.000000 0,8.000000-19.000000 0,6.000000-18.000000-1,8.000000-11.000000 0,10.000000-3.000000-1,10.000000-1.000000-1,9.000000-3.000000-1,11.000000 3.000000 0,15.000000 10.000000 2,14.000000 9.000000 2,14.000000 10.000000 1,12.000000 10.000000 2,9.000000 12.000000-1,10.000000 12.000000 2,9.000000 12.000000 0,7.000000 10.000000 2,1.000000 10.000000 2,3.000000 10.000000 2,2.000000 8.000000 3,1.000000 12.000000 3,-4.000000 11.000000 2,-1.000000 12.000000 3,-3.000000 11.000000 2,-3.000000 8.000000 2,-5.000000 2.000000-3,-5.000000 3.000000 0,-5.000000 2.000000-1,-5.000000-2.000000-3,-8.000000-8.000000-4,-6.000000-7.000000-2,-8.000000-6.000000-4,-10.000000-14.000000-12,-15.000000-18.000000-23,-13.000000-20.000000-23,-15.000000-18.000000-21,-7.000000-7.000000-7,0.000000 8.000000 10,0.000000 7.000000 11,0.000000 7.000000 9</inkml:trace>
</inkml:ink>
</file>

<file path=ppt/ink/ink9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51"/>
    </inkml:context>
    <inkml:brush xml:id="br0">
      <inkml:brushProperty name="width" value="0.0272253807634115" units="cm"/>
      <inkml:brushProperty name="height" value="0.0272253807634115" units="cm"/>
      <inkml:brushProperty name="color" value="#F2395B"/>
      <inkml:brushProperty name="ignorePressure" value="0"/>
    </inkml:brush>
  </inkml:definitions>
  <inkml:trace contextRef="#ctx0" brushRef="#br0">64750.000000 23050.000000 538,'-43.000000'-5.000000'12,"17.000000"-9.000000"-1 ,15.000000-10.000000 0,16.000000-8.000000-1,13.000000-9.000000 2,14.000000-6.000000 5,11.000000-6.000000 5,14.000000-6.000000 4,7.000000 1.000000 1,3.000000 9.000000-2,3.000000 10.000000-3,4.000000 10.000000-2,-3.000000 10.000000 1,-5.000000 13.000000 5,-7.000000 12.000000 6,-5.000000 13.000000 4,-9.000000 16.000000 0,-9.000000 23.000000-5,-10.000000 22.000000-6,-8.000000 22.000000-6,-20.000000 19.000000-5,-28.000000 20.000000-8,-28.000000 18.000000-6,-27.000000 20.000000-6,-14.000000 3.000000-10,4.000000-8.000000-12,3.000000-10.000000-12,3.000000-9.000000-12,10.000000-21.000000-7,20.000000-31.000000-3,18.000000-31.000000-1,20.000000-31.000000-3</inkml:trace>
</inkml:ink>
</file>

<file path=ppt/ink/ink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52"/>
    </inkml:context>
    <inkml:brush xml:id="br0">
      <inkml:brushProperty name="width" value="0.0245805289596319" units="cm"/>
      <inkml:brushProperty name="height" value="0.0245805289596319" units="cm"/>
      <inkml:brushProperty name="color" value="#F2395B"/>
      <inkml:brushProperty name="ignorePressure" value="0"/>
    </inkml:brush>
  </inkml:definitions>
  <inkml:trace contextRef="#ctx0" brushRef="#br0">67600.000000 21950.000000 596,'-24.000000'-47.000000'-4,"4.000000"6.000000"0 ,3.000000 7.000000 2,3.000000 6.000000 1,3.000000 1.000000 4,3.000000-3.000000 8,3.000000-3.000000 7,4.000000-2.000000 7,1.000000 6.000000 6,0.000000 20.000000 3,0.000000 18.000000 3,0.000000 20.000000 2,0.000000 19.000000-1,0.000000 22.000000-4,0.000000 22.000000-6,0.000000 23.000000-5,-2.000000 11.000000-4,-3.000000 4.000000-3,-3.000000 3.000000-2,-2.000000 3.000000-3,-1.000000-5.000000-2,3.000000-12.000000-2,3.000000-13.000000 0,4.000000-12.000000-2,5.000000-16.000000-3,10.000000-19.000000-2,10.000000-18.000000-4,9.000000-19.000000-2,10.000000-24.000000-4,14.000000-28.000000-1,11.000000-28.000000-2,14.000000-27.000000-1,5.000000-23.000000-2,1.000000-16.000000 0,-1.000000-15.000000-1,1.000000-15.000000-2,-4.000000-6.000000 2,-6.000000 7.000000 2,-6.000000 6.000000 3,-6.000000 7.000000 2,-10.000000 11.000000 3,-12.000000 20.000000 3,-13.000000 18.000000 4,-12.000000 20.000000 4,-10.000000 19.000000 2,-6.000000 22.000000 0,-6.000000 22.000000 1,-6.000000 23.000000 0,-6.000000 25.000000 2,-2.000000 32.000000 2,-3.000000 31.000000 2,-3.000000 32.000000 2,1.000000 11.000000 1,6.000000-5.000000 0,7.000000-7.000000-1,6.000000-5.000000 0,9.000000-11.000000-1,13.000000-11.000000-4,12.000000-14.000000-1,13.000000-11.000000-4,10.000000-18.000000-1,10.000000-22.000000 0,10.000000-22.000000-1,9.000000-21.000000 0,1.000000-23.000000-1,-6.000000-21.000000-2,-6.000000-22.000000-2,-6.000000-22.000000-2,-9.000000-13.000000-2,-8.000000-3.000000-3,-10.000000-3.000000-3,-9.000000-2.000000-2,-10.000000-1.000000-2,-9.000000 3.000000-2,-10.000000 3.000000-2,-8.000000 4.000000-2,-14.000000 5.000000-2,-15.000000 10.000000-3,-15.000000 10.000000-1,-16.000000 9.000000-2,-7.000000 9.000000-2,4.000000 9.000000-1,3.000000 10.000000-2,3.000000 10.000000 0,7.000000 5.000000 0,14.000000 4.000000 5,11.000000 3.000000 3,14.000000 3.000000 3,10.000000 1.000000 5,9.000000 1.000000 4,10.000000-1.000000 4,10.000000 1.000000 4,4.000000-1.000000 4,0.000000 1.000000 0,0.000000-1.000000 0,0.000000 1.000000 2</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52"/>
    </inkml:context>
    <inkml:brush xml:id="br0">
      <inkml:brushProperty name="width" value="0.0329656861722469" units="cm"/>
      <inkml:brushProperty name="height" value="0.0329656861722469" units="cm"/>
      <inkml:brushProperty name="color" value="#F2395B"/>
      <inkml:brushProperty name="ignorePressure" value="0"/>
    </inkml:brush>
  </inkml:definitions>
  <inkml:trace contextRef="#ctx0" brushRef="#br0">69500.000000 20650.000000 444,'21.000000'-47.000000'1,"-5.000000"6.000000"0 ,-7.000000 7.000000 2,-5.000000 6.000000 0,-3.000000 1.000000 2,4.000000-3.000000 5,3.000000-3.000000 3,3.000000-2.000000 4,1.000000 0.000000 4,1.000000 7.000000 3,-1.000000 6.000000 4,1.000000 7.000000 4,-1.000000 7.000000 2,1.000000 9.000000 0,-1.000000 10.000000 1,1.000000 10.000000 1,-3.000000 16.000000-1,-2.000000 26.000000-1,-3.000000 24.000000-1,-3.000000 26.000000-2,-4.000000 16.000000-3,-3.000000 10.000000-2,-3.000000 10.000000-5,-2.000000 9.000000-2,-1.000000 1.000000-5,3.000000-6.000000-4,3.000000-6.000000-4,4.000000-6.000000-5,1.000000-10.000000-4,0.000000-12.000000-5,0.000000-13.000000-4,0.000000-12.000000-5,7.000000-18.000000-5,17.000000-21.000000-7,15.000000-22.000000-4,16.000000-22.000000-7,12.000000-27.000000-2,9.000000-31.000000 2,10.000000-31.000000 2,10.000000-31.000000 1,2.000000-15.000000 3,-3.000000 4.000000 3,-3.000000 3.000000 5,-2.000000 3.000000 3,-8.000000 9.000000 3,-8.000000 16.000000 4,-10.000000 15.000000 3,-9.000000 17.000000 4,-12.000000 16.000000 7,-11.000000 19.000000 11,-14.000000 19.000000 12,-11.000000 19.000000 11,-7.000000 19.000000 7,0.000000 23.000000 3,0.000000 22.000000 3,0.000000 22.000000 3,-4.000000 12.000000-2,-5.000000 3.000000-5,-7.000000 3.000000-5,-5.000000 4.000000-5,-3.000000-4.000000-8,4.000000-9.000000-8,3.000000-10.000000-9,3.000000-8.000000-9,4.000000-14.000000-6,7.000000-15.000000-2,6.000000-15.000000-2,7.000000-16.000000-2,8.000000-18.000000-6,14.000000-18.000000-8,11.000000-19.000000-8,14.000000-18.000000-8,3.000000-17.000000-4,-2.000000-11.000000-1,-3.000000-14.000000 0,-3.000000-11.000000 0,-6.000000-11.000000 3,-5.000000-5.000000 7,-7.000000-7.000000 6,-5.000000-5.000000 7,-6.000000-6.000000 5,-3.000000-3.000000 6,-3.000000-3.000000 4,-2.000000-2.000000 5,-5.000000 8.000000 4,-2.000000 22.000000 2,-3.000000 22.000000 4,-3.000000 23.000000 3,-4.000000 22.000000 4,-3.000000 26.000000 6,-3.000000 24.000000 7,-2.000000 26.000000 5,-3.000000 18.000000 7,1.000000 13.000000 7,-1.000000 12.000000 7,1.000000 13.000000 8,1.000000 2.000000-1,3.000000-5.000000-8,3.000000-7.000000-8,4.000000-5.000000-8,1.000000-8.000000-8,0.000000-5.000000-10,0.000000-7.000000-10,0.000000-5.000000-9,3.000000-11.000000-11,6.000000-11.000000-11,7.000000-14.000000-12,6.000000-11.000000-11,1.000000-9.000000-5,-3.000000-3.000000 1,-3.000000-3.000000 2,-2.000000-2.000000 2</inkml:trace>
</inkml:ink>
</file>

<file path=ppt/ink/ink93.xml><?xml version="1.0" encoding="utf-8"?>
<inkml:ink xmlns:inkml="http://www.w3.org/2003/InkML">
  <annotation type="ScanImages2ExtractSignatures">1</annotation>
  <annotation type="ScanImagesWidth">50529027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53"/>
    </inkml:context>
    <inkml:brush xml:id="br0">
      <inkml:brushProperty name="width" value="0.0349701754748821" units="cm"/>
      <inkml:brushProperty name="height" value="0.0349701754748821" units="cm"/>
      <inkml:brushProperty name="color" value="#F2395B"/>
      <inkml:brushProperty name="ignorePressure" value="0"/>
    </inkml:brush>
  </inkml:definitions>
  <inkml:trace contextRef="#ctx0" brushRef="#br0">72800.000000 22050.000000 419,'21.000000'-47.000000'-1,"-5.000000"6.000000"-1 ,-7.000000 7.000000-2,-5.000000 6.000000-2,-3.000000-2.000000 3,4.000000-9.000000 7,3.000000-10.000000 8,3.000000-8.000000 7,-1.000000-4.000000 4,-2.000000 3.000000 1,-3.000000 3.000000 2,-3.000000 4.000000 1,-9.000000 2.000000 0,-11.000000 4.000000-2,-14.000000 3.000000-2,-11.000000 3.000000-1,-11.000000 6.000000-2,-5.000000 9.000000-2,-7.000000 10.000000-2,-5.000000 10.000000-2,-8.000000 18.000000-1,-5.000000 28.000000-2,-7.000000 28.000000 0,-5.000000 29.000000-2,0.000000 16.000000-1,10.000000 7.000000-2,10.000000 6.000000-1,9.000000 7.000000-1,15.000000-1.000000-2,22.000000-6.000000-2,22.000000-6.000000-2,23.000000-6.000000-1,20.000000-13.000000-4,23.000000-19.000000-2,22.000000-18.000000-4,22.000000-19.000000-3,16.000000-21.000000-3,14.000000-21.000000-3,11.000000-22.000000-1,14.000000-22.000000-4,3.000000-21.000000-1,-2.000000-18.000000-2,-3.000000-19.000000-2,-3.000000-18.000000-1,-13.000000-10.000000 0,-22.000000 0.000000 2,-22.000000 0.000000 3,-21.000000 0.000000 3,-18.000000 0.000000 3,-12.000000 0.000000 4,-13.000000 0.000000 6,-12.000000 0.000000 5,-9.000000-2.000000 4,-2.000000-3.000000 3,-3.000000-3.000000 4,-3.000000-2.000000 4,-2.000000-3.000000 3,0.000000 1.000000 4,0.000000-1.000000 2,0.000000 1.000000 4,4.000000 8.000000 3,10.000000 20.000000 3,10.000000 18.000000 2,9.000000 20.000000 3,-1.000000 22.000000 4,-8.000000 29.000000 4,-10.000000 28.000000 6,-9.000000 28.000000 4,-10.000000 24.000000 1,-9.000000 23.000000-7,-10.000000 22.000000-5,-8.000000 22.000000-6,-9.000000 13.000000-4,-6.000000 7.000000-2,-6.000000 6.000000-4,-6.000000 7.000000-2,-1.000000 2.000000-4,7.000000 1.000000-4,6.000000-1.000000-5,7.000000 1.000000-4,7.000000-9.000000-3,9.000000-15.000000-1,10.000000-15.000000-3,10.000000-16.000000-1,14.000000-19.000000-3,23.000000-22.000000-6,22.000000-22.000000-4,22.000000-21.000000-6,12.000000-31.000000-2,3.000000-36.000000 0,3.000000-39.000000-1,4.000000-36.000000 1,-3.000000-18.000000 1,-5.000000 3.000000 4,-7.000000 3.000000 2,-5.000000 4.000000 4,-11.000000 8.000000 3,-11.000000 17.000000 3,-14.000000 15.000000 3,-11.000000 16.000000 3,-9.000000 20.000000 3,-3.000000 25.000000 3,-3.000000 25.000000 3,-2.000000 25.000000 2,-5.000000 25.000000 3,-2.000000 25.000000 2,-3.000000 25.000000 2,-3.000000 25.000000 2,-1.000000 12.000000 1,4.000000 1.000000-3,3.000000-1.000000-2,3.000000 1.000000-2,3.000000-6.000000-5,3.000000-8.000000-8,3.000000-10.000000-8,4.000000-9.000000-8,1.000000-13.000000-9,0.000000-16.000000-9,0.000000-15.000000-8,0.000000-15.000000-10</inkml:trace>
</inkml:ink>
</file>

<file path=ppt/ink/ink94.xml><?xml version="1.0" encoding="utf-8"?>
<inkml:ink xmlns:inkml="http://www.w3.org/2003/InkML">
  <annotation type="ScanImages2ExtractSignatures">1</annotation>
  <annotation type="ScanImagesWidth">1308622848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2:55"/>
    </inkml:context>
    <inkml:brush xml:id="br0">
      <inkml:brushProperty name="width" value="0.0293852090835571" units="cm"/>
      <inkml:brushProperty name="height" value="0.0293852090835571" units="cm"/>
      <inkml:brushProperty name="color" value="#F2395B"/>
      <inkml:brushProperty name="ignorePressure" value="0"/>
    </inkml:brush>
  </inkml:definitions>
  <inkml:trace contextRef="#ctx0" brushRef="#br0">78200.000000 21650.000000 499,'0.000000'-69.000000'-2,"0.000000"13.000000"-2 ,0.000000 12.000000-4,0.000000 13.000000-3,0.000000 1.000000-1,0.000000-9.000000-1,0.000000-10.000000-1,0.000000-8.000000 0,0.000000-8.000000 5,0.000000-2.000000 11,0.000000-3.000000 12,0.000000-3.000000 10,-2.000000-1.000000 6,-3.000000 4.000000-1,-3.000000 3.000000-2,-2.000000 3.000000 0,-6.000000 6.000000 1,-6.000000 9.000000 0,-6.000000 10.000000 1,-6.000000 10.000000 1,-7.000000 11.000000 0,-6.000000 17.000000-2,-6.000000 15.000000-2,-6.000000 16.000000-1,-7.000000 20.000000-3,-6.000000 25.000000-3,-6.000000 25.000000-4,-6.000000 25.000000-4,-1.000000 17.000000-2,7.000000 9.000000-2,6.000000 10.000000-2,7.000000 10.000000-2,10.000000-4.000000-2,16.000000-16.000000-5,15.000000-15.000000-3,17.000000-15.000000-4,19.000000-23.000000-3,26.000000-28.000000-3,24.000000-28.000000-3,26.000000-27.000000-2,19.000000-30.000000-1,17.000000-27.000000 0,15.000000-28.000000 2,16.000000-28.000000 0,2.000000-18.000000 1,-8.000000-6.000000 0,-10.000000-6.000000 1,-9.000000-6.000000 0,-15.000000-2.000000 1,-18.000000 3.000000 3,-19.000000 3.000000 3,-18.000000 4.000000 3,-17.000000 7.000000 5,-11.000000 13.000000 7,-14.000000 12.000000 9,-11.000000 13.000000 7,-11.000000 13.000000 5,-5.000000 17.000000 1,-7.000000 15.000000 2,-5.000000 16.000000 2,-6.000000 18.000000 0,-3.000000 22.000000-3,-3.000000 22.000000-2,-2.000000 23.000000-2,-3.000000 17.000000-2,1.000000 17.000000 0,-1.000000 15.000000-2,1.000000 16.000000 0,4.000000 2.000000-3,9.000000-8.000000-1,10.000000-10.000000-3,10.000000-9.000000-3,8.000000-13.000000-4,10.000000-16.000000-5,10.000000-15.000000-6,9.000000-15.000000-6,10.000000-17.000000-5,14.000000-15.000000-3,11.000000-15.000000-3,14.000000-16.000000-5,5.000000-18.000000-1,1.000000-18.000000 2,-1.000000-19.000000 0,1.000000-18.000000 2,-4.000000-7.000000 0,-6.000000 6.000000 1,-6.000000 7.000000-1,-6.000000 6.000000 1,-9.000000 6.000000 1,-8.000000 6.000000 4,-10.000000 7.000000 2,-9.000000 6.000000 4,-10.000000 12.000000 5,-9.000000 19.000000 11,-10.000000 19.000000 8,-8.000000 19.000000 10,-14.000000 23.000000 6,-15.000000 28.000000 3,-15.000000 28.000000 3,-16.000000 29.000000 3,-8.000000 13.000000 1,0.000000 1.000000-2,0.000000-1.000000-2,0.000000 1.000000 0,4.000000-9.000000-3,10.000000-15.000000-3,10.000000-15.000000-3,9.000000-16.000000-3,12.000000-18.000000-4,16.000000-18.000000-5,15.000000-19.000000-4,17.000000-18.000000-5,17.000000-26.000000-3,23.000000-31.000000-3,22.000000-31.000000-3,22.000000-31.000000-2,8.000000-18.000000-4,-2.000000-3.000000-4,-3.000000-3.000000-5,-3.000000-2.000000-4,-6.000000 3.000000-1,-5.000000 14.000000 2,-7.000000 11.000000 1,-5.000000 14.000000 1,-6.000000 13.000000 4,-3.000000 16.000000 3,-3.000000 15.000000 3,-2.000000 17.000000 4,-8.000000 17.000000 4,-8.000000 23.000000 6,-10.000000 22.000000 6,-9.000000 22.000000 7,-2.000000 15.000000 3,6.000000 9.000000 2,7.000000 10.000000 1,6.000000 10.000000 3,6.000000-3.000000-1,6.000000-11.000000-4,7.000000-14.000000-4,6.000000-11.000000-3,6.000000-14.000000-3,6.000000-11.000000-2,7.000000-14.000000-2,6.000000-11.000000-3,-1.000000-15.000000-3,-5.000000-16.000000-6,-7.000000-15.000000-6,-5.000000-15.000000-4,-12.000000-12.000000-4,-16.000000-6.000000 0,-15.000000-6.000000 0,-15.000000-6.000000-1,-14.000000-4.000000 1,-8.000000 1.000000 5,-10.000000-1.000000 4,-9.000000 1.000000 4,-15.000000 5.000000 3,-18.000000 14.000000 2,-19.000000 11.000000 4,-18.000000 14.000000 2,-10.000000 14.000000 4,0.000000 20.000000 3,0.000000 18.000000 3,0.000000 20.000000 4,1.000000 19.000000 2,4.000000 22.000000 3,3.000000 22.000000 2,3.000000 23.000000 3,9.000000 13.000000 0,16.000000 6.000000 2,15.000000 7.000000 1,17.000000 6.000000 0,22.000000-2.000000-2,32.000000-9.000000-3,31.000000-10.000000-5,32.000000-8.000000-5,27.000000-18.000000-6,26.000000-25.000000-12,24.000000-25.000000-10,26.000000-25.000000-12,15.000000-21.000000-9,6.000000-15.000000-12,7.000000-15.000000-10,6.000000-16.000000-10,-19.000000-4.000000-1,-44.000000 10.000000 11,-43.000000 10.000000 10,-44.000000 9.000000 11,-22.000000 2.000000 6,0.000000-2.000000 3,0.000000-3.000000 3,0.000000-3.000000 2</inkml:trace>
</inkml:ink>
</file>

<file path=ppt/ink/ink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3"/>
    </inkml:context>
    <inkml:brush xml:id="br0">
      <inkml:brushProperty name="width" value="0.0200348272919655" units="cm"/>
      <inkml:brushProperty name="height" value="0.0200348272919655" units="cm"/>
      <inkml:brushProperty name="color" value="#F2395B"/>
      <inkml:brushProperty name="ignorePressure" value="0"/>
    </inkml:brush>
  </inkml:definitions>
  <inkml:trace contextRef="#ctx0" brushRef="#br0">79400.000000 20500.000000 732,'-24.000000'-24.000000'-1,"4.000000"4.000000"0 ,3.000000 3.000000 0,3.000000 3.000000-2,1.000000 1.000000 2,1.000000 1.000000 2,-1.000000-1.000000 2,1.000000 1.000000 3,-3.000000-1.000000 3,-2.000000 1.000000 5,-3.000000-1.000000 5,-3.000000 1.000000 5,10.000000-1.000000 3,26.000000 1.000000 3,24.000000-1.000000 3,26.000000 1.000000 1,16.000000-4.000000-2,10.000000-6.000000-9,10.000000-6.000000-9,9.000000-6.000000-8,1.000000-6.000000-7,-6.000000-2.000000-2,-6.000000-3.000000-4,-6.000000-3.000000-3,-9.000000 1.000000-1,-8.000000 6.000000 1,-10.000000 7.000000 0,-9.000000 6.000000 1,-20.000000 15.000000 2,-27.000000 26.000000 2,-28.000000 24.000000 4,-28.000000 26.000000 2,-15.000000 15.000000 3,1.000000 6.000000 0,-1.000000 7.000000 1,1.000000 6.000000 1,1.000000 1.000000 0,3.000000-3.000000-1,3.000000-3.000000-1,4.000000-2.000000 0,1.000000 0.000000-1,0.000000 7.000000-2,0.000000 6.000000-2,0.000000 7.000000-2,0.000000 2.000000-1,0.000000 1.000000-1,0.000000-1.000000-2,0.000000 1.000000-2,3.000000-4.000000-2,6.000000-6.000000-5,7.000000-6.000000-4,6.000000-6.000000-5</inkml:trace>
</inkml:ink>
</file>

<file path=ppt/ink/ink9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4"/>
    </inkml:context>
    <inkml:brush xml:id="br0">
      <inkml:brushProperty name="width" value="0.0209504179656506" units="cm"/>
      <inkml:brushProperty name="height" value="0.0209504179656506" units="cm"/>
      <inkml:brushProperty name="color" value="#F2395B"/>
      <inkml:brushProperty name="ignorePressure" value="0"/>
    </inkml:brush>
  </inkml:definitions>
  <inkml:trace contextRef="#ctx0" brushRef="#br0">84100.000000 21000.000000 700,'-68.000000'45.000000'30,"17.000000"-9.000000"1 ,15.000000-10.000000 2,16.000000-8.000000 2,15.000000-6.000000-1,16.000000 1.000000 0,15.000000-1.000000-1,17.000000 1.000000 0,13.000000-3.000000-8,13.000000-2.000000-14,12.000000-3.000000-14,13.000000-3.000000-14,1.000000-4.000000-10,-9.000000-3.000000-5,-10.000000-3.000000-6,-8.000000-2.000000-4,-9.000000-3.000000-3,-6.000000 1.000000 1,-6.000000-1.000000-1,-6.000000 1.000000 1</inkml:trace>
</inkml:ink>
</file>

<file path=ppt/ink/ink9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4"/>
    </inkml:context>
    <inkml:brush xml:id="br0">
      <inkml:brushProperty name="width" value="0.0217517632991076" units="cm"/>
      <inkml:brushProperty name="height" value="0.0217517632991076" units="cm"/>
      <inkml:brushProperty name="color" value="#F2395B"/>
      <inkml:brushProperty name="ignorePressure" value="0"/>
    </inkml:brush>
  </inkml:definitions>
  <inkml:trace contextRef="#ctx0" brushRef="#br0">85850.000000 21200.000000 674,'28.000000'18.000000'66,"6.000000"-11.000000"-9 ,7.000000-14.000000-9,6.000000-11.000000-11,3.000000-6.000000-6,0.000000 4.000000-4,0.000000 3.000000-5,0.000000 3.000000-4,4.000000-1.000000-5,10.000000-2.000000-7,10.000000-3.000000-5,9.000000-3.000000-7,6.000000-2.000000-9,3.000000 0.000000-11,3.000000 0.000000-11,4.000000 0.000000-11,2.000000-2.000000-5,4.000000-3.000000 1,3.000000-3.000000 1,3.000000-2.000000 0,3.000000-3.000000 6,3.000000 1.000000 10,3.000000-1.000000 9,4.000000 1.000000 11,-1.000000 4.000000 6,-3.000000 9.000000 2,-3.000000 10.000000 2,-2.000000 10.000000 2,-11.000000 7.000000 5,-15.000000 6.000000 7,-15.000000 7.000000 8,-16.000000 6.000000 7,-12.000000 6.000000 6,-5.000000 6.000000 5,-7.000000 7.000000 6,-5.000000 6.000000 5,-4.000000-1.000000 2,0.000000-5.000000-3,0.000000-7.000000-1,0.000000-5.000000-3,4.000000-6.000000-8,10.000000-3.000000-12,10.000000-3.000000-14,9.000000-2.000000-14,7.000000-9.000000-11,7.000000-12.000000-12,6.000000-13.000000-10,7.000000-12.000000-12,-4.000000-4.000000-2,-12.000000 7.000000 8,-13.000000 6.000000 6,-12.000000 7.000000 8,-7.000000 0.000000 4,1.000000-2.000000 5,-1.000000-3.000000 3,1.000000-3.000000 4</inkml:trace>
</inkml:ink>
</file>

<file path=ppt/ink/ink9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4"/>
    </inkml:context>
    <inkml:brush xml:id="br0">
      <inkml:brushProperty name="width" value="0.0185009781271219" units="cm"/>
      <inkml:brushProperty name="height" value="0.0185009781271219" units="cm"/>
      <inkml:brushProperty name="color" value="#F2395B"/>
      <inkml:brushProperty name="ignorePressure" value="0"/>
    </inkml:brush>
  </inkml:definitions>
  <inkml:trace contextRef="#ctx0" brushRef="#br0">90350.000000 20650.000000 792,'51.000000'0.000000'0,"4.000000"0.000000"0 ,3.000000 0.000000 0,3.000000 0.000000 0,-2.000000 1.000000 0,-6.000000 4.000000 0,-6.000000 3.000000 1,-6.000000 3.000000-1,-4.000000 3.000000 6,1.000000 3.000000 9,-1.000000 3.000000 11,1.000000 4.000000 10,-1.000000 1.000000 1,1.000000 0.000000-6,-1.000000 0.000000-7,1.000000 0.000000-6,2.000000-4.000000-8,7.000000-5.000000-7,6.000000-7.000000-7,7.000000-5.000000-7,-1.000000-4.000000-6,-6.000000 0.000000-4,-6.000000 0.000000-3,-6.000000 0.000000-4,-6.000000 1.000000-4,-2.000000 4.000000-5,-3.000000 3.000000-3,-3.000000 3.000000-5</inkml:trace>
</inkml:ink>
</file>

<file path=ppt/ink/ink99.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7-20T14:53:04"/>
    </inkml:context>
    <inkml:brush xml:id="br0">
      <inkml:brushProperty name="width" value="0.0206747576594353" units="cm"/>
      <inkml:brushProperty name="height" value="0.0206747576594353" units="cm"/>
      <inkml:brushProperty name="color" value="#F2395B"/>
      <inkml:brushProperty name="ignorePressure" value="0"/>
    </inkml:brush>
  </inkml:definitions>
  <inkml:trace contextRef="#ctx0" brushRef="#br0">92650.000000 20950.000000 709,'21.000000'25.000000'32,"-5.000000"0.000000"2 ,-7.000000 0.000000 0,-5.000000 0.000000 0,-1.000000-2.000000 0,6.000000-3.000000-4,7.000000-3.000000-3,6.000000-2.000000-4,3.000000-3.000000-4,0.000000 1.000000-5,0.000000-1.000000-6,0.000000 1.000000-7,1.000000-1.000000-7,4.000000 1.000000-11,3.000000-1.000000-10,3.000000 1.000000-11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14:cpLocks xmlns:a14="http://schemas.microsoft.com/office/drawing/2010/main"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5" name="页脚占位符 4"/>
          <p:cNvSpPr>
            <a14:cpLocks xmlns:a14="http://schemas.microsoft.com/office/drawing/2010/main" noGrp="1"/>
          </p:cNvSpPr>
          <p:nvPr>
            <p:ph type="ftr" sz="quarter" idx="11"/>
          </p:nvPr>
        </p:nvSpPr>
        <p:spPr/>
        <p:txBody>
          <a:bodyPr/>
          <a:lstStyle/>
          <a:p>
            <a:endParaRPr kumimoji="1" lang="zh-CN" altLang="en-US"/>
          </a:p>
        </p:txBody>
      </p:sp>
      <p:sp>
        <p:nvSpPr>
          <p:cNvPr id="6" name="灯片编号占位符 5"/>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5" name="页脚占位符 4"/>
          <p:cNvSpPr>
            <a14:cpLocks xmlns:a14="http://schemas.microsoft.com/office/drawing/2010/main" noGrp="1"/>
          </p:cNvSpPr>
          <p:nvPr>
            <p:ph type="ftr" sz="quarter" idx="11"/>
          </p:nvPr>
        </p:nvSpPr>
        <p:spPr/>
        <p:txBody>
          <a:bodyPr/>
          <a:lstStyle/>
          <a:p>
            <a:endParaRPr kumimoji="1" lang="zh-CN" altLang="en-US"/>
          </a:p>
        </p:txBody>
      </p:sp>
      <p:sp>
        <p:nvSpPr>
          <p:cNvPr id="6" name="灯片编号占位符 5"/>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14:cpLocks xmlns:a14="http://schemas.microsoft.com/office/drawing/2010/main"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5" name="页脚占位符 4"/>
          <p:cNvSpPr>
            <a14:cpLocks xmlns:a14="http://schemas.microsoft.com/office/drawing/2010/main" noGrp="1"/>
          </p:cNvSpPr>
          <p:nvPr>
            <p:ph type="ftr" sz="quarter" idx="11"/>
          </p:nvPr>
        </p:nvSpPr>
        <p:spPr/>
        <p:txBody>
          <a:bodyPr/>
          <a:lstStyle/>
          <a:p>
            <a:endParaRPr kumimoji="1" lang="zh-CN" altLang="en-US"/>
          </a:p>
        </p:txBody>
      </p:sp>
      <p:sp>
        <p:nvSpPr>
          <p:cNvPr id="6" name="灯片编号占位符 5"/>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14:cpLocks xmlns:a14="http://schemas.microsoft.com/office/drawing/2010/main"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5" name="页脚占位符 4"/>
          <p:cNvSpPr>
            <a14:cpLocks xmlns:a14="http://schemas.microsoft.com/office/drawing/2010/main" noGrp="1"/>
          </p:cNvSpPr>
          <p:nvPr>
            <p:ph type="ftr" sz="quarter" idx="11"/>
          </p:nvPr>
        </p:nvSpPr>
        <p:spPr/>
        <p:txBody>
          <a:bodyPr/>
          <a:lstStyle/>
          <a:p>
            <a:endParaRPr kumimoji="1" lang="zh-CN" altLang="en-US"/>
          </a:p>
        </p:txBody>
      </p:sp>
      <p:sp>
        <p:nvSpPr>
          <p:cNvPr id="6" name="灯片编号占位符 5"/>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14:cpLocks xmlns:a14="http://schemas.microsoft.com/office/drawing/2010/main"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5" name="页脚占位符 4"/>
          <p:cNvSpPr>
            <a14:cpLocks xmlns:a14="http://schemas.microsoft.com/office/drawing/2010/main" noGrp="1"/>
          </p:cNvSpPr>
          <p:nvPr>
            <p:ph type="ftr" sz="quarter" idx="11"/>
          </p:nvPr>
        </p:nvSpPr>
        <p:spPr/>
        <p:txBody>
          <a:bodyPr/>
          <a:lstStyle/>
          <a:p>
            <a:endParaRPr kumimoji="1" lang="zh-CN" altLang="en-US"/>
          </a:p>
        </p:txBody>
      </p:sp>
      <p:sp>
        <p:nvSpPr>
          <p:cNvPr id="6" name="灯片编号占位符 5"/>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14:cpLocks xmlns:a14="http://schemas.microsoft.com/office/drawing/2010/main"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14:cpLocks xmlns:a14="http://schemas.microsoft.com/office/drawing/2010/main"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6" name="页脚占位符 5"/>
          <p:cNvSpPr>
            <a14:cpLocks xmlns:a14="http://schemas.microsoft.com/office/drawing/2010/main" noGrp="1"/>
          </p:cNvSpPr>
          <p:nvPr>
            <p:ph type="ftr" sz="quarter" idx="11"/>
          </p:nvPr>
        </p:nvSpPr>
        <p:spPr/>
        <p:txBody>
          <a:bodyPr/>
          <a:lstStyle/>
          <a:p>
            <a:endParaRPr kumimoji="1" lang="zh-CN" altLang="en-US"/>
          </a:p>
        </p:txBody>
      </p:sp>
      <p:sp>
        <p:nvSpPr>
          <p:cNvPr id="7" name="灯片编号占位符 6"/>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14:cpLocks xmlns:a14="http://schemas.microsoft.com/office/drawing/2010/main"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14:cpLocks xmlns:a14="http://schemas.microsoft.com/office/drawing/2010/main"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14:cpLocks xmlns:a14="http://schemas.microsoft.com/office/drawing/2010/main"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14:cpLocks xmlns:a14="http://schemas.microsoft.com/office/drawing/2010/main"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8" name="页脚占位符 7"/>
          <p:cNvSpPr>
            <a14:cpLocks xmlns:a14="http://schemas.microsoft.com/office/drawing/2010/main" noGrp="1"/>
          </p:cNvSpPr>
          <p:nvPr>
            <p:ph type="ftr" sz="quarter" idx="11"/>
          </p:nvPr>
        </p:nvSpPr>
        <p:spPr/>
        <p:txBody>
          <a:bodyPr/>
          <a:lstStyle/>
          <a:p>
            <a:endParaRPr kumimoji="1" lang="zh-CN" altLang="en-US"/>
          </a:p>
        </p:txBody>
      </p:sp>
      <p:sp>
        <p:nvSpPr>
          <p:cNvPr id="9" name="灯片编号占位符 8"/>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4" name="页脚占位符 3"/>
          <p:cNvSpPr>
            <a14:cpLocks xmlns:a14="http://schemas.microsoft.com/office/drawing/2010/main" noGrp="1"/>
          </p:cNvSpPr>
          <p:nvPr>
            <p:ph type="ftr" sz="quarter" idx="11"/>
          </p:nvPr>
        </p:nvSpPr>
        <p:spPr/>
        <p:txBody>
          <a:bodyPr/>
          <a:lstStyle/>
          <a:p>
            <a:endParaRPr kumimoji="1" lang="zh-CN" altLang="en-US"/>
          </a:p>
        </p:txBody>
      </p:sp>
      <p:sp>
        <p:nvSpPr>
          <p:cNvPr id="5" name="灯片编号占位符 4"/>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3" name="页脚占位符 2"/>
          <p:cNvSpPr>
            <a14:cpLocks xmlns:a14="http://schemas.microsoft.com/office/drawing/2010/main" noGrp="1"/>
          </p:cNvSpPr>
          <p:nvPr>
            <p:ph type="ftr" sz="quarter" idx="11"/>
          </p:nvPr>
        </p:nvSpPr>
        <p:spPr/>
        <p:txBody>
          <a:bodyPr/>
          <a:lstStyle/>
          <a:p>
            <a:endParaRPr kumimoji="1" lang="zh-CN" altLang="en-US"/>
          </a:p>
        </p:txBody>
      </p:sp>
      <p:sp>
        <p:nvSpPr>
          <p:cNvPr id="4" name="灯片编号占位符 3"/>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14:cpLocks xmlns:a14="http://schemas.microsoft.com/office/drawing/2010/main"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14:cpLocks xmlns:a14="http://schemas.microsoft.com/office/drawing/2010/main"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6" name="页脚占位符 5"/>
          <p:cNvSpPr>
            <a14:cpLocks xmlns:a14="http://schemas.microsoft.com/office/drawing/2010/main" noGrp="1"/>
          </p:cNvSpPr>
          <p:nvPr>
            <p:ph type="ftr" sz="quarter" idx="11"/>
          </p:nvPr>
        </p:nvSpPr>
        <p:spPr/>
        <p:txBody>
          <a:bodyPr/>
          <a:lstStyle/>
          <a:p>
            <a:endParaRPr kumimoji="1" lang="zh-CN" altLang="en-US"/>
          </a:p>
        </p:txBody>
      </p:sp>
      <p:sp>
        <p:nvSpPr>
          <p:cNvPr id="7" name="灯片编号占位符 6"/>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14:cpLocks xmlns:a14="http://schemas.microsoft.com/office/drawing/2010/main"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14:cpLocks xmlns:a14="http://schemas.microsoft.com/office/drawing/2010/main"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14:cpLocks xmlns:a14="http://schemas.microsoft.com/office/drawing/2010/main" noGrp="1"/>
          </p:cNvSpPr>
          <p:nvPr>
            <p:ph type="dt" sz="half" idx="10"/>
          </p:nvPr>
        </p:nvSpPr>
        <p:spPr/>
        <p:txBody>
          <a:bodyPr/>
          <a:lstStyle/>
          <a:p>
            <a:fld id="{B51B3E35-5B69-9648-853B-F8FB07F7F1EA}" type="datetimeFigureOut">
              <a:rPr kumimoji="1" lang="zh-CN" altLang="en-US" smtClean="0"/>
            </a:fld>
            <a:endParaRPr kumimoji="1" lang="zh-CN" altLang="en-US"/>
          </a:p>
        </p:txBody>
      </p:sp>
      <p:sp>
        <p:nvSpPr>
          <p:cNvPr id="6" name="页脚占位符 5"/>
          <p:cNvSpPr>
            <a14:cpLocks xmlns:a14="http://schemas.microsoft.com/office/drawing/2010/main" noGrp="1"/>
          </p:cNvSpPr>
          <p:nvPr>
            <p:ph type="ftr" sz="quarter" idx="11"/>
          </p:nvPr>
        </p:nvSpPr>
        <p:spPr/>
        <p:txBody>
          <a:bodyPr/>
          <a:lstStyle/>
          <a:p>
            <a:endParaRPr kumimoji="1" lang="zh-CN" altLang="en-US"/>
          </a:p>
        </p:txBody>
      </p:sp>
      <p:sp>
        <p:nvSpPr>
          <p:cNvPr id="7" name="灯片编号占位符 6"/>
          <p:cNvSpPr>
            <a14:cpLocks xmlns:a14="http://schemas.microsoft.com/office/drawing/2010/main" noGrp="1"/>
          </p:cNvSpPr>
          <p:nvPr>
            <p:ph type="sldNum" sz="quarter" idx="12"/>
          </p:nvPr>
        </p:nvSpPr>
        <p:spPr/>
        <p:txBody>
          <a:bodyPr/>
          <a:lstStyle/>
          <a:p>
            <a:fld id="{82FE0075-F8A9-D049-8FE7-AEE61D09C7D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14:cpLocks xmlns:a14="http://schemas.microsoft.com/office/drawing/2010/main"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14:cpLocks xmlns:a14="http://schemas.microsoft.com/office/drawing/2010/main"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14:cpLocks xmlns:a14="http://schemas.microsoft.com/office/drawing/2010/main"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3E35-5B69-9648-853B-F8FB07F7F1EA}" type="datetimeFigureOut">
              <a:rPr kumimoji="1" lang="zh-CN" altLang="en-US" smtClean="0"/>
            </a:fld>
            <a:endParaRPr kumimoji="1" lang="zh-CN" altLang="en-US"/>
          </a:p>
        </p:txBody>
      </p:sp>
      <p:sp>
        <p:nvSpPr>
          <p:cNvPr id="5" name="页脚占位符 4"/>
          <p:cNvSpPr>
            <a14:cpLocks xmlns:a14="http://schemas.microsoft.com/office/drawing/2010/main"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14:cpLocks xmlns:a14="http://schemas.microsoft.com/office/drawing/2010/main"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E0075-F8A9-D049-8FE7-AEE61D09C7D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customXml" Target="../ink/ink7.xml"/><Relationship Id="rId8" Type="http://schemas.openxmlformats.org/officeDocument/2006/relationships/customXml" Target="../ink/ink6.xml"/><Relationship Id="rId7" Type="http://schemas.openxmlformats.org/officeDocument/2006/relationships/customXml" Target="../ink/ink5.xml"/><Relationship Id="rId6" Type="http://schemas.openxmlformats.org/officeDocument/2006/relationships/customXml" Target="../ink/ink4.xml"/><Relationship Id="rId5" Type="http://schemas.openxmlformats.org/officeDocument/2006/relationships/customXml" Target="../ink/ink3.xml"/><Relationship Id="rId45" Type="http://schemas.openxmlformats.org/officeDocument/2006/relationships/slideLayout" Target="../slideLayouts/slideLayout1.xml"/><Relationship Id="rId44" Type="http://schemas.openxmlformats.org/officeDocument/2006/relationships/customXml" Target="../ink/ink42.xml"/><Relationship Id="rId43" Type="http://schemas.openxmlformats.org/officeDocument/2006/relationships/customXml" Target="../ink/ink41.xml"/><Relationship Id="rId42" Type="http://schemas.openxmlformats.org/officeDocument/2006/relationships/customXml" Target="../ink/ink40.xml"/><Relationship Id="rId41" Type="http://schemas.openxmlformats.org/officeDocument/2006/relationships/customXml" Target="../ink/ink39.xml"/><Relationship Id="rId40" Type="http://schemas.openxmlformats.org/officeDocument/2006/relationships/customXml" Target="../ink/ink38.xml"/><Relationship Id="rId4" Type="http://schemas.openxmlformats.org/officeDocument/2006/relationships/customXml" Target="../ink/ink2.xml"/><Relationship Id="rId39" Type="http://schemas.openxmlformats.org/officeDocument/2006/relationships/customXml" Target="../ink/ink37.xml"/><Relationship Id="rId38" Type="http://schemas.openxmlformats.org/officeDocument/2006/relationships/customXml" Target="../ink/ink36.xml"/><Relationship Id="rId37" Type="http://schemas.openxmlformats.org/officeDocument/2006/relationships/customXml" Target="../ink/ink35.xml"/><Relationship Id="rId36" Type="http://schemas.openxmlformats.org/officeDocument/2006/relationships/customXml" Target="../ink/ink34.xml"/><Relationship Id="rId35" Type="http://schemas.openxmlformats.org/officeDocument/2006/relationships/customXml" Target="../ink/ink33.xml"/><Relationship Id="rId34" Type="http://schemas.openxmlformats.org/officeDocument/2006/relationships/customXml" Target="../ink/ink32.xml"/><Relationship Id="rId33" Type="http://schemas.openxmlformats.org/officeDocument/2006/relationships/customXml" Target="../ink/ink31.xml"/><Relationship Id="rId32" Type="http://schemas.openxmlformats.org/officeDocument/2006/relationships/customXml" Target="../ink/ink30.xml"/><Relationship Id="rId31" Type="http://schemas.openxmlformats.org/officeDocument/2006/relationships/customXml" Target="../ink/ink29.xml"/><Relationship Id="rId30" Type="http://schemas.openxmlformats.org/officeDocument/2006/relationships/customXml" Target="../ink/ink28.xml"/><Relationship Id="rId3" Type="http://schemas.openxmlformats.org/officeDocument/2006/relationships/customXml" Target="../ink/ink1.xml"/><Relationship Id="rId29" Type="http://schemas.openxmlformats.org/officeDocument/2006/relationships/customXml" Target="../ink/ink27.xml"/><Relationship Id="rId28" Type="http://schemas.openxmlformats.org/officeDocument/2006/relationships/customXml" Target="../ink/ink26.xml"/><Relationship Id="rId27" Type="http://schemas.openxmlformats.org/officeDocument/2006/relationships/customXml" Target="../ink/ink25.xml"/><Relationship Id="rId26" Type="http://schemas.openxmlformats.org/officeDocument/2006/relationships/customXml" Target="../ink/ink24.xml"/><Relationship Id="rId25" Type="http://schemas.openxmlformats.org/officeDocument/2006/relationships/customXml" Target="../ink/ink23.xml"/><Relationship Id="rId24" Type="http://schemas.openxmlformats.org/officeDocument/2006/relationships/customXml" Target="../ink/ink22.xml"/><Relationship Id="rId23" Type="http://schemas.openxmlformats.org/officeDocument/2006/relationships/customXml" Target="../ink/ink21.xml"/><Relationship Id="rId22" Type="http://schemas.openxmlformats.org/officeDocument/2006/relationships/customXml" Target="../ink/ink20.xml"/><Relationship Id="rId21" Type="http://schemas.openxmlformats.org/officeDocument/2006/relationships/customXml" Target="../ink/ink19.xml"/><Relationship Id="rId20" Type="http://schemas.openxmlformats.org/officeDocument/2006/relationships/customXml" Target="../ink/ink18.xml"/><Relationship Id="rId2" Type="http://schemas.openxmlformats.org/officeDocument/2006/relationships/image" Target="../media/image2.png"/><Relationship Id="rId19" Type="http://schemas.openxmlformats.org/officeDocument/2006/relationships/customXml" Target="../ink/ink17.xml"/><Relationship Id="rId18" Type="http://schemas.openxmlformats.org/officeDocument/2006/relationships/customXml" Target="../ink/ink16.xml"/><Relationship Id="rId17" Type="http://schemas.openxmlformats.org/officeDocument/2006/relationships/customXml" Target="../ink/ink15.xml"/><Relationship Id="rId16" Type="http://schemas.openxmlformats.org/officeDocument/2006/relationships/customXml" Target="../ink/ink14.xml"/><Relationship Id="rId15" Type="http://schemas.openxmlformats.org/officeDocument/2006/relationships/customXml" Target="../ink/ink13.xml"/><Relationship Id="rId14" Type="http://schemas.openxmlformats.org/officeDocument/2006/relationships/customXml" Target="../ink/ink12.xml"/><Relationship Id="rId13" Type="http://schemas.openxmlformats.org/officeDocument/2006/relationships/customXml" Target="../ink/ink11.xml"/><Relationship Id="rId12" Type="http://schemas.openxmlformats.org/officeDocument/2006/relationships/customXml" Target="../ink/ink10.xml"/><Relationship Id="rId11" Type="http://schemas.openxmlformats.org/officeDocument/2006/relationships/customXml" Target="../ink/ink9.xml"/><Relationship Id="rId10" Type="http://schemas.openxmlformats.org/officeDocument/2006/relationships/customXml" Target="../ink/ink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customXml" Target="../ink/ink51.xml"/><Relationship Id="rId8" Type="http://schemas.openxmlformats.org/officeDocument/2006/relationships/customXml" Target="../ink/ink50.xml"/><Relationship Id="rId75" Type="http://schemas.openxmlformats.org/officeDocument/2006/relationships/slideLayout" Target="../slideLayouts/slideLayout1.xml"/><Relationship Id="rId74" Type="http://schemas.openxmlformats.org/officeDocument/2006/relationships/customXml" Target="../ink/ink116.xml"/><Relationship Id="rId73" Type="http://schemas.openxmlformats.org/officeDocument/2006/relationships/customXml" Target="../ink/ink115.xml"/><Relationship Id="rId72" Type="http://schemas.openxmlformats.org/officeDocument/2006/relationships/customXml" Target="../ink/ink114.xml"/><Relationship Id="rId71" Type="http://schemas.openxmlformats.org/officeDocument/2006/relationships/customXml" Target="../ink/ink113.xml"/><Relationship Id="rId70" Type="http://schemas.openxmlformats.org/officeDocument/2006/relationships/customXml" Target="../ink/ink112.xml"/><Relationship Id="rId7" Type="http://schemas.openxmlformats.org/officeDocument/2006/relationships/customXml" Target="../ink/ink49.xml"/><Relationship Id="rId69" Type="http://schemas.openxmlformats.org/officeDocument/2006/relationships/customXml" Target="../ink/ink111.xml"/><Relationship Id="rId68" Type="http://schemas.openxmlformats.org/officeDocument/2006/relationships/customXml" Target="../ink/ink110.xml"/><Relationship Id="rId67" Type="http://schemas.openxmlformats.org/officeDocument/2006/relationships/customXml" Target="../ink/ink109.xml"/><Relationship Id="rId66" Type="http://schemas.openxmlformats.org/officeDocument/2006/relationships/customXml" Target="../ink/ink108.xml"/><Relationship Id="rId65" Type="http://schemas.openxmlformats.org/officeDocument/2006/relationships/customXml" Target="../ink/ink107.xml"/><Relationship Id="rId64" Type="http://schemas.openxmlformats.org/officeDocument/2006/relationships/customXml" Target="../ink/ink106.xml"/><Relationship Id="rId63" Type="http://schemas.openxmlformats.org/officeDocument/2006/relationships/customXml" Target="../ink/ink105.xml"/><Relationship Id="rId62" Type="http://schemas.openxmlformats.org/officeDocument/2006/relationships/customXml" Target="../ink/ink104.xml"/><Relationship Id="rId61" Type="http://schemas.openxmlformats.org/officeDocument/2006/relationships/customXml" Target="../ink/ink103.xml"/><Relationship Id="rId60" Type="http://schemas.openxmlformats.org/officeDocument/2006/relationships/customXml" Target="../ink/ink102.xml"/><Relationship Id="rId6" Type="http://schemas.openxmlformats.org/officeDocument/2006/relationships/customXml" Target="../ink/ink48.xml"/><Relationship Id="rId59" Type="http://schemas.openxmlformats.org/officeDocument/2006/relationships/customXml" Target="../ink/ink101.xml"/><Relationship Id="rId58" Type="http://schemas.openxmlformats.org/officeDocument/2006/relationships/customXml" Target="../ink/ink100.xml"/><Relationship Id="rId57" Type="http://schemas.openxmlformats.org/officeDocument/2006/relationships/customXml" Target="../ink/ink99.xml"/><Relationship Id="rId56" Type="http://schemas.openxmlformats.org/officeDocument/2006/relationships/customXml" Target="../ink/ink98.xml"/><Relationship Id="rId55" Type="http://schemas.openxmlformats.org/officeDocument/2006/relationships/customXml" Target="../ink/ink97.xml"/><Relationship Id="rId54" Type="http://schemas.openxmlformats.org/officeDocument/2006/relationships/customXml" Target="../ink/ink96.xml"/><Relationship Id="rId53" Type="http://schemas.openxmlformats.org/officeDocument/2006/relationships/customXml" Target="../ink/ink95.xml"/><Relationship Id="rId52" Type="http://schemas.openxmlformats.org/officeDocument/2006/relationships/customXml" Target="../ink/ink94.xml"/><Relationship Id="rId51" Type="http://schemas.openxmlformats.org/officeDocument/2006/relationships/customXml" Target="../ink/ink93.xml"/><Relationship Id="rId50" Type="http://schemas.openxmlformats.org/officeDocument/2006/relationships/customXml" Target="../ink/ink92.xml"/><Relationship Id="rId5" Type="http://schemas.openxmlformats.org/officeDocument/2006/relationships/customXml" Target="../ink/ink47.xml"/><Relationship Id="rId49" Type="http://schemas.openxmlformats.org/officeDocument/2006/relationships/customXml" Target="../ink/ink91.xml"/><Relationship Id="rId48" Type="http://schemas.openxmlformats.org/officeDocument/2006/relationships/customXml" Target="../ink/ink90.xml"/><Relationship Id="rId47" Type="http://schemas.openxmlformats.org/officeDocument/2006/relationships/customXml" Target="../ink/ink89.xml"/><Relationship Id="rId46" Type="http://schemas.openxmlformats.org/officeDocument/2006/relationships/customXml" Target="../ink/ink88.xml"/><Relationship Id="rId45" Type="http://schemas.openxmlformats.org/officeDocument/2006/relationships/customXml" Target="../ink/ink87.xml"/><Relationship Id="rId44" Type="http://schemas.openxmlformats.org/officeDocument/2006/relationships/customXml" Target="../ink/ink86.xml"/><Relationship Id="rId43" Type="http://schemas.openxmlformats.org/officeDocument/2006/relationships/customXml" Target="../ink/ink85.xml"/><Relationship Id="rId42" Type="http://schemas.openxmlformats.org/officeDocument/2006/relationships/customXml" Target="../ink/ink84.xml"/><Relationship Id="rId41" Type="http://schemas.openxmlformats.org/officeDocument/2006/relationships/customXml" Target="../ink/ink83.xml"/><Relationship Id="rId40" Type="http://schemas.openxmlformats.org/officeDocument/2006/relationships/customXml" Target="../ink/ink82.xml"/><Relationship Id="rId4" Type="http://schemas.openxmlformats.org/officeDocument/2006/relationships/customXml" Target="../ink/ink46.xml"/><Relationship Id="rId39" Type="http://schemas.openxmlformats.org/officeDocument/2006/relationships/customXml" Target="../ink/ink81.xml"/><Relationship Id="rId38" Type="http://schemas.openxmlformats.org/officeDocument/2006/relationships/customXml" Target="../ink/ink80.xml"/><Relationship Id="rId37" Type="http://schemas.openxmlformats.org/officeDocument/2006/relationships/customXml" Target="../ink/ink79.xml"/><Relationship Id="rId36" Type="http://schemas.openxmlformats.org/officeDocument/2006/relationships/customXml" Target="../ink/ink78.xml"/><Relationship Id="rId35" Type="http://schemas.openxmlformats.org/officeDocument/2006/relationships/customXml" Target="../ink/ink77.xml"/><Relationship Id="rId34" Type="http://schemas.openxmlformats.org/officeDocument/2006/relationships/customXml" Target="../ink/ink76.xml"/><Relationship Id="rId33" Type="http://schemas.openxmlformats.org/officeDocument/2006/relationships/customXml" Target="../ink/ink75.xml"/><Relationship Id="rId32" Type="http://schemas.openxmlformats.org/officeDocument/2006/relationships/customXml" Target="../ink/ink74.xml"/><Relationship Id="rId31" Type="http://schemas.openxmlformats.org/officeDocument/2006/relationships/customXml" Target="../ink/ink73.xml"/><Relationship Id="rId30" Type="http://schemas.openxmlformats.org/officeDocument/2006/relationships/customXml" Target="../ink/ink72.xml"/><Relationship Id="rId3" Type="http://schemas.openxmlformats.org/officeDocument/2006/relationships/customXml" Target="../ink/ink45.xml"/><Relationship Id="rId29" Type="http://schemas.openxmlformats.org/officeDocument/2006/relationships/customXml" Target="../ink/ink71.xml"/><Relationship Id="rId28" Type="http://schemas.openxmlformats.org/officeDocument/2006/relationships/customXml" Target="../ink/ink70.xml"/><Relationship Id="rId27" Type="http://schemas.openxmlformats.org/officeDocument/2006/relationships/customXml" Target="../ink/ink69.xml"/><Relationship Id="rId26" Type="http://schemas.openxmlformats.org/officeDocument/2006/relationships/customXml" Target="../ink/ink68.xml"/><Relationship Id="rId25" Type="http://schemas.openxmlformats.org/officeDocument/2006/relationships/customXml" Target="../ink/ink67.xml"/><Relationship Id="rId24" Type="http://schemas.openxmlformats.org/officeDocument/2006/relationships/customXml" Target="../ink/ink66.xml"/><Relationship Id="rId23" Type="http://schemas.openxmlformats.org/officeDocument/2006/relationships/customXml" Target="../ink/ink65.xml"/><Relationship Id="rId22" Type="http://schemas.openxmlformats.org/officeDocument/2006/relationships/customXml" Target="../ink/ink64.xml"/><Relationship Id="rId21" Type="http://schemas.openxmlformats.org/officeDocument/2006/relationships/customXml" Target="../ink/ink63.xml"/><Relationship Id="rId20" Type="http://schemas.openxmlformats.org/officeDocument/2006/relationships/customXml" Target="../ink/ink62.xml"/><Relationship Id="rId2" Type="http://schemas.openxmlformats.org/officeDocument/2006/relationships/customXml" Target="../ink/ink44.xml"/><Relationship Id="rId19" Type="http://schemas.openxmlformats.org/officeDocument/2006/relationships/customXml" Target="../ink/ink61.xml"/><Relationship Id="rId18" Type="http://schemas.openxmlformats.org/officeDocument/2006/relationships/customXml" Target="../ink/ink60.xml"/><Relationship Id="rId17" Type="http://schemas.openxmlformats.org/officeDocument/2006/relationships/customXml" Target="../ink/ink59.xml"/><Relationship Id="rId16" Type="http://schemas.openxmlformats.org/officeDocument/2006/relationships/customXml" Target="../ink/ink58.xml"/><Relationship Id="rId15" Type="http://schemas.openxmlformats.org/officeDocument/2006/relationships/customXml" Target="../ink/ink57.xml"/><Relationship Id="rId14" Type="http://schemas.openxmlformats.org/officeDocument/2006/relationships/customXml" Target="../ink/ink56.xml"/><Relationship Id="rId13" Type="http://schemas.openxmlformats.org/officeDocument/2006/relationships/customXml" Target="../ink/ink55.xml"/><Relationship Id="rId12" Type="http://schemas.openxmlformats.org/officeDocument/2006/relationships/customXml" Target="../ink/ink54.xml"/><Relationship Id="rId11" Type="http://schemas.openxmlformats.org/officeDocument/2006/relationships/customXml" Target="../ink/ink53.xml"/><Relationship Id="rId10" Type="http://schemas.openxmlformats.org/officeDocument/2006/relationships/customXml" Target="../ink/ink52.xml"/><Relationship Id="rId1" Type="http://schemas.openxmlformats.org/officeDocument/2006/relationships/customXml" Target="../ink/ink43.xml"/></Relationships>
</file>

<file path=ppt/slides/_rels/slide3.xml.rels><?xml version="1.0" encoding="UTF-8" standalone="yes"?>
<Relationships xmlns="http://schemas.openxmlformats.org/package/2006/relationships"><Relationship Id="rId9" Type="http://schemas.openxmlformats.org/officeDocument/2006/relationships/customXml" Target="../ink/ink125.xml"/><Relationship Id="rId8" Type="http://schemas.openxmlformats.org/officeDocument/2006/relationships/customXml" Target="../ink/ink124.xml"/><Relationship Id="rId7" Type="http://schemas.openxmlformats.org/officeDocument/2006/relationships/customXml" Target="../ink/ink123.xml"/><Relationship Id="rId6" Type="http://schemas.openxmlformats.org/officeDocument/2006/relationships/customXml" Target="../ink/ink122.xml"/><Relationship Id="rId5" Type="http://schemas.openxmlformats.org/officeDocument/2006/relationships/customXml" Target="../ink/ink121.xml"/><Relationship Id="rId4" Type="http://schemas.openxmlformats.org/officeDocument/2006/relationships/customXml" Target="../ink/ink120.xml"/><Relationship Id="rId31" Type="http://schemas.openxmlformats.org/officeDocument/2006/relationships/slideLayout" Target="../slideLayouts/slideLayout1.xml"/><Relationship Id="rId30" Type="http://schemas.openxmlformats.org/officeDocument/2006/relationships/customXml" Target="../ink/ink146.xml"/><Relationship Id="rId3" Type="http://schemas.openxmlformats.org/officeDocument/2006/relationships/customXml" Target="../ink/ink119.xml"/><Relationship Id="rId29" Type="http://schemas.openxmlformats.org/officeDocument/2006/relationships/customXml" Target="../ink/ink145.xml"/><Relationship Id="rId28" Type="http://schemas.openxmlformats.org/officeDocument/2006/relationships/customXml" Target="../ink/ink144.xml"/><Relationship Id="rId27" Type="http://schemas.openxmlformats.org/officeDocument/2006/relationships/customXml" Target="../ink/ink143.xml"/><Relationship Id="rId26" Type="http://schemas.openxmlformats.org/officeDocument/2006/relationships/customXml" Target="../ink/ink142.xml"/><Relationship Id="rId25" Type="http://schemas.openxmlformats.org/officeDocument/2006/relationships/customXml" Target="../ink/ink141.xml"/><Relationship Id="rId24" Type="http://schemas.openxmlformats.org/officeDocument/2006/relationships/customXml" Target="../ink/ink140.xml"/><Relationship Id="rId23" Type="http://schemas.openxmlformats.org/officeDocument/2006/relationships/customXml" Target="../ink/ink139.xml"/><Relationship Id="rId22" Type="http://schemas.openxmlformats.org/officeDocument/2006/relationships/customXml" Target="../ink/ink138.xml"/><Relationship Id="rId21" Type="http://schemas.openxmlformats.org/officeDocument/2006/relationships/customXml" Target="../ink/ink137.xml"/><Relationship Id="rId20" Type="http://schemas.openxmlformats.org/officeDocument/2006/relationships/customXml" Target="../ink/ink136.xml"/><Relationship Id="rId2" Type="http://schemas.openxmlformats.org/officeDocument/2006/relationships/customXml" Target="../ink/ink118.xml"/><Relationship Id="rId19" Type="http://schemas.openxmlformats.org/officeDocument/2006/relationships/customXml" Target="../ink/ink135.xml"/><Relationship Id="rId18" Type="http://schemas.openxmlformats.org/officeDocument/2006/relationships/customXml" Target="../ink/ink134.xml"/><Relationship Id="rId17" Type="http://schemas.openxmlformats.org/officeDocument/2006/relationships/customXml" Target="../ink/ink133.xml"/><Relationship Id="rId16" Type="http://schemas.openxmlformats.org/officeDocument/2006/relationships/customXml" Target="../ink/ink132.xml"/><Relationship Id="rId15" Type="http://schemas.openxmlformats.org/officeDocument/2006/relationships/customXml" Target="../ink/ink131.xml"/><Relationship Id="rId14" Type="http://schemas.openxmlformats.org/officeDocument/2006/relationships/customXml" Target="../ink/ink130.xml"/><Relationship Id="rId13" Type="http://schemas.openxmlformats.org/officeDocument/2006/relationships/customXml" Target="../ink/ink129.xml"/><Relationship Id="rId12" Type="http://schemas.openxmlformats.org/officeDocument/2006/relationships/customXml" Target="../ink/ink128.xml"/><Relationship Id="rId11" Type="http://schemas.openxmlformats.org/officeDocument/2006/relationships/customXml" Target="../ink/ink127.xml"/><Relationship Id="rId10" Type="http://schemas.openxmlformats.org/officeDocument/2006/relationships/customXml" Target="../ink/ink126.xml"/><Relationship Id="rId1" Type="http://schemas.openxmlformats.org/officeDocument/2006/relationships/customXml" Target="../ink/ink117.xml"/></Relationships>
</file>

<file path=ppt/slides/_rels/slide4.xml.rels><?xml version="1.0" encoding="UTF-8" standalone="yes"?>
<Relationships xmlns="http://schemas.openxmlformats.org/package/2006/relationships"><Relationship Id="rId9" Type="http://schemas.openxmlformats.org/officeDocument/2006/relationships/customXml" Target="../ink/ink155.xml"/><Relationship Id="rId83" Type="http://schemas.openxmlformats.org/officeDocument/2006/relationships/slideLayout" Target="../slideLayouts/slideLayout1.xml"/><Relationship Id="rId82" Type="http://schemas.openxmlformats.org/officeDocument/2006/relationships/customXml" Target="../ink/ink228.xml"/><Relationship Id="rId81" Type="http://schemas.openxmlformats.org/officeDocument/2006/relationships/customXml" Target="../ink/ink227.xml"/><Relationship Id="rId80" Type="http://schemas.openxmlformats.org/officeDocument/2006/relationships/customXml" Target="../ink/ink226.xml"/><Relationship Id="rId8" Type="http://schemas.openxmlformats.org/officeDocument/2006/relationships/customXml" Target="../ink/ink154.xml"/><Relationship Id="rId79" Type="http://schemas.openxmlformats.org/officeDocument/2006/relationships/customXml" Target="../ink/ink225.xml"/><Relationship Id="rId78" Type="http://schemas.openxmlformats.org/officeDocument/2006/relationships/customXml" Target="../ink/ink224.xml"/><Relationship Id="rId77" Type="http://schemas.openxmlformats.org/officeDocument/2006/relationships/customXml" Target="../ink/ink223.xml"/><Relationship Id="rId76" Type="http://schemas.openxmlformats.org/officeDocument/2006/relationships/customXml" Target="../ink/ink222.xml"/><Relationship Id="rId75" Type="http://schemas.openxmlformats.org/officeDocument/2006/relationships/customXml" Target="../ink/ink221.xml"/><Relationship Id="rId74" Type="http://schemas.openxmlformats.org/officeDocument/2006/relationships/customXml" Target="../ink/ink220.xml"/><Relationship Id="rId73" Type="http://schemas.openxmlformats.org/officeDocument/2006/relationships/customXml" Target="../ink/ink219.xml"/><Relationship Id="rId72" Type="http://schemas.openxmlformats.org/officeDocument/2006/relationships/customXml" Target="../ink/ink218.xml"/><Relationship Id="rId71" Type="http://schemas.openxmlformats.org/officeDocument/2006/relationships/customXml" Target="../ink/ink217.xml"/><Relationship Id="rId70" Type="http://schemas.openxmlformats.org/officeDocument/2006/relationships/customXml" Target="../ink/ink216.xml"/><Relationship Id="rId7" Type="http://schemas.openxmlformats.org/officeDocument/2006/relationships/customXml" Target="../ink/ink153.xml"/><Relationship Id="rId69" Type="http://schemas.openxmlformats.org/officeDocument/2006/relationships/customXml" Target="../ink/ink215.xml"/><Relationship Id="rId68" Type="http://schemas.openxmlformats.org/officeDocument/2006/relationships/customXml" Target="../ink/ink214.xml"/><Relationship Id="rId67" Type="http://schemas.openxmlformats.org/officeDocument/2006/relationships/customXml" Target="../ink/ink213.xml"/><Relationship Id="rId66" Type="http://schemas.openxmlformats.org/officeDocument/2006/relationships/customXml" Target="../ink/ink212.xml"/><Relationship Id="rId65" Type="http://schemas.openxmlformats.org/officeDocument/2006/relationships/customXml" Target="../ink/ink211.xml"/><Relationship Id="rId64" Type="http://schemas.openxmlformats.org/officeDocument/2006/relationships/customXml" Target="../ink/ink210.xml"/><Relationship Id="rId63" Type="http://schemas.openxmlformats.org/officeDocument/2006/relationships/customXml" Target="../ink/ink209.xml"/><Relationship Id="rId62" Type="http://schemas.openxmlformats.org/officeDocument/2006/relationships/customXml" Target="../ink/ink208.xml"/><Relationship Id="rId61" Type="http://schemas.openxmlformats.org/officeDocument/2006/relationships/customXml" Target="../ink/ink207.xml"/><Relationship Id="rId60" Type="http://schemas.openxmlformats.org/officeDocument/2006/relationships/customXml" Target="../ink/ink206.xml"/><Relationship Id="rId6" Type="http://schemas.openxmlformats.org/officeDocument/2006/relationships/customXml" Target="../ink/ink152.xml"/><Relationship Id="rId59" Type="http://schemas.openxmlformats.org/officeDocument/2006/relationships/customXml" Target="../ink/ink205.xml"/><Relationship Id="rId58" Type="http://schemas.openxmlformats.org/officeDocument/2006/relationships/customXml" Target="../ink/ink204.xml"/><Relationship Id="rId57" Type="http://schemas.openxmlformats.org/officeDocument/2006/relationships/customXml" Target="../ink/ink203.xml"/><Relationship Id="rId56" Type="http://schemas.openxmlformats.org/officeDocument/2006/relationships/customXml" Target="../ink/ink202.xml"/><Relationship Id="rId55" Type="http://schemas.openxmlformats.org/officeDocument/2006/relationships/customXml" Target="../ink/ink201.xml"/><Relationship Id="rId54" Type="http://schemas.openxmlformats.org/officeDocument/2006/relationships/customXml" Target="../ink/ink200.xml"/><Relationship Id="rId53" Type="http://schemas.openxmlformats.org/officeDocument/2006/relationships/customXml" Target="../ink/ink199.xml"/><Relationship Id="rId52" Type="http://schemas.openxmlformats.org/officeDocument/2006/relationships/customXml" Target="../ink/ink198.xml"/><Relationship Id="rId51" Type="http://schemas.openxmlformats.org/officeDocument/2006/relationships/customXml" Target="../ink/ink197.xml"/><Relationship Id="rId50" Type="http://schemas.openxmlformats.org/officeDocument/2006/relationships/customXml" Target="../ink/ink196.xml"/><Relationship Id="rId5" Type="http://schemas.openxmlformats.org/officeDocument/2006/relationships/customXml" Target="../ink/ink151.xml"/><Relationship Id="rId49" Type="http://schemas.openxmlformats.org/officeDocument/2006/relationships/customXml" Target="../ink/ink195.xml"/><Relationship Id="rId48" Type="http://schemas.openxmlformats.org/officeDocument/2006/relationships/customXml" Target="../ink/ink194.xml"/><Relationship Id="rId47" Type="http://schemas.openxmlformats.org/officeDocument/2006/relationships/customXml" Target="../ink/ink193.xml"/><Relationship Id="rId46" Type="http://schemas.openxmlformats.org/officeDocument/2006/relationships/customXml" Target="../ink/ink192.xml"/><Relationship Id="rId45" Type="http://schemas.openxmlformats.org/officeDocument/2006/relationships/customXml" Target="../ink/ink191.xml"/><Relationship Id="rId44" Type="http://schemas.openxmlformats.org/officeDocument/2006/relationships/customXml" Target="../ink/ink190.xml"/><Relationship Id="rId43" Type="http://schemas.openxmlformats.org/officeDocument/2006/relationships/customXml" Target="../ink/ink189.xml"/><Relationship Id="rId42" Type="http://schemas.openxmlformats.org/officeDocument/2006/relationships/customXml" Target="../ink/ink188.xml"/><Relationship Id="rId41" Type="http://schemas.openxmlformats.org/officeDocument/2006/relationships/customXml" Target="../ink/ink187.xml"/><Relationship Id="rId40" Type="http://schemas.openxmlformats.org/officeDocument/2006/relationships/customXml" Target="../ink/ink186.xml"/><Relationship Id="rId4" Type="http://schemas.openxmlformats.org/officeDocument/2006/relationships/customXml" Target="../ink/ink150.xml"/><Relationship Id="rId39" Type="http://schemas.openxmlformats.org/officeDocument/2006/relationships/customXml" Target="../ink/ink185.xml"/><Relationship Id="rId38" Type="http://schemas.openxmlformats.org/officeDocument/2006/relationships/customXml" Target="../ink/ink184.xml"/><Relationship Id="rId37" Type="http://schemas.openxmlformats.org/officeDocument/2006/relationships/customXml" Target="../ink/ink183.xml"/><Relationship Id="rId36" Type="http://schemas.openxmlformats.org/officeDocument/2006/relationships/customXml" Target="../ink/ink182.xml"/><Relationship Id="rId35" Type="http://schemas.openxmlformats.org/officeDocument/2006/relationships/customXml" Target="../ink/ink181.xml"/><Relationship Id="rId34" Type="http://schemas.openxmlformats.org/officeDocument/2006/relationships/customXml" Target="../ink/ink180.xml"/><Relationship Id="rId33" Type="http://schemas.openxmlformats.org/officeDocument/2006/relationships/customXml" Target="../ink/ink179.xml"/><Relationship Id="rId32" Type="http://schemas.openxmlformats.org/officeDocument/2006/relationships/customXml" Target="../ink/ink178.xml"/><Relationship Id="rId31" Type="http://schemas.openxmlformats.org/officeDocument/2006/relationships/customXml" Target="../ink/ink177.xml"/><Relationship Id="rId30" Type="http://schemas.openxmlformats.org/officeDocument/2006/relationships/customXml" Target="../ink/ink176.xml"/><Relationship Id="rId3" Type="http://schemas.openxmlformats.org/officeDocument/2006/relationships/customXml" Target="../ink/ink149.xml"/><Relationship Id="rId29" Type="http://schemas.openxmlformats.org/officeDocument/2006/relationships/customXml" Target="../ink/ink175.xml"/><Relationship Id="rId28" Type="http://schemas.openxmlformats.org/officeDocument/2006/relationships/customXml" Target="../ink/ink174.xml"/><Relationship Id="rId27" Type="http://schemas.openxmlformats.org/officeDocument/2006/relationships/customXml" Target="../ink/ink173.xml"/><Relationship Id="rId26" Type="http://schemas.openxmlformats.org/officeDocument/2006/relationships/customXml" Target="../ink/ink172.xml"/><Relationship Id="rId25" Type="http://schemas.openxmlformats.org/officeDocument/2006/relationships/customXml" Target="../ink/ink171.xml"/><Relationship Id="rId24" Type="http://schemas.openxmlformats.org/officeDocument/2006/relationships/customXml" Target="../ink/ink170.xml"/><Relationship Id="rId23" Type="http://schemas.openxmlformats.org/officeDocument/2006/relationships/customXml" Target="../ink/ink169.xml"/><Relationship Id="rId22" Type="http://schemas.openxmlformats.org/officeDocument/2006/relationships/customXml" Target="../ink/ink168.xml"/><Relationship Id="rId21" Type="http://schemas.openxmlformats.org/officeDocument/2006/relationships/customXml" Target="../ink/ink167.xml"/><Relationship Id="rId20" Type="http://schemas.openxmlformats.org/officeDocument/2006/relationships/customXml" Target="../ink/ink166.xml"/><Relationship Id="rId2" Type="http://schemas.openxmlformats.org/officeDocument/2006/relationships/customXml" Target="../ink/ink148.xml"/><Relationship Id="rId19" Type="http://schemas.openxmlformats.org/officeDocument/2006/relationships/customXml" Target="../ink/ink165.xml"/><Relationship Id="rId18" Type="http://schemas.openxmlformats.org/officeDocument/2006/relationships/customXml" Target="../ink/ink164.xml"/><Relationship Id="rId17" Type="http://schemas.openxmlformats.org/officeDocument/2006/relationships/customXml" Target="../ink/ink163.xml"/><Relationship Id="rId16" Type="http://schemas.openxmlformats.org/officeDocument/2006/relationships/customXml" Target="../ink/ink162.xml"/><Relationship Id="rId15" Type="http://schemas.openxmlformats.org/officeDocument/2006/relationships/customXml" Target="../ink/ink161.xml"/><Relationship Id="rId14" Type="http://schemas.openxmlformats.org/officeDocument/2006/relationships/customXml" Target="../ink/ink160.xml"/><Relationship Id="rId13" Type="http://schemas.openxmlformats.org/officeDocument/2006/relationships/customXml" Target="../ink/ink159.xml"/><Relationship Id="rId12" Type="http://schemas.openxmlformats.org/officeDocument/2006/relationships/customXml" Target="../ink/ink158.xml"/><Relationship Id="rId11" Type="http://schemas.openxmlformats.org/officeDocument/2006/relationships/customXml" Target="../ink/ink157.xml"/><Relationship Id="rId10" Type="http://schemas.openxmlformats.org/officeDocument/2006/relationships/customXml" Target="../ink/ink156.xml"/><Relationship Id="rId1" Type="http://schemas.openxmlformats.org/officeDocument/2006/relationships/customXml" Target="../ink/ink147.xml"/></Relationships>
</file>

<file path=ppt/slides/_rels/slide5.xml.rels><?xml version="1.0" encoding="UTF-8" standalone="yes"?>
<Relationships xmlns="http://schemas.openxmlformats.org/package/2006/relationships"><Relationship Id="rId99" Type="http://schemas.openxmlformats.org/officeDocument/2006/relationships/customXml" Target="../ink/ink325.xml"/><Relationship Id="rId98" Type="http://schemas.openxmlformats.org/officeDocument/2006/relationships/customXml" Target="../ink/ink324.xml"/><Relationship Id="rId97" Type="http://schemas.openxmlformats.org/officeDocument/2006/relationships/customXml" Target="../ink/ink323.xml"/><Relationship Id="rId96" Type="http://schemas.openxmlformats.org/officeDocument/2006/relationships/customXml" Target="../ink/ink322.xml"/><Relationship Id="rId95" Type="http://schemas.openxmlformats.org/officeDocument/2006/relationships/customXml" Target="../ink/ink321.xml"/><Relationship Id="rId94" Type="http://schemas.openxmlformats.org/officeDocument/2006/relationships/customXml" Target="../ink/ink320.xml"/><Relationship Id="rId93" Type="http://schemas.openxmlformats.org/officeDocument/2006/relationships/customXml" Target="../ink/ink319.xml"/><Relationship Id="rId92" Type="http://schemas.openxmlformats.org/officeDocument/2006/relationships/customXml" Target="../ink/ink318.xml"/><Relationship Id="rId91" Type="http://schemas.openxmlformats.org/officeDocument/2006/relationships/customXml" Target="../ink/ink317.xml"/><Relationship Id="rId90" Type="http://schemas.openxmlformats.org/officeDocument/2006/relationships/customXml" Target="../ink/ink316.xml"/><Relationship Id="rId9" Type="http://schemas.openxmlformats.org/officeDocument/2006/relationships/customXml" Target="../ink/ink235.xml"/><Relationship Id="rId89" Type="http://schemas.openxmlformats.org/officeDocument/2006/relationships/customXml" Target="../ink/ink315.xml"/><Relationship Id="rId88" Type="http://schemas.openxmlformats.org/officeDocument/2006/relationships/customXml" Target="../ink/ink314.xml"/><Relationship Id="rId87" Type="http://schemas.openxmlformats.org/officeDocument/2006/relationships/customXml" Target="../ink/ink313.xml"/><Relationship Id="rId86" Type="http://schemas.openxmlformats.org/officeDocument/2006/relationships/customXml" Target="../ink/ink312.xml"/><Relationship Id="rId85" Type="http://schemas.openxmlformats.org/officeDocument/2006/relationships/customXml" Target="../ink/ink311.xml"/><Relationship Id="rId84" Type="http://schemas.openxmlformats.org/officeDocument/2006/relationships/customXml" Target="../ink/ink310.xml"/><Relationship Id="rId83" Type="http://schemas.openxmlformats.org/officeDocument/2006/relationships/customXml" Target="../ink/ink309.xml"/><Relationship Id="rId82" Type="http://schemas.openxmlformats.org/officeDocument/2006/relationships/customXml" Target="../ink/ink308.xml"/><Relationship Id="rId81" Type="http://schemas.openxmlformats.org/officeDocument/2006/relationships/customXml" Target="../ink/ink307.xml"/><Relationship Id="rId80" Type="http://schemas.openxmlformats.org/officeDocument/2006/relationships/customXml" Target="../ink/ink306.xml"/><Relationship Id="rId8" Type="http://schemas.openxmlformats.org/officeDocument/2006/relationships/customXml" Target="../ink/ink234.xml"/><Relationship Id="rId79" Type="http://schemas.openxmlformats.org/officeDocument/2006/relationships/customXml" Target="../ink/ink305.xml"/><Relationship Id="rId78" Type="http://schemas.openxmlformats.org/officeDocument/2006/relationships/customXml" Target="../ink/ink304.xml"/><Relationship Id="rId77" Type="http://schemas.openxmlformats.org/officeDocument/2006/relationships/customXml" Target="../ink/ink303.xml"/><Relationship Id="rId76" Type="http://schemas.openxmlformats.org/officeDocument/2006/relationships/customXml" Target="../ink/ink302.xml"/><Relationship Id="rId75" Type="http://schemas.openxmlformats.org/officeDocument/2006/relationships/customXml" Target="../ink/ink301.xml"/><Relationship Id="rId74" Type="http://schemas.openxmlformats.org/officeDocument/2006/relationships/customXml" Target="../ink/ink300.xml"/><Relationship Id="rId73" Type="http://schemas.openxmlformats.org/officeDocument/2006/relationships/customXml" Target="../ink/ink299.xml"/><Relationship Id="rId72" Type="http://schemas.openxmlformats.org/officeDocument/2006/relationships/customXml" Target="../ink/ink298.xml"/><Relationship Id="rId71" Type="http://schemas.openxmlformats.org/officeDocument/2006/relationships/customXml" Target="../ink/ink297.xml"/><Relationship Id="rId70" Type="http://schemas.openxmlformats.org/officeDocument/2006/relationships/customXml" Target="../ink/ink296.xml"/><Relationship Id="rId7" Type="http://schemas.openxmlformats.org/officeDocument/2006/relationships/customXml" Target="../ink/ink233.xml"/><Relationship Id="rId69" Type="http://schemas.openxmlformats.org/officeDocument/2006/relationships/customXml" Target="../ink/ink295.xml"/><Relationship Id="rId68" Type="http://schemas.openxmlformats.org/officeDocument/2006/relationships/customXml" Target="../ink/ink294.xml"/><Relationship Id="rId67" Type="http://schemas.openxmlformats.org/officeDocument/2006/relationships/customXml" Target="../ink/ink293.xml"/><Relationship Id="rId66" Type="http://schemas.openxmlformats.org/officeDocument/2006/relationships/customXml" Target="../ink/ink292.xml"/><Relationship Id="rId65" Type="http://schemas.openxmlformats.org/officeDocument/2006/relationships/customXml" Target="../ink/ink291.xml"/><Relationship Id="rId64" Type="http://schemas.openxmlformats.org/officeDocument/2006/relationships/customXml" Target="../ink/ink290.xml"/><Relationship Id="rId63" Type="http://schemas.openxmlformats.org/officeDocument/2006/relationships/customXml" Target="../ink/ink289.xml"/><Relationship Id="rId62" Type="http://schemas.openxmlformats.org/officeDocument/2006/relationships/customXml" Target="../ink/ink288.xml"/><Relationship Id="rId61" Type="http://schemas.openxmlformats.org/officeDocument/2006/relationships/customXml" Target="../ink/ink287.xml"/><Relationship Id="rId60" Type="http://schemas.openxmlformats.org/officeDocument/2006/relationships/customXml" Target="../ink/ink286.xml"/><Relationship Id="rId6" Type="http://schemas.openxmlformats.org/officeDocument/2006/relationships/customXml" Target="../ink/ink232.xml"/><Relationship Id="rId59" Type="http://schemas.openxmlformats.org/officeDocument/2006/relationships/customXml" Target="../ink/ink285.xml"/><Relationship Id="rId58" Type="http://schemas.openxmlformats.org/officeDocument/2006/relationships/customXml" Target="../ink/ink284.xml"/><Relationship Id="rId57" Type="http://schemas.openxmlformats.org/officeDocument/2006/relationships/customXml" Target="../ink/ink283.xml"/><Relationship Id="rId56" Type="http://schemas.openxmlformats.org/officeDocument/2006/relationships/customXml" Target="../ink/ink282.xml"/><Relationship Id="rId55" Type="http://schemas.openxmlformats.org/officeDocument/2006/relationships/customXml" Target="../ink/ink281.xml"/><Relationship Id="rId54" Type="http://schemas.openxmlformats.org/officeDocument/2006/relationships/customXml" Target="../ink/ink280.xml"/><Relationship Id="rId53" Type="http://schemas.openxmlformats.org/officeDocument/2006/relationships/customXml" Target="../ink/ink279.xml"/><Relationship Id="rId52" Type="http://schemas.openxmlformats.org/officeDocument/2006/relationships/customXml" Target="../ink/ink278.xml"/><Relationship Id="rId51" Type="http://schemas.openxmlformats.org/officeDocument/2006/relationships/customXml" Target="../ink/ink277.xml"/><Relationship Id="rId50" Type="http://schemas.openxmlformats.org/officeDocument/2006/relationships/customXml" Target="../ink/ink276.xml"/><Relationship Id="rId5" Type="http://schemas.openxmlformats.org/officeDocument/2006/relationships/customXml" Target="../ink/ink231.xml"/><Relationship Id="rId49" Type="http://schemas.openxmlformats.org/officeDocument/2006/relationships/customXml" Target="../ink/ink275.xml"/><Relationship Id="rId48" Type="http://schemas.openxmlformats.org/officeDocument/2006/relationships/customXml" Target="../ink/ink274.xml"/><Relationship Id="rId47" Type="http://schemas.openxmlformats.org/officeDocument/2006/relationships/customXml" Target="../ink/ink273.xml"/><Relationship Id="rId46" Type="http://schemas.openxmlformats.org/officeDocument/2006/relationships/customXml" Target="../ink/ink272.xml"/><Relationship Id="rId45" Type="http://schemas.openxmlformats.org/officeDocument/2006/relationships/customXml" Target="../ink/ink271.xml"/><Relationship Id="rId44" Type="http://schemas.openxmlformats.org/officeDocument/2006/relationships/customXml" Target="../ink/ink270.xml"/><Relationship Id="rId43" Type="http://schemas.openxmlformats.org/officeDocument/2006/relationships/customXml" Target="../ink/ink269.xml"/><Relationship Id="rId42" Type="http://schemas.openxmlformats.org/officeDocument/2006/relationships/customXml" Target="../ink/ink268.xml"/><Relationship Id="rId41" Type="http://schemas.openxmlformats.org/officeDocument/2006/relationships/customXml" Target="../ink/ink267.xml"/><Relationship Id="rId40" Type="http://schemas.openxmlformats.org/officeDocument/2006/relationships/customXml" Target="../ink/ink266.xml"/><Relationship Id="rId4" Type="http://schemas.openxmlformats.org/officeDocument/2006/relationships/customXml" Target="../ink/ink230.xml"/><Relationship Id="rId39" Type="http://schemas.openxmlformats.org/officeDocument/2006/relationships/customXml" Target="../ink/ink265.xml"/><Relationship Id="rId38" Type="http://schemas.openxmlformats.org/officeDocument/2006/relationships/customXml" Target="../ink/ink264.xml"/><Relationship Id="rId37" Type="http://schemas.openxmlformats.org/officeDocument/2006/relationships/customXml" Target="../ink/ink263.xml"/><Relationship Id="rId36" Type="http://schemas.openxmlformats.org/officeDocument/2006/relationships/customXml" Target="../ink/ink262.xml"/><Relationship Id="rId35" Type="http://schemas.openxmlformats.org/officeDocument/2006/relationships/customXml" Target="../ink/ink261.xml"/><Relationship Id="rId34" Type="http://schemas.openxmlformats.org/officeDocument/2006/relationships/customXml" Target="../ink/ink260.xml"/><Relationship Id="rId33" Type="http://schemas.openxmlformats.org/officeDocument/2006/relationships/customXml" Target="../ink/ink259.xml"/><Relationship Id="rId32" Type="http://schemas.openxmlformats.org/officeDocument/2006/relationships/customXml" Target="../ink/ink258.xml"/><Relationship Id="rId31" Type="http://schemas.openxmlformats.org/officeDocument/2006/relationships/customXml" Target="../ink/ink257.xml"/><Relationship Id="rId30" Type="http://schemas.openxmlformats.org/officeDocument/2006/relationships/customXml" Target="../ink/ink256.xml"/><Relationship Id="rId3" Type="http://schemas.openxmlformats.org/officeDocument/2006/relationships/customXml" Target="../ink/ink229.xml"/><Relationship Id="rId29" Type="http://schemas.openxmlformats.org/officeDocument/2006/relationships/customXml" Target="../ink/ink255.xml"/><Relationship Id="rId28" Type="http://schemas.openxmlformats.org/officeDocument/2006/relationships/customXml" Target="../ink/ink254.xml"/><Relationship Id="rId27" Type="http://schemas.openxmlformats.org/officeDocument/2006/relationships/customXml" Target="../ink/ink253.xml"/><Relationship Id="rId26" Type="http://schemas.openxmlformats.org/officeDocument/2006/relationships/customXml" Target="../ink/ink252.xml"/><Relationship Id="rId25" Type="http://schemas.openxmlformats.org/officeDocument/2006/relationships/customXml" Target="../ink/ink251.xml"/><Relationship Id="rId24" Type="http://schemas.openxmlformats.org/officeDocument/2006/relationships/customXml" Target="../ink/ink250.xml"/><Relationship Id="rId23" Type="http://schemas.openxmlformats.org/officeDocument/2006/relationships/customXml" Target="../ink/ink249.xml"/><Relationship Id="rId220" Type="http://schemas.openxmlformats.org/officeDocument/2006/relationships/slideLayout" Target="../slideLayouts/slideLayout1.xml"/><Relationship Id="rId22" Type="http://schemas.openxmlformats.org/officeDocument/2006/relationships/customXml" Target="../ink/ink248.xml"/><Relationship Id="rId219" Type="http://schemas.openxmlformats.org/officeDocument/2006/relationships/customXml" Target="../ink/ink445.xml"/><Relationship Id="rId218" Type="http://schemas.openxmlformats.org/officeDocument/2006/relationships/customXml" Target="../ink/ink444.xml"/><Relationship Id="rId217" Type="http://schemas.openxmlformats.org/officeDocument/2006/relationships/customXml" Target="../ink/ink443.xml"/><Relationship Id="rId216" Type="http://schemas.openxmlformats.org/officeDocument/2006/relationships/customXml" Target="../ink/ink442.xml"/><Relationship Id="rId215" Type="http://schemas.openxmlformats.org/officeDocument/2006/relationships/customXml" Target="../ink/ink441.xml"/><Relationship Id="rId214" Type="http://schemas.openxmlformats.org/officeDocument/2006/relationships/customXml" Target="../ink/ink440.xml"/><Relationship Id="rId213" Type="http://schemas.openxmlformats.org/officeDocument/2006/relationships/customXml" Target="../ink/ink439.xml"/><Relationship Id="rId212" Type="http://schemas.openxmlformats.org/officeDocument/2006/relationships/customXml" Target="../ink/ink438.xml"/><Relationship Id="rId211" Type="http://schemas.openxmlformats.org/officeDocument/2006/relationships/customXml" Target="../ink/ink437.xml"/><Relationship Id="rId210" Type="http://schemas.openxmlformats.org/officeDocument/2006/relationships/customXml" Target="../ink/ink436.xml"/><Relationship Id="rId21" Type="http://schemas.openxmlformats.org/officeDocument/2006/relationships/customXml" Target="../ink/ink247.xml"/><Relationship Id="rId209" Type="http://schemas.openxmlformats.org/officeDocument/2006/relationships/customXml" Target="../ink/ink435.xml"/><Relationship Id="rId208" Type="http://schemas.openxmlformats.org/officeDocument/2006/relationships/customXml" Target="../ink/ink434.xml"/><Relationship Id="rId207" Type="http://schemas.openxmlformats.org/officeDocument/2006/relationships/customXml" Target="../ink/ink433.xml"/><Relationship Id="rId206" Type="http://schemas.openxmlformats.org/officeDocument/2006/relationships/customXml" Target="../ink/ink432.xml"/><Relationship Id="rId205" Type="http://schemas.openxmlformats.org/officeDocument/2006/relationships/customXml" Target="../ink/ink431.xml"/><Relationship Id="rId204" Type="http://schemas.openxmlformats.org/officeDocument/2006/relationships/customXml" Target="../ink/ink430.xml"/><Relationship Id="rId203" Type="http://schemas.openxmlformats.org/officeDocument/2006/relationships/customXml" Target="../ink/ink429.xml"/><Relationship Id="rId202" Type="http://schemas.openxmlformats.org/officeDocument/2006/relationships/customXml" Target="../ink/ink428.xml"/><Relationship Id="rId201" Type="http://schemas.openxmlformats.org/officeDocument/2006/relationships/customXml" Target="../ink/ink427.xml"/><Relationship Id="rId200" Type="http://schemas.openxmlformats.org/officeDocument/2006/relationships/customXml" Target="../ink/ink426.xml"/><Relationship Id="rId20" Type="http://schemas.openxmlformats.org/officeDocument/2006/relationships/customXml" Target="../ink/ink246.xml"/><Relationship Id="rId2" Type="http://schemas.openxmlformats.org/officeDocument/2006/relationships/image" Target="../media/image4.png"/><Relationship Id="rId199" Type="http://schemas.openxmlformats.org/officeDocument/2006/relationships/customXml" Target="../ink/ink425.xml"/><Relationship Id="rId198" Type="http://schemas.openxmlformats.org/officeDocument/2006/relationships/customXml" Target="../ink/ink424.xml"/><Relationship Id="rId197" Type="http://schemas.openxmlformats.org/officeDocument/2006/relationships/customXml" Target="../ink/ink423.xml"/><Relationship Id="rId196" Type="http://schemas.openxmlformats.org/officeDocument/2006/relationships/customXml" Target="../ink/ink422.xml"/><Relationship Id="rId195" Type="http://schemas.openxmlformats.org/officeDocument/2006/relationships/customXml" Target="../ink/ink421.xml"/><Relationship Id="rId194" Type="http://schemas.openxmlformats.org/officeDocument/2006/relationships/customXml" Target="../ink/ink420.xml"/><Relationship Id="rId193" Type="http://schemas.openxmlformats.org/officeDocument/2006/relationships/customXml" Target="../ink/ink419.xml"/><Relationship Id="rId192" Type="http://schemas.openxmlformats.org/officeDocument/2006/relationships/customXml" Target="../ink/ink418.xml"/><Relationship Id="rId191" Type="http://schemas.openxmlformats.org/officeDocument/2006/relationships/customXml" Target="../ink/ink417.xml"/><Relationship Id="rId190" Type="http://schemas.openxmlformats.org/officeDocument/2006/relationships/customXml" Target="../ink/ink416.xml"/><Relationship Id="rId19" Type="http://schemas.openxmlformats.org/officeDocument/2006/relationships/customXml" Target="../ink/ink245.xml"/><Relationship Id="rId189" Type="http://schemas.openxmlformats.org/officeDocument/2006/relationships/customXml" Target="../ink/ink415.xml"/><Relationship Id="rId188" Type="http://schemas.openxmlformats.org/officeDocument/2006/relationships/customXml" Target="../ink/ink414.xml"/><Relationship Id="rId187" Type="http://schemas.openxmlformats.org/officeDocument/2006/relationships/customXml" Target="../ink/ink413.xml"/><Relationship Id="rId186" Type="http://schemas.openxmlformats.org/officeDocument/2006/relationships/customXml" Target="../ink/ink412.xml"/><Relationship Id="rId185" Type="http://schemas.openxmlformats.org/officeDocument/2006/relationships/customXml" Target="../ink/ink411.xml"/><Relationship Id="rId184" Type="http://schemas.openxmlformats.org/officeDocument/2006/relationships/customXml" Target="../ink/ink410.xml"/><Relationship Id="rId183" Type="http://schemas.openxmlformats.org/officeDocument/2006/relationships/customXml" Target="../ink/ink409.xml"/><Relationship Id="rId182" Type="http://schemas.openxmlformats.org/officeDocument/2006/relationships/customXml" Target="../ink/ink408.xml"/><Relationship Id="rId181" Type="http://schemas.openxmlformats.org/officeDocument/2006/relationships/customXml" Target="../ink/ink407.xml"/><Relationship Id="rId180" Type="http://schemas.openxmlformats.org/officeDocument/2006/relationships/customXml" Target="../ink/ink406.xml"/><Relationship Id="rId18" Type="http://schemas.openxmlformats.org/officeDocument/2006/relationships/customXml" Target="../ink/ink244.xml"/><Relationship Id="rId179" Type="http://schemas.openxmlformats.org/officeDocument/2006/relationships/customXml" Target="../ink/ink405.xml"/><Relationship Id="rId178" Type="http://schemas.openxmlformats.org/officeDocument/2006/relationships/customXml" Target="../ink/ink404.xml"/><Relationship Id="rId177" Type="http://schemas.openxmlformats.org/officeDocument/2006/relationships/customXml" Target="../ink/ink403.xml"/><Relationship Id="rId176" Type="http://schemas.openxmlformats.org/officeDocument/2006/relationships/customXml" Target="../ink/ink402.xml"/><Relationship Id="rId175" Type="http://schemas.openxmlformats.org/officeDocument/2006/relationships/customXml" Target="../ink/ink401.xml"/><Relationship Id="rId174" Type="http://schemas.openxmlformats.org/officeDocument/2006/relationships/customXml" Target="../ink/ink400.xml"/><Relationship Id="rId173" Type="http://schemas.openxmlformats.org/officeDocument/2006/relationships/customXml" Target="../ink/ink399.xml"/><Relationship Id="rId172" Type="http://schemas.openxmlformats.org/officeDocument/2006/relationships/customXml" Target="../ink/ink398.xml"/><Relationship Id="rId171" Type="http://schemas.openxmlformats.org/officeDocument/2006/relationships/customXml" Target="../ink/ink397.xml"/><Relationship Id="rId170" Type="http://schemas.openxmlformats.org/officeDocument/2006/relationships/customXml" Target="../ink/ink396.xml"/><Relationship Id="rId17" Type="http://schemas.openxmlformats.org/officeDocument/2006/relationships/customXml" Target="../ink/ink243.xml"/><Relationship Id="rId169" Type="http://schemas.openxmlformats.org/officeDocument/2006/relationships/customXml" Target="../ink/ink395.xml"/><Relationship Id="rId168" Type="http://schemas.openxmlformats.org/officeDocument/2006/relationships/customXml" Target="../ink/ink394.xml"/><Relationship Id="rId167" Type="http://schemas.openxmlformats.org/officeDocument/2006/relationships/customXml" Target="../ink/ink393.xml"/><Relationship Id="rId166" Type="http://schemas.openxmlformats.org/officeDocument/2006/relationships/customXml" Target="../ink/ink392.xml"/><Relationship Id="rId165" Type="http://schemas.openxmlformats.org/officeDocument/2006/relationships/customXml" Target="../ink/ink391.xml"/><Relationship Id="rId164" Type="http://schemas.openxmlformats.org/officeDocument/2006/relationships/customXml" Target="../ink/ink390.xml"/><Relationship Id="rId163" Type="http://schemas.openxmlformats.org/officeDocument/2006/relationships/customXml" Target="../ink/ink389.xml"/><Relationship Id="rId162" Type="http://schemas.openxmlformats.org/officeDocument/2006/relationships/customXml" Target="../ink/ink388.xml"/><Relationship Id="rId161" Type="http://schemas.openxmlformats.org/officeDocument/2006/relationships/customXml" Target="../ink/ink387.xml"/><Relationship Id="rId160" Type="http://schemas.openxmlformats.org/officeDocument/2006/relationships/customXml" Target="../ink/ink386.xml"/><Relationship Id="rId16" Type="http://schemas.openxmlformats.org/officeDocument/2006/relationships/customXml" Target="../ink/ink242.xml"/><Relationship Id="rId159" Type="http://schemas.openxmlformats.org/officeDocument/2006/relationships/customXml" Target="../ink/ink385.xml"/><Relationship Id="rId158" Type="http://schemas.openxmlformats.org/officeDocument/2006/relationships/customXml" Target="../ink/ink384.xml"/><Relationship Id="rId157" Type="http://schemas.openxmlformats.org/officeDocument/2006/relationships/customXml" Target="../ink/ink383.xml"/><Relationship Id="rId156" Type="http://schemas.openxmlformats.org/officeDocument/2006/relationships/customXml" Target="../ink/ink382.xml"/><Relationship Id="rId155" Type="http://schemas.openxmlformats.org/officeDocument/2006/relationships/customXml" Target="../ink/ink381.xml"/><Relationship Id="rId154" Type="http://schemas.openxmlformats.org/officeDocument/2006/relationships/customXml" Target="../ink/ink380.xml"/><Relationship Id="rId153" Type="http://schemas.openxmlformats.org/officeDocument/2006/relationships/customXml" Target="../ink/ink379.xml"/><Relationship Id="rId152" Type="http://schemas.openxmlformats.org/officeDocument/2006/relationships/customXml" Target="../ink/ink378.xml"/><Relationship Id="rId151" Type="http://schemas.openxmlformats.org/officeDocument/2006/relationships/customXml" Target="../ink/ink377.xml"/><Relationship Id="rId150" Type="http://schemas.openxmlformats.org/officeDocument/2006/relationships/customXml" Target="../ink/ink376.xml"/><Relationship Id="rId15" Type="http://schemas.openxmlformats.org/officeDocument/2006/relationships/customXml" Target="../ink/ink241.xml"/><Relationship Id="rId149" Type="http://schemas.openxmlformats.org/officeDocument/2006/relationships/customXml" Target="../ink/ink375.xml"/><Relationship Id="rId148" Type="http://schemas.openxmlformats.org/officeDocument/2006/relationships/customXml" Target="../ink/ink374.xml"/><Relationship Id="rId147" Type="http://schemas.openxmlformats.org/officeDocument/2006/relationships/customXml" Target="../ink/ink373.xml"/><Relationship Id="rId146" Type="http://schemas.openxmlformats.org/officeDocument/2006/relationships/customXml" Target="../ink/ink372.xml"/><Relationship Id="rId145" Type="http://schemas.openxmlformats.org/officeDocument/2006/relationships/customXml" Target="../ink/ink371.xml"/><Relationship Id="rId144" Type="http://schemas.openxmlformats.org/officeDocument/2006/relationships/customXml" Target="../ink/ink370.xml"/><Relationship Id="rId143" Type="http://schemas.openxmlformats.org/officeDocument/2006/relationships/customXml" Target="../ink/ink369.xml"/><Relationship Id="rId142" Type="http://schemas.openxmlformats.org/officeDocument/2006/relationships/customXml" Target="../ink/ink368.xml"/><Relationship Id="rId141" Type="http://schemas.openxmlformats.org/officeDocument/2006/relationships/customXml" Target="../ink/ink367.xml"/><Relationship Id="rId140" Type="http://schemas.openxmlformats.org/officeDocument/2006/relationships/customXml" Target="../ink/ink366.xml"/><Relationship Id="rId14" Type="http://schemas.openxmlformats.org/officeDocument/2006/relationships/customXml" Target="../ink/ink240.xml"/><Relationship Id="rId139" Type="http://schemas.openxmlformats.org/officeDocument/2006/relationships/customXml" Target="../ink/ink365.xml"/><Relationship Id="rId138" Type="http://schemas.openxmlformats.org/officeDocument/2006/relationships/customXml" Target="../ink/ink364.xml"/><Relationship Id="rId137" Type="http://schemas.openxmlformats.org/officeDocument/2006/relationships/customXml" Target="../ink/ink363.xml"/><Relationship Id="rId136" Type="http://schemas.openxmlformats.org/officeDocument/2006/relationships/customXml" Target="../ink/ink362.xml"/><Relationship Id="rId135" Type="http://schemas.openxmlformats.org/officeDocument/2006/relationships/customXml" Target="../ink/ink361.xml"/><Relationship Id="rId134" Type="http://schemas.openxmlformats.org/officeDocument/2006/relationships/customXml" Target="../ink/ink360.xml"/><Relationship Id="rId133" Type="http://schemas.openxmlformats.org/officeDocument/2006/relationships/customXml" Target="../ink/ink359.xml"/><Relationship Id="rId132" Type="http://schemas.openxmlformats.org/officeDocument/2006/relationships/customXml" Target="../ink/ink358.xml"/><Relationship Id="rId131" Type="http://schemas.openxmlformats.org/officeDocument/2006/relationships/customXml" Target="../ink/ink357.xml"/><Relationship Id="rId130" Type="http://schemas.openxmlformats.org/officeDocument/2006/relationships/customXml" Target="../ink/ink356.xml"/><Relationship Id="rId13" Type="http://schemas.openxmlformats.org/officeDocument/2006/relationships/customXml" Target="../ink/ink239.xml"/><Relationship Id="rId129" Type="http://schemas.openxmlformats.org/officeDocument/2006/relationships/customXml" Target="../ink/ink355.xml"/><Relationship Id="rId128" Type="http://schemas.openxmlformats.org/officeDocument/2006/relationships/customXml" Target="../ink/ink354.xml"/><Relationship Id="rId127" Type="http://schemas.openxmlformats.org/officeDocument/2006/relationships/customXml" Target="../ink/ink353.xml"/><Relationship Id="rId126" Type="http://schemas.openxmlformats.org/officeDocument/2006/relationships/customXml" Target="../ink/ink352.xml"/><Relationship Id="rId125" Type="http://schemas.openxmlformats.org/officeDocument/2006/relationships/customXml" Target="../ink/ink351.xml"/><Relationship Id="rId124" Type="http://schemas.openxmlformats.org/officeDocument/2006/relationships/customXml" Target="../ink/ink350.xml"/><Relationship Id="rId123" Type="http://schemas.openxmlformats.org/officeDocument/2006/relationships/customXml" Target="../ink/ink349.xml"/><Relationship Id="rId122" Type="http://schemas.openxmlformats.org/officeDocument/2006/relationships/customXml" Target="../ink/ink348.xml"/><Relationship Id="rId121" Type="http://schemas.openxmlformats.org/officeDocument/2006/relationships/customXml" Target="../ink/ink347.xml"/><Relationship Id="rId120" Type="http://schemas.openxmlformats.org/officeDocument/2006/relationships/customXml" Target="../ink/ink346.xml"/><Relationship Id="rId12" Type="http://schemas.openxmlformats.org/officeDocument/2006/relationships/customXml" Target="../ink/ink238.xml"/><Relationship Id="rId119" Type="http://schemas.openxmlformats.org/officeDocument/2006/relationships/customXml" Target="../ink/ink345.xml"/><Relationship Id="rId118" Type="http://schemas.openxmlformats.org/officeDocument/2006/relationships/customXml" Target="../ink/ink344.xml"/><Relationship Id="rId117" Type="http://schemas.openxmlformats.org/officeDocument/2006/relationships/customXml" Target="../ink/ink343.xml"/><Relationship Id="rId116" Type="http://schemas.openxmlformats.org/officeDocument/2006/relationships/customXml" Target="../ink/ink342.xml"/><Relationship Id="rId115" Type="http://schemas.openxmlformats.org/officeDocument/2006/relationships/customXml" Target="../ink/ink341.xml"/><Relationship Id="rId114" Type="http://schemas.openxmlformats.org/officeDocument/2006/relationships/customXml" Target="../ink/ink340.xml"/><Relationship Id="rId113" Type="http://schemas.openxmlformats.org/officeDocument/2006/relationships/customXml" Target="../ink/ink339.xml"/><Relationship Id="rId112" Type="http://schemas.openxmlformats.org/officeDocument/2006/relationships/customXml" Target="../ink/ink338.xml"/><Relationship Id="rId111" Type="http://schemas.openxmlformats.org/officeDocument/2006/relationships/customXml" Target="../ink/ink337.xml"/><Relationship Id="rId110" Type="http://schemas.openxmlformats.org/officeDocument/2006/relationships/customXml" Target="../ink/ink336.xml"/><Relationship Id="rId11" Type="http://schemas.openxmlformats.org/officeDocument/2006/relationships/customXml" Target="../ink/ink237.xml"/><Relationship Id="rId109" Type="http://schemas.openxmlformats.org/officeDocument/2006/relationships/customXml" Target="../ink/ink335.xml"/><Relationship Id="rId108" Type="http://schemas.openxmlformats.org/officeDocument/2006/relationships/customXml" Target="../ink/ink334.xml"/><Relationship Id="rId107" Type="http://schemas.openxmlformats.org/officeDocument/2006/relationships/customXml" Target="../ink/ink333.xml"/><Relationship Id="rId106" Type="http://schemas.openxmlformats.org/officeDocument/2006/relationships/customXml" Target="../ink/ink332.xml"/><Relationship Id="rId105" Type="http://schemas.openxmlformats.org/officeDocument/2006/relationships/customXml" Target="../ink/ink331.xml"/><Relationship Id="rId104" Type="http://schemas.openxmlformats.org/officeDocument/2006/relationships/customXml" Target="../ink/ink330.xml"/><Relationship Id="rId103" Type="http://schemas.openxmlformats.org/officeDocument/2006/relationships/customXml" Target="../ink/ink329.xml"/><Relationship Id="rId102" Type="http://schemas.openxmlformats.org/officeDocument/2006/relationships/customXml" Target="../ink/ink328.xml"/><Relationship Id="rId101" Type="http://schemas.openxmlformats.org/officeDocument/2006/relationships/customXml" Target="../ink/ink327.xml"/><Relationship Id="rId100" Type="http://schemas.openxmlformats.org/officeDocument/2006/relationships/customXml" Target="../ink/ink326.xml"/><Relationship Id="rId10" Type="http://schemas.openxmlformats.org/officeDocument/2006/relationships/customXml" Target="../ink/ink23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customXml" Target="../ink/ink454.xml"/><Relationship Id="rId8" Type="http://schemas.openxmlformats.org/officeDocument/2006/relationships/customXml" Target="../ink/ink453.xml"/><Relationship Id="rId7" Type="http://schemas.openxmlformats.org/officeDocument/2006/relationships/customXml" Target="../ink/ink452.xml"/><Relationship Id="rId6" Type="http://schemas.openxmlformats.org/officeDocument/2006/relationships/customXml" Target="../ink/ink451.xml"/><Relationship Id="rId5" Type="http://schemas.openxmlformats.org/officeDocument/2006/relationships/customXml" Target="../ink/ink450.xml"/><Relationship Id="rId48" Type="http://schemas.openxmlformats.org/officeDocument/2006/relationships/slideLayout" Target="../slideLayouts/slideLayout1.xml"/><Relationship Id="rId47" Type="http://schemas.openxmlformats.org/officeDocument/2006/relationships/customXml" Target="../ink/ink492.xml"/><Relationship Id="rId46" Type="http://schemas.openxmlformats.org/officeDocument/2006/relationships/customXml" Target="../ink/ink491.xml"/><Relationship Id="rId45" Type="http://schemas.openxmlformats.org/officeDocument/2006/relationships/customXml" Target="../ink/ink490.xml"/><Relationship Id="rId44" Type="http://schemas.openxmlformats.org/officeDocument/2006/relationships/customXml" Target="../ink/ink489.xml"/><Relationship Id="rId43" Type="http://schemas.openxmlformats.org/officeDocument/2006/relationships/customXml" Target="../ink/ink488.xml"/><Relationship Id="rId42" Type="http://schemas.openxmlformats.org/officeDocument/2006/relationships/customXml" Target="../ink/ink487.xml"/><Relationship Id="rId41" Type="http://schemas.openxmlformats.org/officeDocument/2006/relationships/customXml" Target="../ink/ink486.xml"/><Relationship Id="rId40" Type="http://schemas.openxmlformats.org/officeDocument/2006/relationships/customXml" Target="../ink/ink485.xml"/><Relationship Id="rId4" Type="http://schemas.openxmlformats.org/officeDocument/2006/relationships/customXml" Target="../ink/ink449.xml"/><Relationship Id="rId39" Type="http://schemas.openxmlformats.org/officeDocument/2006/relationships/customXml" Target="../ink/ink484.xml"/><Relationship Id="rId38" Type="http://schemas.openxmlformats.org/officeDocument/2006/relationships/customXml" Target="../ink/ink483.xml"/><Relationship Id="rId37" Type="http://schemas.openxmlformats.org/officeDocument/2006/relationships/customXml" Target="../ink/ink482.xml"/><Relationship Id="rId36" Type="http://schemas.openxmlformats.org/officeDocument/2006/relationships/customXml" Target="../ink/ink481.xml"/><Relationship Id="rId35" Type="http://schemas.openxmlformats.org/officeDocument/2006/relationships/customXml" Target="../ink/ink480.xml"/><Relationship Id="rId34" Type="http://schemas.openxmlformats.org/officeDocument/2006/relationships/customXml" Target="../ink/ink479.xml"/><Relationship Id="rId33" Type="http://schemas.openxmlformats.org/officeDocument/2006/relationships/customXml" Target="../ink/ink478.xml"/><Relationship Id="rId32" Type="http://schemas.openxmlformats.org/officeDocument/2006/relationships/customXml" Target="../ink/ink477.xml"/><Relationship Id="rId31" Type="http://schemas.openxmlformats.org/officeDocument/2006/relationships/customXml" Target="../ink/ink476.xml"/><Relationship Id="rId30" Type="http://schemas.openxmlformats.org/officeDocument/2006/relationships/customXml" Target="../ink/ink475.xml"/><Relationship Id="rId3" Type="http://schemas.openxmlformats.org/officeDocument/2006/relationships/customXml" Target="../ink/ink448.xml"/><Relationship Id="rId29" Type="http://schemas.openxmlformats.org/officeDocument/2006/relationships/customXml" Target="../ink/ink474.xml"/><Relationship Id="rId28" Type="http://schemas.openxmlformats.org/officeDocument/2006/relationships/customXml" Target="../ink/ink473.xml"/><Relationship Id="rId27" Type="http://schemas.openxmlformats.org/officeDocument/2006/relationships/customXml" Target="../ink/ink472.xml"/><Relationship Id="rId26" Type="http://schemas.openxmlformats.org/officeDocument/2006/relationships/customXml" Target="../ink/ink471.xml"/><Relationship Id="rId25" Type="http://schemas.openxmlformats.org/officeDocument/2006/relationships/customXml" Target="../ink/ink470.xml"/><Relationship Id="rId24" Type="http://schemas.openxmlformats.org/officeDocument/2006/relationships/customXml" Target="../ink/ink469.xml"/><Relationship Id="rId23" Type="http://schemas.openxmlformats.org/officeDocument/2006/relationships/customXml" Target="../ink/ink468.xml"/><Relationship Id="rId22" Type="http://schemas.openxmlformats.org/officeDocument/2006/relationships/customXml" Target="../ink/ink467.xml"/><Relationship Id="rId21" Type="http://schemas.openxmlformats.org/officeDocument/2006/relationships/customXml" Target="../ink/ink466.xml"/><Relationship Id="rId20" Type="http://schemas.openxmlformats.org/officeDocument/2006/relationships/customXml" Target="../ink/ink465.xml"/><Relationship Id="rId2" Type="http://schemas.openxmlformats.org/officeDocument/2006/relationships/customXml" Target="../ink/ink447.xml"/><Relationship Id="rId19" Type="http://schemas.openxmlformats.org/officeDocument/2006/relationships/customXml" Target="../ink/ink464.xml"/><Relationship Id="rId18" Type="http://schemas.openxmlformats.org/officeDocument/2006/relationships/customXml" Target="../ink/ink463.xml"/><Relationship Id="rId17" Type="http://schemas.openxmlformats.org/officeDocument/2006/relationships/customXml" Target="../ink/ink462.xml"/><Relationship Id="rId16" Type="http://schemas.openxmlformats.org/officeDocument/2006/relationships/customXml" Target="../ink/ink461.xml"/><Relationship Id="rId15" Type="http://schemas.openxmlformats.org/officeDocument/2006/relationships/customXml" Target="../ink/ink460.xml"/><Relationship Id="rId14" Type="http://schemas.openxmlformats.org/officeDocument/2006/relationships/customXml" Target="../ink/ink459.xml"/><Relationship Id="rId13" Type="http://schemas.openxmlformats.org/officeDocument/2006/relationships/customXml" Target="../ink/ink458.xml"/><Relationship Id="rId12" Type="http://schemas.openxmlformats.org/officeDocument/2006/relationships/customXml" Target="../ink/ink457.xml"/><Relationship Id="rId11" Type="http://schemas.openxmlformats.org/officeDocument/2006/relationships/customXml" Target="../ink/ink456.xml"/><Relationship Id="rId10" Type="http://schemas.openxmlformats.org/officeDocument/2006/relationships/customXml" Target="../ink/ink455.xml"/><Relationship Id="rId1" Type="http://schemas.openxmlformats.org/officeDocument/2006/relationships/customXml" Target="../ink/ink446.xml"/></Relationships>
</file>

<file path=ppt/slides/_rels/slide7.xml.rels><?xml version="1.0" encoding="UTF-8" standalone="yes"?>
<Relationships xmlns="http://schemas.openxmlformats.org/package/2006/relationships"><Relationship Id="rId99" Type="http://schemas.openxmlformats.org/officeDocument/2006/relationships/customXml" Target="../ink/ink591.xml"/><Relationship Id="rId98" Type="http://schemas.openxmlformats.org/officeDocument/2006/relationships/customXml" Target="../ink/ink590.xml"/><Relationship Id="rId97" Type="http://schemas.openxmlformats.org/officeDocument/2006/relationships/customXml" Target="../ink/ink589.xml"/><Relationship Id="rId96" Type="http://schemas.openxmlformats.org/officeDocument/2006/relationships/customXml" Target="../ink/ink588.xml"/><Relationship Id="rId95" Type="http://schemas.openxmlformats.org/officeDocument/2006/relationships/customXml" Target="../ink/ink587.xml"/><Relationship Id="rId94" Type="http://schemas.openxmlformats.org/officeDocument/2006/relationships/customXml" Target="../ink/ink586.xml"/><Relationship Id="rId93" Type="http://schemas.openxmlformats.org/officeDocument/2006/relationships/customXml" Target="../ink/ink585.xml"/><Relationship Id="rId92" Type="http://schemas.openxmlformats.org/officeDocument/2006/relationships/customXml" Target="../ink/ink584.xml"/><Relationship Id="rId91" Type="http://schemas.openxmlformats.org/officeDocument/2006/relationships/customXml" Target="../ink/ink583.xml"/><Relationship Id="rId90" Type="http://schemas.openxmlformats.org/officeDocument/2006/relationships/customXml" Target="../ink/ink582.xml"/><Relationship Id="rId9" Type="http://schemas.openxmlformats.org/officeDocument/2006/relationships/customXml" Target="../ink/ink501.xml"/><Relationship Id="rId89" Type="http://schemas.openxmlformats.org/officeDocument/2006/relationships/customXml" Target="../ink/ink581.xml"/><Relationship Id="rId88" Type="http://schemas.openxmlformats.org/officeDocument/2006/relationships/customXml" Target="../ink/ink580.xml"/><Relationship Id="rId87" Type="http://schemas.openxmlformats.org/officeDocument/2006/relationships/customXml" Target="../ink/ink579.xml"/><Relationship Id="rId86" Type="http://schemas.openxmlformats.org/officeDocument/2006/relationships/customXml" Target="../ink/ink578.xml"/><Relationship Id="rId85" Type="http://schemas.openxmlformats.org/officeDocument/2006/relationships/customXml" Target="../ink/ink577.xml"/><Relationship Id="rId84" Type="http://schemas.openxmlformats.org/officeDocument/2006/relationships/customXml" Target="../ink/ink576.xml"/><Relationship Id="rId83" Type="http://schemas.openxmlformats.org/officeDocument/2006/relationships/customXml" Target="../ink/ink575.xml"/><Relationship Id="rId82" Type="http://schemas.openxmlformats.org/officeDocument/2006/relationships/customXml" Target="../ink/ink574.xml"/><Relationship Id="rId81" Type="http://schemas.openxmlformats.org/officeDocument/2006/relationships/customXml" Target="../ink/ink573.xml"/><Relationship Id="rId80" Type="http://schemas.openxmlformats.org/officeDocument/2006/relationships/customXml" Target="../ink/ink572.xml"/><Relationship Id="rId8" Type="http://schemas.openxmlformats.org/officeDocument/2006/relationships/customXml" Target="../ink/ink500.xml"/><Relationship Id="rId79" Type="http://schemas.openxmlformats.org/officeDocument/2006/relationships/customXml" Target="../ink/ink571.xml"/><Relationship Id="rId78" Type="http://schemas.openxmlformats.org/officeDocument/2006/relationships/customXml" Target="../ink/ink570.xml"/><Relationship Id="rId77" Type="http://schemas.openxmlformats.org/officeDocument/2006/relationships/customXml" Target="../ink/ink569.xml"/><Relationship Id="rId76" Type="http://schemas.openxmlformats.org/officeDocument/2006/relationships/customXml" Target="../ink/ink568.xml"/><Relationship Id="rId75" Type="http://schemas.openxmlformats.org/officeDocument/2006/relationships/customXml" Target="../ink/ink567.xml"/><Relationship Id="rId74" Type="http://schemas.openxmlformats.org/officeDocument/2006/relationships/customXml" Target="../ink/ink566.xml"/><Relationship Id="rId73" Type="http://schemas.openxmlformats.org/officeDocument/2006/relationships/customXml" Target="../ink/ink565.xml"/><Relationship Id="rId72" Type="http://schemas.openxmlformats.org/officeDocument/2006/relationships/customXml" Target="../ink/ink564.xml"/><Relationship Id="rId71" Type="http://schemas.openxmlformats.org/officeDocument/2006/relationships/customXml" Target="../ink/ink563.xml"/><Relationship Id="rId70" Type="http://schemas.openxmlformats.org/officeDocument/2006/relationships/customXml" Target="../ink/ink562.xml"/><Relationship Id="rId7" Type="http://schemas.openxmlformats.org/officeDocument/2006/relationships/customXml" Target="../ink/ink499.xml"/><Relationship Id="rId69" Type="http://schemas.openxmlformats.org/officeDocument/2006/relationships/customXml" Target="../ink/ink561.xml"/><Relationship Id="rId68" Type="http://schemas.openxmlformats.org/officeDocument/2006/relationships/customXml" Target="../ink/ink560.xml"/><Relationship Id="rId67" Type="http://schemas.openxmlformats.org/officeDocument/2006/relationships/customXml" Target="../ink/ink559.xml"/><Relationship Id="rId66" Type="http://schemas.openxmlformats.org/officeDocument/2006/relationships/customXml" Target="../ink/ink558.xml"/><Relationship Id="rId65" Type="http://schemas.openxmlformats.org/officeDocument/2006/relationships/customXml" Target="../ink/ink557.xml"/><Relationship Id="rId64" Type="http://schemas.openxmlformats.org/officeDocument/2006/relationships/customXml" Target="../ink/ink556.xml"/><Relationship Id="rId63" Type="http://schemas.openxmlformats.org/officeDocument/2006/relationships/customXml" Target="../ink/ink555.xml"/><Relationship Id="rId62" Type="http://schemas.openxmlformats.org/officeDocument/2006/relationships/customXml" Target="../ink/ink554.xml"/><Relationship Id="rId61" Type="http://schemas.openxmlformats.org/officeDocument/2006/relationships/customXml" Target="../ink/ink553.xml"/><Relationship Id="rId60" Type="http://schemas.openxmlformats.org/officeDocument/2006/relationships/customXml" Target="../ink/ink552.xml"/><Relationship Id="rId6" Type="http://schemas.openxmlformats.org/officeDocument/2006/relationships/customXml" Target="../ink/ink498.xml"/><Relationship Id="rId59" Type="http://schemas.openxmlformats.org/officeDocument/2006/relationships/customXml" Target="../ink/ink551.xml"/><Relationship Id="rId58" Type="http://schemas.openxmlformats.org/officeDocument/2006/relationships/customXml" Target="../ink/ink550.xml"/><Relationship Id="rId57" Type="http://schemas.openxmlformats.org/officeDocument/2006/relationships/customXml" Target="../ink/ink549.xml"/><Relationship Id="rId56" Type="http://schemas.openxmlformats.org/officeDocument/2006/relationships/customXml" Target="../ink/ink548.xml"/><Relationship Id="rId55" Type="http://schemas.openxmlformats.org/officeDocument/2006/relationships/customXml" Target="../ink/ink547.xml"/><Relationship Id="rId54" Type="http://schemas.openxmlformats.org/officeDocument/2006/relationships/customXml" Target="../ink/ink546.xml"/><Relationship Id="rId53" Type="http://schemas.openxmlformats.org/officeDocument/2006/relationships/customXml" Target="../ink/ink545.xml"/><Relationship Id="rId52" Type="http://schemas.openxmlformats.org/officeDocument/2006/relationships/customXml" Target="../ink/ink544.xml"/><Relationship Id="rId51" Type="http://schemas.openxmlformats.org/officeDocument/2006/relationships/customXml" Target="../ink/ink543.xml"/><Relationship Id="rId50" Type="http://schemas.openxmlformats.org/officeDocument/2006/relationships/customXml" Target="../ink/ink542.xml"/><Relationship Id="rId5" Type="http://schemas.openxmlformats.org/officeDocument/2006/relationships/customXml" Target="../ink/ink497.xml"/><Relationship Id="rId49" Type="http://schemas.openxmlformats.org/officeDocument/2006/relationships/customXml" Target="../ink/ink541.xml"/><Relationship Id="rId48" Type="http://schemas.openxmlformats.org/officeDocument/2006/relationships/customXml" Target="../ink/ink540.xml"/><Relationship Id="rId47" Type="http://schemas.openxmlformats.org/officeDocument/2006/relationships/customXml" Target="../ink/ink539.xml"/><Relationship Id="rId46" Type="http://schemas.openxmlformats.org/officeDocument/2006/relationships/customXml" Target="../ink/ink538.xml"/><Relationship Id="rId45" Type="http://schemas.openxmlformats.org/officeDocument/2006/relationships/customXml" Target="../ink/ink537.xml"/><Relationship Id="rId44" Type="http://schemas.openxmlformats.org/officeDocument/2006/relationships/customXml" Target="../ink/ink536.xml"/><Relationship Id="rId43" Type="http://schemas.openxmlformats.org/officeDocument/2006/relationships/customXml" Target="../ink/ink535.xml"/><Relationship Id="rId42" Type="http://schemas.openxmlformats.org/officeDocument/2006/relationships/customXml" Target="../ink/ink534.xml"/><Relationship Id="rId41" Type="http://schemas.openxmlformats.org/officeDocument/2006/relationships/customXml" Target="../ink/ink533.xml"/><Relationship Id="rId40" Type="http://schemas.openxmlformats.org/officeDocument/2006/relationships/customXml" Target="../ink/ink532.xml"/><Relationship Id="rId4" Type="http://schemas.openxmlformats.org/officeDocument/2006/relationships/customXml" Target="../ink/ink496.xml"/><Relationship Id="rId39" Type="http://schemas.openxmlformats.org/officeDocument/2006/relationships/customXml" Target="../ink/ink531.xml"/><Relationship Id="rId38" Type="http://schemas.openxmlformats.org/officeDocument/2006/relationships/customXml" Target="../ink/ink530.xml"/><Relationship Id="rId37" Type="http://schemas.openxmlformats.org/officeDocument/2006/relationships/customXml" Target="../ink/ink529.xml"/><Relationship Id="rId36" Type="http://schemas.openxmlformats.org/officeDocument/2006/relationships/customXml" Target="../ink/ink528.xml"/><Relationship Id="rId35" Type="http://schemas.openxmlformats.org/officeDocument/2006/relationships/customXml" Target="../ink/ink527.xml"/><Relationship Id="rId34" Type="http://schemas.openxmlformats.org/officeDocument/2006/relationships/customXml" Target="../ink/ink526.xml"/><Relationship Id="rId33" Type="http://schemas.openxmlformats.org/officeDocument/2006/relationships/customXml" Target="../ink/ink525.xml"/><Relationship Id="rId32" Type="http://schemas.openxmlformats.org/officeDocument/2006/relationships/customXml" Target="../ink/ink524.xml"/><Relationship Id="rId31" Type="http://schemas.openxmlformats.org/officeDocument/2006/relationships/customXml" Target="../ink/ink523.xml"/><Relationship Id="rId30" Type="http://schemas.openxmlformats.org/officeDocument/2006/relationships/customXml" Target="../ink/ink522.xml"/><Relationship Id="rId3" Type="http://schemas.openxmlformats.org/officeDocument/2006/relationships/customXml" Target="../ink/ink495.xml"/><Relationship Id="rId29" Type="http://schemas.openxmlformats.org/officeDocument/2006/relationships/customXml" Target="../ink/ink521.xml"/><Relationship Id="rId28" Type="http://schemas.openxmlformats.org/officeDocument/2006/relationships/customXml" Target="../ink/ink520.xml"/><Relationship Id="rId27" Type="http://schemas.openxmlformats.org/officeDocument/2006/relationships/customXml" Target="../ink/ink519.xml"/><Relationship Id="rId26" Type="http://schemas.openxmlformats.org/officeDocument/2006/relationships/customXml" Target="../ink/ink518.xml"/><Relationship Id="rId25" Type="http://schemas.openxmlformats.org/officeDocument/2006/relationships/customXml" Target="../ink/ink517.xml"/><Relationship Id="rId24" Type="http://schemas.openxmlformats.org/officeDocument/2006/relationships/customXml" Target="../ink/ink516.xml"/><Relationship Id="rId23" Type="http://schemas.openxmlformats.org/officeDocument/2006/relationships/customXml" Target="../ink/ink515.xml"/><Relationship Id="rId22" Type="http://schemas.openxmlformats.org/officeDocument/2006/relationships/customXml" Target="../ink/ink514.xml"/><Relationship Id="rId21" Type="http://schemas.openxmlformats.org/officeDocument/2006/relationships/customXml" Target="../ink/ink513.xml"/><Relationship Id="rId20" Type="http://schemas.openxmlformats.org/officeDocument/2006/relationships/customXml" Target="../ink/ink512.xml"/><Relationship Id="rId2" Type="http://schemas.openxmlformats.org/officeDocument/2006/relationships/customXml" Target="../ink/ink494.xml"/><Relationship Id="rId19" Type="http://schemas.openxmlformats.org/officeDocument/2006/relationships/customXml" Target="../ink/ink511.xml"/><Relationship Id="rId18" Type="http://schemas.openxmlformats.org/officeDocument/2006/relationships/customXml" Target="../ink/ink510.xml"/><Relationship Id="rId17" Type="http://schemas.openxmlformats.org/officeDocument/2006/relationships/customXml" Target="../ink/ink509.xml"/><Relationship Id="rId16" Type="http://schemas.openxmlformats.org/officeDocument/2006/relationships/customXml" Target="../ink/ink508.xml"/><Relationship Id="rId15" Type="http://schemas.openxmlformats.org/officeDocument/2006/relationships/customXml" Target="../ink/ink507.xml"/><Relationship Id="rId14" Type="http://schemas.openxmlformats.org/officeDocument/2006/relationships/customXml" Target="../ink/ink506.xml"/><Relationship Id="rId13" Type="http://schemas.openxmlformats.org/officeDocument/2006/relationships/customXml" Target="../ink/ink505.xml"/><Relationship Id="rId12" Type="http://schemas.openxmlformats.org/officeDocument/2006/relationships/customXml" Target="../ink/ink504.xml"/><Relationship Id="rId11" Type="http://schemas.openxmlformats.org/officeDocument/2006/relationships/customXml" Target="../ink/ink503.xml"/><Relationship Id="rId103" Type="http://schemas.openxmlformats.org/officeDocument/2006/relationships/slideLayout" Target="../slideLayouts/slideLayout1.xml"/><Relationship Id="rId102" Type="http://schemas.openxmlformats.org/officeDocument/2006/relationships/customXml" Target="../ink/ink594.xml"/><Relationship Id="rId101" Type="http://schemas.openxmlformats.org/officeDocument/2006/relationships/customXml" Target="../ink/ink593.xml"/><Relationship Id="rId100" Type="http://schemas.openxmlformats.org/officeDocument/2006/relationships/customXml" Target="../ink/ink592.xml"/><Relationship Id="rId10" Type="http://schemas.openxmlformats.org/officeDocument/2006/relationships/customXml" Target="../ink/ink502.xml"/><Relationship Id="rId1" Type="http://schemas.openxmlformats.org/officeDocument/2006/relationships/customXml" Target="../ink/ink493.xml"/></Relationships>
</file>

<file path=ppt/slides/_rels/slide8.xml.rels><?xml version="1.0" encoding="UTF-8" standalone="yes"?>
<Relationships xmlns="http://schemas.openxmlformats.org/package/2006/relationships"><Relationship Id="rId99" Type="http://schemas.openxmlformats.org/officeDocument/2006/relationships/customXml" Target="../ink/ink693.xml"/><Relationship Id="rId98" Type="http://schemas.openxmlformats.org/officeDocument/2006/relationships/customXml" Target="../ink/ink692.xml"/><Relationship Id="rId97" Type="http://schemas.openxmlformats.org/officeDocument/2006/relationships/customXml" Target="../ink/ink691.xml"/><Relationship Id="rId96" Type="http://schemas.openxmlformats.org/officeDocument/2006/relationships/customXml" Target="../ink/ink690.xml"/><Relationship Id="rId95" Type="http://schemas.openxmlformats.org/officeDocument/2006/relationships/customXml" Target="../ink/ink689.xml"/><Relationship Id="rId94" Type="http://schemas.openxmlformats.org/officeDocument/2006/relationships/customXml" Target="../ink/ink688.xml"/><Relationship Id="rId93" Type="http://schemas.openxmlformats.org/officeDocument/2006/relationships/customXml" Target="../ink/ink687.xml"/><Relationship Id="rId92" Type="http://schemas.openxmlformats.org/officeDocument/2006/relationships/customXml" Target="../ink/ink686.xml"/><Relationship Id="rId91" Type="http://schemas.openxmlformats.org/officeDocument/2006/relationships/customXml" Target="../ink/ink685.xml"/><Relationship Id="rId90" Type="http://schemas.openxmlformats.org/officeDocument/2006/relationships/customXml" Target="../ink/ink684.xml"/><Relationship Id="rId9" Type="http://schemas.openxmlformats.org/officeDocument/2006/relationships/customXml" Target="../ink/ink603.xml"/><Relationship Id="rId89" Type="http://schemas.openxmlformats.org/officeDocument/2006/relationships/customXml" Target="../ink/ink683.xml"/><Relationship Id="rId88" Type="http://schemas.openxmlformats.org/officeDocument/2006/relationships/customXml" Target="../ink/ink682.xml"/><Relationship Id="rId87" Type="http://schemas.openxmlformats.org/officeDocument/2006/relationships/customXml" Target="../ink/ink681.xml"/><Relationship Id="rId86" Type="http://schemas.openxmlformats.org/officeDocument/2006/relationships/customXml" Target="../ink/ink680.xml"/><Relationship Id="rId85" Type="http://schemas.openxmlformats.org/officeDocument/2006/relationships/customXml" Target="../ink/ink679.xml"/><Relationship Id="rId84" Type="http://schemas.openxmlformats.org/officeDocument/2006/relationships/customXml" Target="../ink/ink678.xml"/><Relationship Id="rId83" Type="http://schemas.openxmlformats.org/officeDocument/2006/relationships/customXml" Target="../ink/ink677.xml"/><Relationship Id="rId82" Type="http://schemas.openxmlformats.org/officeDocument/2006/relationships/customXml" Target="../ink/ink676.xml"/><Relationship Id="rId81" Type="http://schemas.openxmlformats.org/officeDocument/2006/relationships/customXml" Target="../ink/ink675.xml"/><Relationship Id="rId80" Type="http://schemas.openxmlformats.org/officeDocument/2006/relationships/customXml" Target="../ink/ink674.xml"/><Relationship Id="rId8" Type="http://schemas.openxmlformats.org/officeDocument/2006/relationships/customXml" Target="../ink/ink602.xml"/><Relationship Id="rId79" Type="http://schemas.openxmlformats.org/officeDocument/2006/relationships/customXml" Target="../ink/ink673.xml"/><Relationship Id="rId78" Type="http://schemas.openxmlformats.org/officeDocument/2006/relationships/customXml" Target="../ink/ink672.xml"/><Relationship Id="rId77" Type="http://schemas.openxmlformats.org/officeDocument/2006/relationships/customXml" Target="../ink/ink671.xml"/><Relationship Id="rId76" Type="http://schemas.openxmlformats.org/officeDocument/2006/relationships/customXml" Target="../ink/ink670.xml"/><Relationship Id="rId75" Type="http://schemas.openxmlformats.org/officeDocument/2006/relationships/customXml" Target="../ink/ink669.xml"/><Relationship Id="rId74" Type="http://schemas.openxmlformats.org/officeDocument/2006/relationships/customXml" Target="../ink/ink668.xml"/><Relationship Id="rId73" Type="http://schemas.openxmlformats.org/officeDocument/2006/relationships/customXml" Target="../ink/ink667.xml"/><Relationship Id="rId72" Type="http://schemas.openxmlformats.org/officeDocument/2006/relationships/customXml" Target="../ink/ink666.xml"/><Relationship Id="rId71" Type="http://schemas.openxmlformats.org/officeDocument/2006/relationships/customXml" Target="../ink/ink665.xml"/><Relationship Id="rId70" Type="http://schemas.openxmlformats.org/officeDocument/2006/relationships/customXml" Target="../ink/ink664.xml"/><Relationship Id="rId7" Type="http://schemas.openxmlformats.org/officeDocument/2006/relationships/customXml" Target="../ink/ink601.xml"/><Relationship Id="rId69" Type="http://schemas.openxmlformats.org/officeDocument/2006/relationships/customXml" Target="../ink/ink663.xml"/><Relationship Id="rId68" Type="http://schemas.openxmlformats.org/officeDocument/2006/relationships/customXml" Target="../ink/ink662.xml"/><Relationship Id="rId67" Type="http://schemas.openxmlformats.org/officeDocument/2006/relationships/customXml" Target="../ink/ink661.xml"/><Relationship Id="rId66" Type="http://schemas.openxmlformats.org/officeDocument/2006/relationships/customXml" Target="../ink/ink660.xml"/><Relationship Id="rId65" Type="http://schemas.openxmlformats.org/officeDocument/2006/relationships/customXml" Target="../ink/ink659.xml"/><Relationship Id="rId64" Type="http://schemas.openxmlformats.org/officeDocument/2006/relationships/customXml" Target="../ink/ink658.xml"/><Relationship Id="rId63" Type="http://schemas.openxmlformats.org/officeDocument/2006/relationships/customXml" Target="../ink/ink657.xml"/><Relationship Id="rId62" Type="http://schemas.openxmlformats.org/officeDocument/2006/relationships/customXml" Target="../ink/ink656.xml"/><Relationship Id="rId61" Type="http://schemas.openxmlformats.org/officeDocument/2006/relationships/customXml" Target="../ink/ink655.xml"/><Relationship Id="rId60" Type="http://schemas.openxmlformats.org/officeDocument/2006/relationships/customXml" Target="../ink/ink654.xml"/><Relationship Id="rId6" Type="http://schemas.openxmlformats.org/officeDocument/2006/relationships/customXml" Target="../ink/ink600.xml"/><Relationship Id="rId59" Type="http://schemas.openxmlformats.org/officeDocument/2006/relationships/customXml" Target="../ink/ink653.xml"/><Relationship Id="rId58" Type="http://schemas.openxmlformats.org/officeDocument/2006/relationships/customXml" Target="../ink/ink652.xml"/><Relationship Id="rId57" Type="http://schemas.openxmlformats.org/officeDocument/2006/relationships/customXml" Target="../ink/ink651.xml"/><Relationship Id="rId56" Type="http://schemas.openxmlformats.org/officeDocument/2006/relationships/customXml" Target="../ink/ink650.xml"/><Relationship Id="rId55" Type="http://schemas.openxmlformats.org/officeDocument/2006/relationships/customXml" Target="../ink/ink649.xml"/><Relationship Id="rId54" Type="http://schemas.openxmlformats.org/officeDocument/2006/relationships/customXml" Target="../ink/ink648.xml"/><Relationship Id="rId53" Type="http://schemas.openxmlformats.org/officeDocument/2006/relationships/customXml" Target="../ink/ink647.xml"/><Relationship Id="rId52" Type="http://schemas.openxmlformats.org/officeDocument/2006/relationships/customXml" Target="../ink/ink646.xml"/><Relationship Id="rId51" Type="http://schemas.openxmlformats.org/officeDocument/2006/relationships/customXml" Target="../ink/ink645.xml"/><Relationship Id="rId50" Type="http://schemas.openxmlformats.org/officeDocument/2006/relationships/customXml" Target="../ink/ink644.xml"/><Relationship Id="rId5" Type="http://schemas.openxmlformats.org/officeDocument/2006/relationships/customXml" Target="../ink/ink599.xml"/><Relationship Id="rId49" Type="http://schemas.openxmlformats.org/officeDocument/2006/relationships/customXml" Target="../ink/ink643.xml"/><Relationship Id="rId48" Type="http://schemas.openxmlformats.org/officeDocument/2006/relationships/customXml" Target="../ink/ink642.xml"/><Relationship Id="rId47" Type="http://schemas.openxmlformats.org/officeDocument/2006/relationships/customXml" Target="../ink/ink641.xml"/><Relationship Id="rId46" Type="http://schemas.openxmlformats.org/officeDocument/2006/relationships/customXml" Target="../ink/ink640.xml"/><Relationship Id="rId45" Type="http://schemas.openxmlformats.org/officeDocument/2006/relationships/customXml" Target="../ink/ink639.xml"/><Relationship Id="rId44" Type="http://schemas.openxmlformats.org/officeDocument/2006/relationships/customXml" Target="../ink/ink638.xml"/><Relationship Id="rId43" Type="http://schemas.openxmlformats.org/officeDocument/2006/relationships/customXml" Target="../ink/ink637.xml"/><Relationship Id="rId42" Type="http://schemas.openxmlformats.org/officeDocument/2006/relationships/customXml" Target="../ink/ink636.xml"/><Relationship Id="rId41" Type="http://schemas.openxmlformats.org/officeDocument/2006/relationships/customXml" Target="../ink/ink635.xml"/><Relationship Id="rId40" Type="http://schemas.openxmlformats.org/officeDocument/2006/relationships/customXml" Target="../ink/ink634.xml"/><Relationship Id="rId4" Type="http://schemas.openxmlformats.org/officeDocument/2006/relationships/customXml" Target="../ink/ink598.xml"/><Relationship Id="rId39" Type="http://schemas.openxmlformats.org/officeDocument/2006/relationships/customXml" Target="../ink/ink633.xml"/><Relationship Id="rId38" Type="http://schemas.openxmlformats.org/officeDocument/2006/relationships/customXml" Target="../ink/ink632.xml"/><Relationship Id="rId37" Type="http://schemas.openxmlformats.org/officeDocument/2006/relationships/customXml" Target="../ink/ink631.xml"/><Relationship Id="rId36" Type="http://schemas.openxmlformats.org/officeDocument/2006/relationships/customXml" Target="../ink/ink630.xml"/><Relationship Id="rId35" Type="http://schemas.openxmlformats.org/officeDocument/2006/relationships/customXml" Target="../ink/ink629.xml"/><Relationship Id="rId34" Type="http://schemas.openxmlformats.org/officeDocument/2006/relationships/customXml" Target="../ink/ink628.xml"/><Relationship Id="rId33" Type="http://schemas.openxmlformats.org/officeDocument/2006/relationships/customXml" Target="../ink/ink627.xml"/><Relationship Id="rId32" Type="http://schemas.openxmlformats.org/officeDocument/2006/relationships/customXml" Target="../ink/ink626.xml"/><Relationship Id="rId31" Type="http://schemas.openxmlformats.org/officeDocument/2006/relationships/customXml" Target="../ink/ink625.xml"/><Relationship Id="rId30" Type="http://schemas.openxmlformats.org/officeDocument/2006/relationships/customXml" Target="../ink/ink624.xml"/><Relationship Id="rId3" Type="http://schemas.openxmlformats.org/officeDocument/2006/relationships/customXml" Target="../ink/ink597.xml"/><Relationship Id="rId29" Type="http://schemas.openxmlformats.org/officeDocument/2006/relationships/customXml" Target="../ink/ink623.xml"/><Relationship Id="rId28" Type="http://schemas.openxmlformats.org/officeDocument/2006/relationships/customXml" Target="../ink/ink622.xml"/><Relationship Id="rId27" Type="http://schemas.openxmlformats.org/officeDocument/2006/relationships/customXml" Target="../ink/ink621.xml"/><Relationship Id="rId26" Type="http://schemas.openxmlformats.org/officeDocument/2006/relationships/customXml" Target="../ink/ink620.xml"/><Relationship Id="rId25" Type="http://schemas.openxmlformats.org/officeDocument/2006/relationships/customXml" Target="../ink/ink619.xml"/><Relationship Id="rId24" Type="http://schemas.openxmlformats.org/officeDocument/2006/relationships/customXml" Target="../ink/ink618.xml"/><Relationship Id="rId23" Type="http://schemas.openxmlformats.org/officeDocument/2006/relationships/customXml" Target="../ink/ink617.xml"/><Relationship Id="rId22" Type="http://schemas.openxmlformats.org/officeDocument/2006/relationships/customXml" Target="../ink/ink616.xml"/><Relationship Id="rId21" Type="http://schemas.openxmlformats.org/officeDocument/2006/relationships/customXml" Target="../ink/ink615.xml"/><Relationship Id="rId20" Type="http://schemas.openxmlformats.org/officeDocument/2006/relationships/customXml" Target="../ink/ink614.xml"/><Relationship Id="rId2" Type="http://schemas.openxmlformats.org/officeDocument/2006/relationships/customXml" Target="../ink/ink596.xml"/><Relationship Id="rId198" Type="http://schemas.openxmlformats.org/officeDocument/2006/relationships/slideLayout" Target="../slideLayouts/slideLayout1.xml"/><Relationship Id="rId197" Type="http://schemas.openxmlformats.org/officeDocument/2006/relationships/customXml" Target="../ink/ink791.xml"/><Relationship Id="rId196" Type="http://schemas.openxmlformats.org/officeDocument/2006/relationships/customXml" Target="../ink/ink790.xml"/><Relationship Id="rId195" Type="http://schemas.openxmlformats.org/officeDocument/2006/relationships/customXml" Target="../ink/ink789.xml"/><Relationship Id="rId194" Type="http://schemas.openxmlformats.org/officeDocument/2006/relationships/customXml" Target="../ink/ink788.xml"/><Relationship Id="rId193" Type="http://schemas.openxmlformats.org/officeDocument/2006/relationships/customXml" Target="../ink/ink787.xml"/><Relationship Id="rId192" Type="http://schemas.openxmlformats.org/officeDocument/2006/relationships/customXml" Target="../ink/ink786.xml"/><Relationship Id="rId191" Type="http://schemas.openxmlformats.org/officeDocument/2006/relationships/customXml" Target="../ink/ink785.xml"/><Relationship Id="rId190" Type="http://schemas.openxmlformats.org/officeDocument/2006/relationships/customXml" Target="../ink/ink784.xml"/><Relationship Id="rId19" Type="http://schemas.openxmlformats.org/officeDocument/2006/relationships/customXml" Target="../ink/ink613.xml"/><Relationship Id="rId189" Type="http://schemas.openxmlformats.org/officeDocument/2006/relationships/customXml" Target="../ink/ink783.xml"/><Relationship Id="rId188" Type="http://schemas.openxmlformats.org/officeDocument/2006/relationships/customXml" Target="../ink/ink782.xml"/><Relationship Id="rId187" Type="http://schemas.openxmlformats.org/officeDocument/2006/relationships/customXml" Target="../ink/ink781.xml"/><Relationship Id="rId186" Type="http://schemas.openxmlformats.org/officeDocument/2006/relationships/customXml" Target="../ink/ink780.xml"/><Relationship Id="rId185" Type="http://schemas.openxmlformats.org/officeDocument/2006/relationships/customXml" Target="../ink/ink779.xml"/><Relationship Id="rId184" Type="http://schemas.openxmlformats.org/officeDocument/2006/relationships/customXml" Target="../ink/ink778.xml"/><Relationship Id="rId183" Type="http://schemas.openxmlformats.org/officeDocument/2006/relationships/customXml" Target="../ink/ink777.xml"/><Relationship Id="rId182" Type="http://schemas.openxmlformats.org/officeDocument/2006/relationships/customXml" Target="../ink/ink776.xml"/><Relationship Id="rId181" Type="http://schemas.openxmlformats.org/officeDocument/2006/relationships/customXml" Target="../ink/ink775.xml"/><Relationship Id="rId180" Type="http://schemas.openxmlformats.org/officeDocument/2006/relationships/customXml" Target="../ink/ink774.xml"/><Relationship Id="rId18" Type="http://schemas.openxmlformats.org/officeDocument/2006/relationships/customXml" Target="../ink/ink612.xml"/><Relationship Id="rId179" Type="http://schemas.openxmlformats.org/officeDocument/2006/relationships/customXml" Target="../ink/ink773.xml"/><Relationship Id="rId178" Type="http://schemas.openxmlformats.org/officeDocument/2006/relationships/customXml" Target="../ink/ink772.xml"/><Relationship Id="rId177" Type="http://schemas.openxmlformats.org/officeDocument/2006/relationships/customXml" Target="../ink/ink771.xml"/><Relationship Id="rId176" Type="http://schemas.openxmlformats.org/officeDocument/2006/relationships/customXml" Target="../ink/ink770.xml"/><Relationship Id="rId175" Type="http://schemas.openxmlformats.org/officeDocument/2006/relationships/customXml" Target="../ink/ink769.xml"/><Relationship Id="rId174" Type="http://schemas.openxmlformats.org/officeDocument/2006/relationships/customXml" Target="../ink/ink768.xml"/><Relationship Id="rId173" Type="http://schemas.openxmlformats.org/officeDocument/2006/relationships/customXml" Target="../ink/ink767.xml"/><Relationship Id="rId172" Type="http://schemas.openxmlformats.org/officeDocument/2006/relationships/customXml" Target="../ink/ink766.xml"/><Relationship Id="rId171" Type="http://schemas.openxmlformats.org/officeDocument/2006/relationships/customXml" Target="../ink/ink765.xml"/><Relationship Id="rId170" Type="http://schemas.openxmlformats.org/officeDocument/2006/relationships/customXml" Target="../ink/ink764.xml"/><Relationship Id="rId17" Type="http://schemas.openxmlformats.org/officeDocument/2006/relationships/customXml" Target="../ink/ink611.xml"/><Relationship Id="rId169" Type="http://schemas.openxmlformats.org/officeDocument/2006/relationships/customXml" Target="../ink/ink763.xml"/><Relationship Id="rId168" Type="http://schemas.openxmlformats.org/officeDocument/2006/relationships/customXml" Target="../ink/ink762.xml"/><Relationship Id="rId167" Type="http://schemas.openxmlformats.org/officeDocument/2006/relationships/customXml" Target="../ink/ink761.xml"/><Relationship Id="rId166" Type="http://schemas.openxmlformats.org/officeDocument/2006/relationships/customXml" Target="../ink/ink760.xml"/><Relationship Id="rId165" Type="http://schemas.openxmlformats.org/officeDocument/2006/relationships/customXml" Target="../ink/ink759.xml"/><Relationship Id="rId164" Type="http://schemas.openxmlformats.org/officeDocument/2006/relationships/customXml" Target="../ink/ink758.xml"/><Relationship Id="rId163" Type="http://schemas.openxmlformats.org/officeDocument/2006/relationships/customXml" Target="../ink/ink757.xml"/><Relationship Id="rId162" Type="http://schemas.openxmlformats.org/officeDocument/2006/relationships/customXml" Target="../ink/ink756.xml"/><Relationship Id="rId161" Type="http://schemas.openxmlformats.org/officeDocument/2006/relationships/customXml" Target="../ink/ink755.xml"/><Relationship Id="rId160" Type="http://schemas.openxmlformats.org/officeDocument/2006/relationships/customXml" Target="../ink/ink754.xml"/><Relationship Id="rId16" Type="http://schemas.openxmlformats.org/officeDocument/2006/relationships/customXml" Target="../ink/ink610.xml"/><Relationship Id="rId159" Type="http://schemas.openxmlformats.org/officeDocument/2006/relationships/customXml" Target="../ink/ink753.xml"/><Relationship Id="rId158" Type="http://schemas.openxmlformats.org/officeDocument/2006/relationships/customXml" Target="../ink/ink752.xml"/><Relationship Id="rId157" Type="http://schemas.openxmlformats.org/officeDocument/2006/relationships/customXml" Target="../ink/ink751.xml"/><Relationship Id="rId156" Type="http://schemas.openxmlformats.org/officeDocument/2006/relationships/customXml" Target="../ink/ink750.xml"/><Relationship Id="rId155" Type="http://schemas.openxmlformats.org/officeDocument/2006/relationships/customXml" Target="../ink/ink749.xml"/><Relationship Id="rId154" Type="http://schemas.openxmlformats.org/officeDocument/2006/relationships/customXml" Target="../ink/ink748.xml"/><Relationship Id="rId153" Type="http://schemas.openxmlformats.org/officeDocument/2006/relationships/customXml" Target="../ink/ink747.xml"/><Relationship Id="rId152" Type="http://schemas.openxmlformats.org/officeDocument/2006/relationships/customXml" Target="../ink/ink746.xml"/><Relationship Id="rId151" Type="http://schemas.openxmlformats.org/officeDocument/2006/relationships/customXml" Target="../ink/ink745.xml"/><Relationship Id="rId150" Type="http://schemas.openxmlformats.org/officeDocument/2006/relationships/customXml" Target="../ink/ink744.xml"/><Relationship Id="rId15" Type="http://schemas.openxmlformats.org/officeDocument/2006/relationships/customXml" Target="../ink/ink609.xml"/><Relationship Id="rId149" Type="http://schemas.openxmlformats.org/officeDocument/2006/relationships/customXml" Target="../ink/ink743.xml"/><Relationship Id="rId148" Type="http://schemas.openxmlformats.org/officeDocument/2006/relationships/customXml" Target="../ink/ink742.xml"/><Relationship Id="rId147" Type="http://schemas.openxmlformats.org/officeDocument/2006/relationships/customXml" Target="../ink/ink741.xml"/><Relationship Id="rId146" Type="http://schemas.openxmlformats.org/officeDocument/2006/relationships/customXml" Target="../ink/ink740.xml"/><Relationship Id="rId145" Type="http://schemas.openxmlformats.org/officeDocument/2006/relationships/customXml" Target="../ink/ink739.xml"/><Relationship Id="rId144" Type="http://schemas.openxmlformats.org/officeDocument/2006/relationships/customXml" Target="../ink/ink738.xml"/><Relationship Id="rId143" Type="http://schemas.openxmlformats.org/officeDocument/2006/relationships/customXml" Target="../ink/ink737.xml"/><Relationship Id="rId142" Type="http://schemas.openxmlformats.org/officeDocument/2006/relationships/customXml" Target="../ink/ink736.xml"/><Relationship Id="rId141" Type="http://schemas.openxmlformats.org/officeDocument/2006/relationships/customXml" Target="../ink/ink735.xml"/><Relationship Id="rId140" Type="http://schemas.openxmlformats.org/officeDocument/2006/relationships/customXml" Target="../ink/ink734.xml"/><Relationship Id="rId14" Type="http://schemas.openxmlformats.org/officeDocument/2006/relationships/customXml" Target="../ink/ink608.xml"/><Relationship Id="rId139" Type="http://schemas.openxmlformats.org/officeDocument/2006/relationships/customXml" Target="../ink/ink733.xml"/><Relationship Id="rId138" Type="http://schemas.openxmlformats.org/officeDocument/2006/relationships/customXml" Target="../ink/ink732.xml"/><Relationship Id="rId137" Type="http://schemas.openxmlformats.org/officeDocument/2006/relationships/customXml" Target="../ink/ink731.xml"/><Relationship Id="rId136" Type="http://schemas.openxmlformats.org/officeDocument/2006/relationships/customXml" Target="../ink/ink730.xml"/><Relationship Id="rId135" Type="http://schemas.openxmlformats.org/officeDocument/2006/relationships/customXml" Target="../ink/ink729.xml"/><Relationship Id="rId134" Type="http://schemas.openxmlformats.org/officeDocument/2006/relationships/customXml" Target="../ink/ink728.xml"/><Relationship Id="rId133" Type="http://schemas.openxmlformats.org/officeDocument/2006/relationships/customXml" Target="../ink/ink727.xml"/><Relationship Id="rId132" Type="http://schemas.openxmlformats.org/officeDocument/2006/relationships/customXml" Target="../ink/ink726.xml"/><Relationship Id="rId131" Type="http://schemas.openxmlformats.org/officeDocument/2006/relationships/customXml" Target="../ink/ink725.xml"/><Relationship Id="rId130" Type="http://schemas.openxmlformats.org/officeDocument/2006/relationships/customXml" Target="../ink/ink724.xml"/><Relationship Id="rId13" Type="http://schemas.openxmlformats.org/officeDocument/2006/relationships/customXml" Target="../ink/ink607.xml"/><Relationship Id="rId129" Type="http://schemas.openxmlformats.org/officeDocument/2006/relationships/customXml" Target="../ink/ink723.xml"/><Relationship Id="rId128" Type="http://schemas.openxmlformats.org/officeDocument/2006/relationships/customXml" Target="../ink/ink722.xml"/><Relationship Id="rId127" Type="http://schemas.openxmlformats.org/officeDocument/2006/relationships/customXml" Target="../ink/ink721.xml"/><Relationship Id="rId126" Type="http://schemas.openxmlformats.org/officeDocument/2006/relationships/customXml" Target="../ink/ink720.xml"/><Relationship Id="rId125" Type="http://schemas.openxmlformats.org/officeDocument/2006/relationships/customXml" Target="../ink/ink719.xml"/><Relationship Id="rId124" Type="http://schemas.openxmlformats.org/officeDocument/2006/relationships/customXml" Target="../ink/ink718.xml"/><Relationship Id="rId123" Type="http://schemas.openxmlformats.org/officeDocument/2006/relationships/customXml" Target="../ink/ink717.xml"/><Relationship Id="rId122" Type="http://schemas.openxmlformats.org/officeDocument/2006/relationships/customXml" Target="../ink/ink716.xml"/><Relationship Id="rId121" Type="http://schemas.openxmlformats.org/officeDocument/2006/relationships/customXml" Target="../ink/ink715.xml"/><Relationship Id="rId120" Type="http://schemas.openxmlformats.org/officeDocument/2006/relationships/customXml" Target="../ink/ink714.xml"/><Relationship Id="rId12" Type="http://schemas.openxmlformats.org/officeDocument/2006/relationships/customXml" Target="../ink/ink606.xml"/><Relationship Id="rId119" Type="http://schemas.openxmlformats.org/officeDocument/2006/relationships/customXml" Target="../ink/ink713.xml"/><Relationship Id="rId118" Type="http://schemas.openxmlformats.org/officeDocument/2006/relationships/customXml" Target="../ink/ink712.xml"/><Relationship Id="rId117" Type="http://schemas.openxmlformats.org/officeDocument/2006/relationships/customXml" Target="../ink/ink711.xml"/><Relationship Id="rId116" Type="http://schemas.openxmlformats.org/officeDocument/2006/relationships/customXml" Target="../ink/ink710.xml"/><Relationship Id="rId115" Type="http://schemas.openxmlformats.org/officeDocument/2006/relationships/customXml" Target="../ink/ink709.xml"/><Relationship Id="rId114" Type="http://schemas.openxmlformats.org/officeDocument/2006/relationships/customXml" Target="../ink/ink708.xml"/><Relationship Id="rId113" Type="http://schemas.openxmlformats.org/officeDocument/2006/relationships/customXml" Target="../ink/ink707.xml"/><Relationship Id="rId112" Type="http://schemas.openxmlformats.org/officeDocument/2006/relationships/customXml" Target="../ink/ink706.xml"/><Relationship Id="rId111" Type="http://schemas.openxmlformats.org/officeDocument/2006/relationships/customXml" Target="../ink/ink705.xml"/><Relationship Id="rId110" Type="http://schemas.openxmlformats.org/officeDocument/2006/relationships/customXml" Target="../ink/ink704.xml"/><Relationship Id="rId11" Type="http://schemas.openxmlformats.org/officeDocument/2006/relationships/customXml" Target="../ink/ink605.xml"/><Relationship Id="rId109" Type="http://schemas.openxmlformats.org/officeDocument/2006/relationships/customXml" Target="../ink/ink703.xml"/><Relationship Id="rId108" Type="http://schemas.openxmlformats.org/officeDocument/2006/relationships/customXml" Target="../ink/ink702.xml"/><Relationship Id="rId107" Type="http://schemas.openxmlformats.org/officeDocument/2006/relationships/customXml" Target="../ink/ink701.xml"/><Relationship Id="rId106" Type="http://schemas.openxmlformats.org/officeDocument/2006/relationships/customXml" Target="../ink/ink700.xml"/><Relationship Id="rId105" Type="http://schemas.openxmlformats.org/officeDocument/2006/relationships/customXml" Target="../ink/ink699.xml"/><Relationship Id="rId104" Type="http://schemas.openxmlformats.org/officeDocument/2006/relationships/customXml" Target="../ink/ink698.xml"/><Relationship Id="rId103" Type="http://schemas.openxmlformats.org/officeDocument/2006/relationships/customXml" Target="../ink/ink697.xml"/><Relationship Id="rId102" Type="http://schemas.openxmlformats.org/officeDocument/2006/relationships/customXml" Target="../ink/ink696.xml"/><Relationship Id="rId101" Type="http://schemas.openxmlformats.org/officeDocument/2006/relationships/customXml" Target="../ink/ink695.xml"/><Relationship Id="rId100" Type="http://schemas.openxmlformats.org/officeDocument/2006/relationships/customXml" Target="../ink/ink694.xml"/><Relationship Id="rId10" Type="http://schemas.openxmlformats.org/officeDocument/2006/relationships/customXml" Target="../ink/ink604.xml"/><Relationship Id="rId1" Type="http://schemas.openxmlformats.org/officeDocument/2006/relationships/customXml" Target="../ink/ink5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45726" y="2789635"/>
            <a:ext cx="4375585" cy="2322131"/>
          </a:xfrm>
          <a:prstGeom prst="rect">
            <a:avLst/>
          </a:prstGeom>
        </p:spPr>
      </p:pic>
      <p:pic>
        <p:nvPicPr>
          <p:cNvPr id="5" name="图片 4"/>
          <p:cNvPicPr>
            <a:picLocks noChangeAspect="1"/>
          </p:cNvPicPr>
          <p:nvPr/>
        </p:nvPicPr>
        <p:blipFill>
          <a:blip r:embed="rId2"/>
          <a:stretch>
            <a:fillRect/>
          </a:stretch>
        </p:blipFill>
        <p:spPr>
          <a:xfrm>
            <a:off x="6301642" y="2726719"/>
            <a:ext cx="5352486" cy="2447961"/>
          </a:xfrm>
          <a:prstGeom prst="rect">
            <a:avLst/>
          </a:prstGeom>
        </p:spPr>
      </p:pic>
      <p:sp>
        <p:nvSpPr>
          <p:cNvPr id="6" name="矩形 5"/>
          <p:cNvSpPr/>
          <p:nvPr/>
        </p:nvSpPr>
        <p:spPr>
          <a:xfrm>
            <a:off x="5467132" y="3385662"/>
            <a:ext cx="965329"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VS</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User management main page"/>
          <p:cNvSpPr txBox="1"/>
          <p:nvPr/>
        </p:nvSpPr>
        <p:spPr>
          <a:xfrm>
            <a:off x="640112" y="680640"/>
            <a:ext cx="5160787"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sz="3200" b="1" dirty="0">
                <a:solidFill>
                  <a:schemeClr val="accent1">
                    <a:lumMod val="75000"/>
                  </a:schemeClr>
                </a:solidFill>
              </a:rPr>
              <a:t>Controversial</a:t>
            </a:r>
            <a:r>
              <a:rPr lang="zh-CN" altLang="en-US" sz="3200" b="1" dirty="0">
                <a:solidFill>
                  <a:schemeClr val="accent1">
                    <a:lumMod val="75000"/>
                  </a:schemeClr>
                </a:solidFill>
              </a:rPr>
              <a:t> </a:t>
            </a:r>
            <a:r>
              <a:rPr lang="en-US" altLang="zh-CN" sz="3200" b="1" dirty="0">
                <a:solidFill>
                  <a:schemeClr val="accent1">
                    <a:lumMod val="75000"/>
                  </a:schemeClr>
                </a:solidFill>
              </a:rPr>
              <a:t>topic</a:t>
            </a:r>
            <a:endParaRPr sz="3200" b="1" dirty="0">
              <a:solidFill>
                <a:schemeClr val="accent1">
                  <a:lumMod val="75000"/>
                </a:schemeClr>
              </a:solidFill>
            </a:endParaRPr>
          </a:p>
        </p:txBody>
      </p:sp>
      <p:sp>
        <p:nvSpPr>
          <p:cNvPr id="8" name="矩形 7"/>
          <p:cNvSpPr/>
          <p:nvPr/>
        </p:nvSpPr>
        <p:spPr>
          <a:xfrm>
            <a:off x="1028754" y="1792550"/>
            <a:ext cx="8558753" cy="523220"/>
          </a:xfrm>
          <a:prstGeom prst="rect">
            <a:avLst/>
          </a:prstGeom>
        </p:spPr>
        <p:txBody>
          <a:bodyPr wrap="none">
            <a:spAutoFit/>
          </a:bodyPr>
          <a:lstStyle/>
          <a:p>
            <a:r>
              <a:rPr lang="en-GB" altLang="zh-CN" sz="2800" dirty="0"/>
              <a:t>Can new energy vehicles replace combustion vehicles?</a:t>
            </a:r>
            <a:endParaRPr lang="zh-CN" altLang="en-US" sz="2800" dirty="0"/>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692632" y="1800676"/>
              <a:ext cx="1313320" cy="523194"/>
            </p14:xfrm>
          </p:contentPart>
        </mc:Choice>
        <mc:Fallback xmlns="">
          <p:pic>
            <p:nvPicPr>
              <p:cNvPr id="3" name="墨迹 2"/>
            </p:nvPicPr>
            <p:blipFill>
              <a:blip/>
            </p:blipFill>
            <p:spPr>
              <a:xfrm>
                <a:off x="3692632" y="1800676"/>
                <a:ext cx="1313320" cy="523194"/>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9" name="墨迹 8"/>
              <p14:cNvContentPartPr/>
              <p14:nvPr/>
            </p14:nvContentPartPr>
            <p14:xfrm>
              <a:off x="3910597" y="1532217"/>
              <a:ext cx="158551" cy="216279"/>
            </p14:xfrm>
          </p:contentPart>
        </mc:Choice>
        <mc:Fallback xmlns="">
          <p:pic>
            <p:nvPicPr>
              <p:cNvPr id="9" name="墨迹 8"/>
            </p:nvPicPr>
            <p:blipFill>
              <a:blip/>
            </p:blipFill>
            <p:spPr>
              <a:xfrm>
                <a:off x="3910597" y="1532217"/>
                <a:ext cx="158551" cy="21627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4153912" y="1522098"/>
              <a:ext cx="22075" cy="175071"/>
            </p14:xfrm>
          </p:contentPart>
        </mc:Choice>
        <mc:Fallback xmlns="">
          <p:pic>
            <p:nvPicPr>
              <p:cNvPr id="10" name="墨迹 9"/>
            </p:nvPicPr>
            <p:blipFill>
              <a:blip/>
            </p:blipFill>
            <p:spPr>
              <a:xfrm>
                <a:off x="4153912" y="1522098"/>
                <a:ext cx="22075" cy="17507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1" name="墨迹 10"/>
              <p14:cNvContentPartPr/>
              <p14:nvPr/>
            </p14:nvContentPartPr>
            <p14:xfrm>
              <a:off x="4146228" y="1419078"/>
              <a:ext cx="53175" cy="53278"/>
            </p14:xfrm>
          </p:contentPart>
        </mc:Choice>
        <mc:Fallback xmlns="">
          <p:pic>
            <p:nvPicPr>
              <p:cNvPr id="11" name="墨迹 10"/>
            </p:nvPicPr>
            <p:blipFill>
              <a:blip/>
            </p:blipFill>
            <p:spPr>
              <a:xfrm>
                <a:off x="4146228" y="1419078"/>
                <a:ext cx="53175" cy="5327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4296973" y="1507468"/>
              <a:ext cx="27320" cy="70223"/>
            </p14:xfrm>
          </p:contentPart>
        </mc:Choice>
        <mc:Fallback xmlns="">
          <p:pic>
            <p:nvPicPr>
              <p:cNvPr id="12" name="墨迹 11"/>
            </p:nvPicPr>
            <p:blipFill>
              <a:blip/>
            </p:blipFill>
            <p:spPr>
              <a:xfrm>
                <a:off x="4296973" y="1507468"/>
                <a:ext cx="27320" cy="7022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3" name="墨迹 12"/>
              <p14:cNvContentPartPr/>
              <p14:nvPr/>
            </p14:nvContentPartPr>
            <p14:xfrm>
              <a:off x="4304779" y="1644014"/>
              <a:ext cx="42931" cy="52668"/>
            </p14:xfrm>
          </p:contentPart>
        </mc:Choice>
        <mc:Fallback xmlns="">
          <p:pic>
            <p:nvPicPr>
              <p:cNvPr id="13" name="墨迹 12"/>
            </p:nvPicPr>
            <p:blipFill>
              <a:blip/>
            </p:blipFill>
            <p:spPr>
              <a:xfrm>
                <a:off x="4304779" y="1644014"/>
                <a:ext cx="42931" cy="5266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墨迹 13"/>
              <p14:cNvContentPartPr/>
              <p14:nvPr/>
            </p14:nvContentPartPr>
            <p14:xfrm>
              <a:off x="4427351" y="1476257"/>
              <a:ext cx="169162" cy="234079"/>
            </p14:xfrm>
          </p:contentPart>
        </mc:Choice>
        <mc:Fallback xmlns="">
          <p:pic>
            <p:nvPicPr>
              <p:cNvPr id="14" name="墨迹 13"/>
            </p:nvPicPr>
            <p:blipFill>
              <a:blip/>
            </p:blipFill>
            <p:spPr>
              <a:xfrm>
                <a:off x="4427351" y="1476257"/>
                <a:ext cx="169162" cy="23407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 name="墨迹 14"/>
              <p14:cNvContentPartPr/>
              <p14:nvPr/>
            </p14:nvContentPartPr>
            <p14:xfrm>
              <a:off x="4654567" y="1401157"/>
              <a:ext cx="198554" cy="348071"/>
            </p14:xfrm>
          </p:contentPart>
        </mc:Choice>
        <mc:Fallback xmlns="">
          <p:pic>
            <p:nvPicPr>
              <p:cNvPr id="15" name="墨迹 14"/>
            </p:nvPicPr>
            <p:blipFill>
              <a:blip/>
            </p:blipFill>
            <p:spPr>
              <a:xfrm>
                <a:off x="4654567" y="1401157"/>
                <a:ext cx="198554" cy="34807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6" name="墨迹 15"/>
              <p14:cNvContentPartPr/>
              <p14:nvPr/>
            </p14:nvContentPartPr>
            <p14:xfrm>
              <a:off x="4884100" y="1484060"/>
              <a:ext cx="168307" cy="227739"/>
            </p14:xfrm>
          </p:contentPart>
        </mc:Choice>
        <mc:Fallback xmlns="">
          <p:pic>
            <p:nvPicPr>
              <p:cNvPr id="16" name="墨迹 15"/>
            </p:nvPicPr>
            <p:blipFill>
              <a:blip/>
            </p:blipFill>
            <p:spPr>
              <a:xfrm>
                <a:off x="4884100" y="1484060"/>
                <a:ext cx="168307" cy="227739"/>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7" name="墨迹 16"/>
              <p14:cNvContentPartPr/>
              <p14:nvPr/>
            </p14:nvContentPartPr>
            <p14:xfrm>
              <a:off x="5123512" y="1341296"/>
              <a:ext cx="174528" cy="385255"/>
            </p14:xfrm>
          </p:contentPart>
        </mc:Choice>
        <mc:Fallback xmlns="">
          <p:pic>
            <p:nvPicPr>
              <p:cNvPr id="17" name="墨迹 16"/>
            </p:nvPicPr>
            <p:blipFill>
              <a:blip/>
            </p:blipFill>
            <p:spPr>
              <a:xfrm>
                <a:off x="5123512" y="1341296"/>
                <a:ext cx="174528" cy="3852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8" name="墨迹 17"/>
              <p14:cNvContentPartPr/>
              <p14:nvPr/>
            </p14:nvContentPartPr>
            <p14:xfrm>
              <a:off x="5323407" y="1430782"/>
              <a:ext cx="19514" cy="361482"/>
            </p14:xfrm>
          </p:contentPart>
        </mc:Choice>
        <mc:Fallback xmlns="">
          <p:pic>
            <p:nvPicPr>
              <p:cNvPr id="18" name="墨迹 17"/>
            </p:nvPicPr>
            <p:blipFill>
              <a:blip/>
            </p:blipFill>
            <p:spPr>
              <a:xfrm>
                <a:off x="5323407" y="1430782"/>
                <a:ext cx="19514" cy="36148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9" name="墨迹 18"/>
              <p14:cNvContentPartPr/>
              <p14:nvPr/>
            </p14:nvContentPartPr>
            <p14:xfrm>
              <a:off x="3815466" y="1347026"/>
              <a:ext cx="24881" cy="564228"/>
            </p14:xfrm>
          </p:contentPart>
        </mc:Choice>
        <mc:Fallback xmlns="">
          <p:pic>
            <p:nvPicPr>
              <p:cNvPr id="19" name="墨迹 18"/>
            </p:nvPicPr>
            <p:blipFill>
              <a:blip/>
            </p:blipFill>
            <p:spPr>
              <a:xfrm>
                <a:off x="3815466" y="1347026"/>
                <a:ext cx="24881" cy="56422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2" name="墨迹 21"/>
              <p14:cNvContentPartPr/>
              <p14:nvPr/>
            </p14:nvContentPartPr>
            <p14:xfrm>
              <a:off x="4538946" y="572126"/>
              <a:ext cx="150868" cy="246758"/>
            </p14:xfrm>
          </p:contentPart>
        </mc:Choice>
        <mc:Fallback xmlns="">
          <p:pic>
            <p:nvPicPr>
              <p:cNvPr id="22" name="墨迹 21"/>
            </p:nvPicPr>
            <p:blipFill>
              <a:blip/>
            </p:blipFill>
            <p:spPr>
              <a:xfrm>
                <a:off x="4538946" y="572126"/>
                <a:ext cx="150868" cy="24675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3" name="墨迹 22"/>
              <p14:cNvContentPartPr/>
              <p14:nvPr/>
            </p14:nvContentPartPr>
            <p14:xfrm>
              <a:off x="4691155" y="562860"/>
              <a:ext cx="168918" cy="324297"/>
            </p14:xfrm>
          </p:contentPart>
        </mc:Choice>
        <mc:Fallback xmlns="">
          <p:pic>
            <p:nvPicPr>
              <p:cNvPr id="23" name="墨迹 22"/>
            </p:nvPicPr>
            <p:blipFill>
              <a:blip/>
            </p:blipFill>
            <p:spPr>
              <a:xfrm>
                <a:off x="4691155" y="562860"/>
                <a:ext cx="168918" cy="32429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4" name="墨迹 23"/>
              <p14:cNvContentPartPr/>
              <p14:nvPr/>
            </p14:nvContentPartPr>
            <p14:xfrm>
              <a:off x="4373931" y="426801"/>
              <a:ext cx="153307" cy="499370"/>
            </p14:xfrm>
          </p:contentPart>
        </mc:Choice>
        <mc:Fallback xmlns="">
          <p:pic>
            <p:nvPicPr>
              <p:cNvPr id="24" name="墨迹 23"/>
            </p:nvPicPr>
            <p:blipFill>
              <a:blip/>
            </p:blipFill>
            <p:spPr>
              <a:xfrm>
                <a:off x="4373931" y="426801"/>
                <a:ext cx="153307" cy="49937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5" name="墨迹 24"/>
              <p14:cNvContentPartPr/>
              <p14:nvPr/>
            </p14:nvContentPartPr>
            <p14:xfrm>
              <a:off x="4467650" y="913651"/>
              <a:ext cx="444254" cy="69971"/>
            </p14:xfrm>
          </p:contentPart>
        </mc:Choice>
        <mc:Fallback xmlns="">
          <p:pic>
            <p:nvPicPr>
              <p:cNvPr id="25" name="墨迹 24"/>
            </p:nvPicPr>
            <p:blipFill>
              <a:blip/>
            </p:blipFill>
            <p:spPr>
              <a:xfrm>
                <a:off x="4467650" y="913651"/>
                <a:ext cx="444254" cy="6997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6" name="墨迹 25"/>
              <p14:cNvContentPartPr/>
              <p14:nvPr/>
            </p14:nvContentPartPr>
            <p14:xfrm>
              <a:off x="5139396" y="581913"/>
              <a:ext cx="230408" cy="241567"/>
            </p14:xfrm>
          </p:contentPart>
        </mc:Choice>
        <mc:Fallback xmlns="">
          <p:pic>
            <p:nvPicPr>
              <p:cNvPr id="26" name="墨迹 25"/>
            </p:nvPicPr>
            <p:blipFill>
              <a:blip/>
            </p:blipFill>
            <p:spPr>
              <a:xfrm>
                <a:off x="5139396" y="581913"/>
                <a:ext cx="230408" cy="24156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7" name="墨迹 26"/>
              <p14:cNvContentPartPr/>
              <p14:nvPr/>
            </p14:nvContentPartPr>
            <p14:xfrm>
              <a:off x="5444801" y="500488"/>
              <a:ext cx="123434" cy="369847"/>
            </p14:xfrm>
          </p:contentPart>
        </mc:Choice>
        <mc:Fallback xmlns="">
          <p:pic>
            <p:nvPicPr>
              <p:cNvPr id="27" name="墨迹 26"/>
            </p:nvPicPr>
            <p:blipFill>
              <a:blip/>
            </p:blipFill>
            <p:spPr>
              <a:xfrm>
                <a:off x="5444801" y="500488"/>
                <a:ext cx="123434" cy="36984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8" name="墨迹 27"/>
              <p14:cNvContentPartPr/>
              <p14:nvPr/>
            </p14:nvContentPartPr>
            <p14:xfrm>
              <a:off x="5024400" y="455923"/>
              <a:ext cx="128745" cy="522701"/>
            </p14:xfrm>
          </p:contentPart>
        </mc:Choice>
        <mc:Fallback xmlns="">
          <p:pic>
            <p:nvPicPr>
              <p:cNvPr id="28" name="墨迹 27"/>
            </p:nvPicPr>
            <p:blipFill>
              <a:blip/>
            </p:blipFill>
            <p:spPr>
              <a:xfrm>
                <a:off x="5024400" y="455923"/>
                <a:ext cx="128745" cy="52270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9" name="墨迹 28"/>
              <p14:cNvContentPartPr/>
              <p14:nvPr/>
            </p14:nvContentPartPr>
            <p14:xfrm>
              <a:off x="5029817" y="883663"/>
              <a:ext cx="488315" cy="109955"/>
            </p14:xfrm>
          </p:contentPart>
        </mc:Choice>
        <mc:Fallback xmlns="">
          <p:pic>
            <p:nvPicPr>
              <p:cNvPr id="29" name="墨迹 28"/>
            </p:nvPicPr>
            <p:blipFill>
              <a:blip/>
            </p:blipFill>
            <p:spPr>
              <a:xfrm>
                <a:off x="5029817" y="883663"/>
                <a:ext cx="488315" cy="1099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2" name="墨迹 31"/>
              <p14:cNvContentPartPr/>
              <p14:nvPr/>
            </p14:nvContentPartPr>
            <p14:xfrm>
              <a:off x="4382132" y="907195"/>
              <a:ext cx="1116522" cy="86423"/>
            </p14:xfrm>
          </p:contentPart>
        </mc:Choice>
        <mc:Fallback xmlns="">
          <p:pic>
            <p:nvPicPr>
              <p:cNvPr id="32" name="墨迹 31"/>
            </p:nvPicPr>
            <p:blipFill>
              <a:blip/>
            </p:blipFill>
            <p:spPr>
              <a:xfrm>
                <a:off x="4382132" y="907195"/>
                <a:ext cx="1116522" cy="8642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3" name="墨迹 32"/>
              <p14:cNvContentPartPr/>
              <p14:nvPr/>
            </p14:nvContentPartPr>
            <p14:xfrm>
              <a:off x="4525981" y="870335"/>
              <a:ext cx="982152" cy="146607"/>
            </p14:xfrm>
          </p:contentPart>
        </mc:Choice>
        <mc:Fallback xmlns="">
          <p:pic>
            <p:nvPicPr>
              <p:cNvPr id="33" name="墨迹 32"/>
            </p:nvPicPr>
            <p:blipFill>
              <a:blip/>
            </p:blipFill>
            <p:spPr>
              <a:xfrm>
                <a:off x="4525981" y="870335"/>
                <a:ext cx="982152" cy="14660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4" name="墨迹 33"/>
              <p14:cNvContentPartPr/>
              <p14:nvPr/>
            </p14:nvContentPartPr>
            <p14:xfrm>
              <a:off x="4616498" y="869086"/>
              <a:ext cx="789138" cy="121200"/>
            </p14:xfrm>
          </p:contentPart>
        </mc:Choice>
        <mc:Fallback xmlns="">
          <p:pic>
            <p:nvPicPr>
              <p:cNvPr id="34" name="墨迹 33"/>
            </p:nvPicPr>
            <p:blipFill>
              <a:blip/>
            </p:blipFill>
            <p:spPr>
              <a:xfrm>
                <a:off x="4616498" y="869086"/>
                <a:ext cx="789138" cy="1212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5" name="墨迹 34"/>
              <p14:cNvContentPartPr/>
              <p14:nvPr/>
            </p14:nvContentPartPr>
            <p14:xfrm>
              <a:off x="4883989" y="948636"/>
              <a:ext cx="445817" cy="71638"/>
            </p14:xfrm>
          </p:contentPart>
        </mc:Choice>
        <mc:Fallback xmlns="">
          <p:pic>
            <p:nvPicPr>
              <p:cNvPr id="35" name="墨迹 34"/>
            </p:nvPicPr>
            <p:blipFill>
              <a:blip/>
            </p:blipFill>
            <p:spPr>
              <a:xfrm>
                <a:off x="4883989" y="948636"/>
                <a:ext cx="445817" cy="7163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6" name="墨迹 35"/>
              <p14:cNvContentPartPr/>
              <p14:nvPr/>
            </p14:nvContentPartPr>
            <p14:xfrm>
              <a:off x="1927685" y="2250573"/>
              <a:ext cx="3371708" cy="127095"/>
            </p14:xfrm>
          </p:contentPart>
        </mc:Choice>
        <mc:Fallback xmlns="">
          <p:pic>
            <p:nvPicPr>
              <p:cNvPr id="36" name="墨迹 35"/>
            </p:nvPicPr>
            <p:blipFill>
              <a:blip/>
            </p:blipFill>
            <p:spPr>
              <a:xfrm>
                <a:off x="1927685" y="2250573"/>
                <a:ext cx="3371708" cy="12709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7" name="墨迹 36"/>
              <p14:cNvContentPartPr/>
              <p14:nvPr/>
            </p14:nvContentPartPr>
            <p14:xfrm>
              <a:off x="1738725" y="2563217"/>
              <a:ext cx="169078" cy="64132"/>
            </p14:xfrm>
          </p:contentPart>
        </mc:Choice>
        <mc:Fallback xmlns="">
          <p:pic>
            <p:nvPicPr>
              <p:cNvPr id="37" name="墨迹 36"/>
            </p:nvPicPr>
            <p:blipFill>
              <a:blip/>
            </p:blipFill>
            <p:spPr>
              <a:xfrm>
                <a:off x="1738725" y="2563217"/>
                <a:ext cx="169078" cy="6413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8" name="墨迹 37"/>
              <p14:cNvContentPartPr/>
              <p14:nvPr/>
            </p14:nvContentPartPr>
            <p14:xfrm>
              <a:off x="1760110" y="2608644"/>
              <a:ext cx="237913" cy="82837"/>
            </p14:xfrm>
          </p:contentPart>
        </mc:Choice>
        <mc:Fallback xmlns="">
          <p:pic>
            <p:nvPicPr>
              <p:cNvPr id="38" name="墨迹 37"/>
            </p:nvPicPr>
            <p:blipFill>
              <a:blip/>
            </p:blipFill>
            <p:spPr>
              <a:xfrm>
                <a:off x="1760110" y="2608644"/>
                <a:ext cx="237913" cy="8283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9" name="墨迹 38"/>
              <p14:cNvContentPartPr/>
              <p14:nvPr/>
            </p14:nvContentPartPr>
            <p14:xfrm>
              <a:off x="2083564" y="2484889"/>
              <a:ext cx="269991" cy="372266"/>
            </p14:xfrm>
          </p:contentPart>
        </mc:Choice>
        <mc:Fallback xmlns="">
          <p:pic>
            <p:nvPicPr>
              <p:cNvPr id="39" name="墨迹 38"/>
            </p:nvPicPr>
            <p:blipFill>
              <a:blip/>
            </p:blipFill>
            <p:spPr>
              <a:xfrm>
                <a:off x="2083564" y="2484889"/>
                <a:ext cx="269991" cy="37226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0" name="墨迹 39"/>
              <p14:cNvContentPartPr/>
              <p14:nvPr/>
            </p14:nvContentPartPr>
            <p14:xfrm>
              <a:off x="2353722" y="2485724"/>
              <a:ext cx="272497" cy="175361"/>
            </p14:xfrm>
          </p:contentPart>
        </mc:Choice>
        <mc:Fallback xmlns="">
          <p:pic>
            <p:nvPicPr>
              <p:cNvPr id="40" name="墨迹 39"/>
            </p:nvPicPr>
            <p:blipFill>
              <a:blip/>
            </p:blipFill>
            <p:spPr>
              <a:xfrm>
                <a:off x="2353722" y="2485724"/>
                <a:ext cx="272497" cy="175361"/>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1" name="墨迹 40"/>
              <p14:cNvContentPartPr/>
              <p14:nvPr/>
            </p14:nvContentPartPr>
            <p14:xfrm>
              <a:off x="2594141" y="2516955"/>
              <a:ext cx="176429" cy="115738"/>
            </p14:xfrm>
          </p:contentPart>
        </mc:Choice>
        <mc:Fallback xmlns="">
          <p:pic>
            <p:nvPicPr>
              <p:cNvPr id="41" name="墨迹 40"/>
            </p:nvPicPr>
            <p:blipFill>
              <a:blip/>
            </p:blipFill>
            <p:spPr>
              <a:xfrm>
                <a:off x="2594141" y="2516955"/>
                <a:ext cx="176429" cy="11573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2" name="墨迹 41"/>
              <p14:cNvContentPartPr/>
              <p14:nvPr/>
            </p14:nvContentPartPr>
            <p14:xfrm>
              <a:off x="2743839" y="2509774"/>
              <a:ext cx="144351" cy="189723"/>
            </p14:xfrm>
          </p:contentPart>
        </mc:Choice>
        <mc:Fallback xmlns="">
          <p:pic>
            <p:nvPicPr>
              <p:cNvPr id="42" name="墨迹 41"/>
            </p:nvPicPr>
            <p:blipFill>
              <a:blip/>
            </p:blipFill>
            <p:spPr>
              <a:xfrm>
                <a:off x="2743839" y="2509774"/>
                <a:ext cx="144351" cy="189723"/>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3" name="墨迹 42"/>
              <p14:cNvContentPartPr/>
              <p14:nvPr/>
            </p14:nvContentPartPr>
            <p14:xfrm>
              <a:off x="2296750" y="2488396"/>
              <a:ext cx="153040" cy="42755"/>
            </p14:xfrm>
          </p:contentPart>
        </mc:Choice>
        <mc:Fallback xmlns="">
          <p:pic>
            <p:nvPicPr>
              <p:cNvPr id="43" name="墨迹 42"/>
            </p:nvPicPr>
            <p:blipFill>
              <a:blip/>
            </p:blipFill>
            <p:spPr>
              <a:xfrm>
                <a:off x="2296750" y="2488396"/>
                <a:ext cx="153040" cy="4275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4" name="墨迹 43"/>
              <p14:cNvContentPartPr/>
              <p14:nvPr/>
            </p14:nvContentPartPr>
            <p14:xfrm>
              <a:off x="3128776" y="2486893"/>
              <a:ext cx="141678" cy="215611"/>
            </p14:xfrm>
          </p:contentPart>
        </mc:Choice>
        <mc:Fallback xmlns="">
          <p:pic>
            <p:nvPicPr>
              <p:cNvPr id="44" name="墨迹 43"/>
            </p:nvPicPr>
            <p:blipFill>
              <a:blip/>
            </p:blipFill>
            <p:spPr>
              <a:xfrm>
                <a:off x="3128776" y="2486893"/>
                <a:ext cx="141678" cy="215611"/>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5" name="墨迹 44"/>
              <p14:cNvContentPartPr/>
              <p14:nvPr/>
            </p14:nvContentPartPr>
            <p14:xfrm>
              <a:off x="3291672" y="2506433"/>
              <a:ext cx="216694" cy="170351"/>
            </p14:xfrm>
          </p:contentPart>
        </mc:Choice>
        <mc:Fallback xmlns="">
          <p:pic>
            <p:nvPicPr>
              <p:cNvPr id="45" name="墨迹 44"/>
            </p:nvPicPr>
            <p:blipFill>
              <a:blip/>
            </p:blipFill>
            <p:spPr>
              <a:xfrm>
                <a:off x="3291672" y="2506433"/>
                <a:ext cx="216694" cy="17035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6" name="墨迹 45"/>
              <p14:cNvContentPartPr/>
              <p14:nvPr/>
            </p14:nvContentPartPr>
            <p14:xfrm>
              <a:off x="3508366" y="2374829"/>
              <a:ext cx="240586" cy="292603"/>
            </p14:xfrm>
          </p:contentPart>
        </mc:Choice>
        <mc:Fallback xmlns="">
          <p:pic>
            <p:nvPicPr>
              <p:cNvPr id="46" name="墨迹 45"/>
            </p:nvPicPr>
            <p:blipFill>
              <a:blip/>
            </p:blipFill>
            <p:spPr>
              <a:xfrm>
                <a:off x="3508366" y="2374829"/>
                <a:ext cx="240586" cy="29260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7" name="墨迹 46"/>
              <p14:cNvContentPartPr/>
              <p14:nvPr/>
            </p14:nvContentPartPr>
            <p14:xfrm>
              <a:off x="3744942" y="2405225"/>
              <a:ext cx="46781" cy="99204"/>
            </p14:xfrm>
          </p:contentPart>
        </mc:Choice>
        <mc:Fallback xmlns="">
          <p:pic>
            <p:nvPicPr>
              <p:cNvPr id="47" name="墨迹 46"/>
            </p:nvPicPr>
            <p:blipFill>
              <a:blip/>
            </p:blipFill>
            <p:spPr>
              <a:xfrm>
                <a:off x="3744942" y="2405225"/>
                <a:ext cx="46781" cy="99204"/>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8" name="墨迹 47"/>
              <p14:cNvContentPartPr/>
              <p14:nvPr/>
            </p14:nvContentPartPr>
            <p14:xfrm>
              <a:off x="3806258" y="2493741"/>
              <a:ext cx="159222" cy="138952"/>
            </p14:xfrm>
          </p:contentPart>
        </mc:Choice>
        <mc:Fallback xmlns="">
          <p:pic>
            <p:nvPicPr>
              <p:cNvPr id="48" name="墨迹 47"/>
            </p:nvPicPr>
            <p:blipFill>
              <a:blip/>
            </p:blipFill>
            <p:spPr>
              <a:xfrm>
                <a:off x="3806258" y="2493741"/>
                <a:ext cx="159222" cy="138952"/>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9" name="墨迹 48"/>
              <p14:cNvContentPartPr/>
              <p14:nvPr/>
            </p14:nvContentPartPr>
            <p14:xfrm>
              <a:off x="3991710" y="2303516"/>
              <a:ext cx="83369" cy="325837"/>
            </p14:xfrm>
          </p:contentPart>
        </mc:Choice>
        <mc:Fallback xmlns="">
          <p:pic>
            <p:nvPicPr>
              <p:cNvPr id="49" name="墨迹 48"/>
            </p:nvPicPr>
            <p:blipFill>
              <a:blip/>
            </p:blipFill>
            <p:spPr>
              <a:xfrm>
                <a:off x="3991710" y="2303516"/>
                <a:ext cx="83369" cy="32583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0" name="墨迹 49"/>
              <p14:cNvContentPartPr/>
              <p14:nvPr/>
            </p14:nvContentPartPr>
            <p14:xfrm>
              <a:off x="4069900" y="2470693"/>
              <a:ext cx="347346" cy="240829"/>
            </p14:xfrm>
          </p:contentPart>
        </mc:Choice>
        <mc:Fallback xmlns="">
          <p:pic>
            <p:nvPicPr>
              <p:cNvPr id="50" name="墨迹 49"/>
            </p:nvPicPr>
            <p:blipFill>
              <a:blip/>
            </p:blipFill>
            <p:spPr>
              <a:xfrm>
                <a:off x="4069900" y="2470693"/>
                <a:ext cx="347346" cy="240829"/>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1" name="墨迹 50"/>
              <p14:cNvContentPartPr/>
              <p14:nvPr/>
            </p14:nvContentPartPr>
            <p14:xfrm>
              <a:off x="4590501" y="2667432"/>
              <a:ext cx="8521" cy="6179"/>
            </p14:xfrm>
          </p:contentPart>
        </mc:Choice>
        <mc:Fallback xmlns="">
          <p:pic>
            <p:nvPicPr>
              <p:cNvPr id="51" name="墨迹 50"/>
            </p:nvPicPr>
            <p:blipFill>
              <a:blip/>
            </p:blipFill>
            <p:spPr>
              <a:xfrm>
                <a:off x="4590501" y="2667432"/>
                <a:ext cx="8521" cy="6179"/>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2" name="墨迹 51"/>
              <p14:cNvContentPartPr/>
              <p14:nvPr/>
            </p14:nvContentPartPr>
            <p14:xfrm>
              <a:off x="5331417" y="1248112"/>
              <a:ext cx="15498" cy="425074"/>
            </p14:xfrm>
          </p:contentPart>
        </mc:Choice>
        <mc:Fallback xmlns="">
          <p:pic>
            <p:nvPicPr>
              <p:cNvPr id="52" name="墨迹 51"/>
            </p:nvPicPr>
            <p:blipFill>
              <a:blip/>
            </p:blipFill>
            <p:spPr>
              <a:xfrm>
                <a:off x="5331417" y="1248112"/>
                <a:ext cx="15498" cy="42507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3" name="墨迹 52"/>
              <p14:cNvContentPartPr/>
              <p14:nvPr/>
            </p14:nvContentPartPr>
            <p14:xfrm>
              <a:off x="5321084" y="1262636"/>
              <a:ext cx="36163" cy="299521"/>
            </p14:xfrm>
          </p:contentPart>
        </mc:Choice>
        <mc:Fallback xmlns="">
          <p:pic>
            <p:nvPicPr>
              <p:cNvPr id="53" name="墨迹 52"/>
            </p:nvPicPr>
            <p:blipFill>
              <a:blip/>
            </p:blipFill>
            <p:spPr>
              <a:xfrm>
                <a:off x="5321084" y="1262636"/>
                <a:ext cx="36163" cy="299521"/>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640112" y="680640"/>
            <a:ext cx="5160787"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sz="3200" b="1" dirty="0">
                <a:solidFill>
                  <a:schemeClr val="accent1">
                    <a:lumMod val="75000"/>
                  </a:schemeClr>
                </a:solidFill>
              </a:rPr>
              <a:t>Controversial</a:t>
            </a:r>
            <a:r>
              <a:rPr lang="zh-CN" altLang="en-US" sz="3200" b="1" dirty="0">
                <a:solidFill>
                  <a:schemeClr val="accent1">
                    <a:lumMod val="75000"/>
                  </a:schemeClr>
                </a:solidFill>
              </a:rPr>
              <a:t> </a:t>
            </a:r>
            <a:r>
              <a:rPr lang="en-US" altLang="zh-CN" sz="3200" b="1" dirty="0">
                <a:solidFill>
                  <a:schemeClr val="accent1">
                    <a:lumMod val="75000"/>
                  </a:schemeClr>
                </a:solidFill>
              </a:rPr>
              <a:t>topic</a:t>
            </a:r>
            <a:endParaRPr sz="3200" b="1" dirty="0">
              <a:solidFill>
                <a:schemeClr val="accent1">
                  <a:lumMod val="75000"/>
                </a:schemeClr>
              </a:solidFill>
            </a:endParaRPr>
          </a:p>
        </p:txBody>
      </p:sp>
      <p:sp>
        <p:nvSpPr>
          <p:cNvPr id="8" name="矩形 7"/>
          <p:cNvSpPr/>
          <p:nvPr/>
        </p:nvSpPr>
        <p:spPr>
          <a:xfrm>
            <a:off x="1028754" y="1792550"/>
            <a:ext cx="2852063" cy="2677656"/>
          </a:xfrm>
          <a:prstGeom prst="rect">
            <a:avLst/>
          </a:prstGeom>
        </p:spPr>
        <p:txBody>
          <a:bodyPr wrap="none">
            <a:spAutoFit/>
          </a:bodyPr>
          <a:lstStyle/>
          <a:p>
            <a:pPr marL="457200" indent="-457200">
              <a:buFont typeface="Wingdings" charset="2"/>
              <a:buChar char="Ø"/>
            </a:pPr>
            <a:r>
              <a:rPr lang="en-US" altLang="zh-CN" sz="2800" dirty="0"/>
              <a:t>Power</a:t>
            </a:r>
            <a:endParaRPr lang="en-US" altLang="zh-CN" sz="2800" dirty="0"/>
          </a:p>
          <a:p>
            <a:pPr marL="457200" indent="-457200">
              <a:buFont typeface="Wingdings" charset="2"/>
              <a:buChar char="Ø"/>
            </a:pPr>
            <a:r>
              <a:rPr lang="en-US" altLang="zh-CN" sz="2800" dirty="0"/>
              <a:t>Battery</a:t>
            </a:r>
            <a:endParaRPr lang="en-US" altLang="zh-CN" sz="2800" dirty="0"/>
          </a:p>
          <a:p>
            <a:pPr marL="457200" indent="-457200">
              <a:buFont typeface="Wingdings" charset="2"/>
              <a:buChar char="Ø"/>
            </a:pPr>
            <a:r>
              <a:rPr lang="en-US" altLang="zh-CN" sz="2800" dirty="0"/>
              <a:t>Charging</a:t>
            </a:r>
            <a:endParaRPr lang="en-US" altLang="zh-CN" sz="2800" dirty="0"/>
          </a:p>
          <a:p>
            <a:pPr marL="457200" indent="-457200">
              <a:buFont typeface="Wingdings" charset="2"/>
              <a:buChar char="Ø"/>
            </a:pPr>
            <a:r>
              <a:rPr lang="en-US" altLang="zh-CN" sz="2800" dirty="0"/>
              <a:t>Resource</a:t>
            </a:r>
            <a:endParaRPr lang="en-US" altLang="zh-CN" sz="2800" dirty="0"/>
          </a:p>
          <a:p>
            <a:pPr marL="457200" indent="-457200">
              <a:buFont typeface="Wingdings" charset="2"/>
              <a:buChar char="Ø"/>
            </a:pPr>
            <a:r>
              <a:rPr lang="en-US" altLang="zh-CN" sz="2800" dirty="0"/>
              <a:t>Environmental</a:t>
            </a:r>
            <a:endParaRPr lang="en-US" altLang="zh-CN" sz="2800" dirty="0"/>
          </a:p>
          <a:p>
            <a:pPr marL="457200" indent="-457200">
              <a:buFont typeface="Wingdings" charset="2"/>
              <a:buChar char="Ø"/>
            </a:pPr>
            <a:r>
              <a:rPr lang="en-US" altLang="zh-CN" sz="2800" dirty="0"/>
              <a:t>Conclusion</a:t>
            </a:r>
            <a:endParaRPr lang="zh-CN" altLang="en-US" sz="28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15132" y="1585396"/>
              <a:ext cx="3609813" cy="3365739"/>
            </p14:xfrm>
          </p:contentPart>
        </mc:Choice>
        <mc:Fallback xmlns="">
          <p:pic>
            <p:nvPicPr>
              <p:cNvPr id="2" name="墨迹 1"/>
            </p:nvPicPr>
            <p:blipFill>
              <a:blip/>
            </p:blipFill>
            <p:spPr>
              <a:xfrm>
                <a:off x="315132" y="1585396"/>
                <a:ext cx="3609813" cy="3365739"/>
              </a:xfrm>
              <a:prstGeom prst="rect"/>
            </p:spPr>
          </p:pic>
        </mc:Fallback>
      </mc:AlternateContent>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571822" y="1140471"/>
              <a:ext cx="3813552" cy="308236"/>
            </p14:xfrm>
          </p:contentPart>
        </mc:Choice>
        <mc:Fallback xmlns="">
          <p:pic>
            <p:nvPicPr>
              <p:cNvPr id="3" name="墨迹 2"/>
            </p:nvPicPr>
            <p:blipFill>
              <a:blip/>
            </p:blipFill>
            <p:spPr>
              <a:xfrm>
                <a:off x="571822" y="1140471"/>
                <a:ext cx="3813552" cy="308236"/>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4745064" y="754612"/>
              <a:ext cx="220205" cy="420072"/>
            </p14:xfrm>
          </p:contentPart>
        </mc:Choice>
        <mc:Fallback xmlns="">
          <p:pic>
            <p:nvPicPr>
              <p:cNvPr id="4" name="墨迹 3"/>
            </p:nvPicPr>
            <p:blipFill>
              <a:blip/>
            </p:blipFill>
            <p:spPr>
              <a:xfrm>
                <a:off x="4745064" y="754612"/>
                <a:ext cx="220205" cy="420072"/>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5018867" y="786727"/>
              <a:ext cx="453326" cy="324212"/>
            </p14:xfrm>
          </p:contentPart>
        </mc:Choice>
        <mc:Fallback xmlns="">
          <p:pic>
            <p:nvPicPr>
              <p:cNvPr id="5" name="墨迹 4"/>
            </p:nvPicPr>
            <p:blipFill>
              <a:blip/>
            </p:blipFill>
            <p:spPr>
              <a:xfrm>
                <a:off x="5018867" y="786727"/>
                <a:ext cx="453326" cy="32421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563891" y="671340"/>
              <a:ext cx="211811" cy="412810"/>
            </p14:xfrm>
          </p:contentPart>
        </mc:Choice>
        <mc:Fallback xmlns="">
          <p:pic>
            <p:nvPicPr>
              <p:cNvPr id="6" name="墨迹 5"/>
            </p:nvPicPr>
            <p:blipFill>
              <a:blip/>
            </p:blipFill>
            <p:spPr>
              <a:xfrm>
                <a:off x="5563891" y="671340"/>
                <a:ext cx="211811" cy="41281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5818322" y="846921"/>
              <a:ext cx="19373" cy="69716"/>
            </p14:xfrm>
          </p:contentPart>
        </mc:Choice>
        <mc:Fallback xmlns="">
          <p:pic>
            <p:nvPicPr>
              <p:cNvPr id="9" name="墨迹 8"/>
            </p:nvPicPr>
            <p:blipFill>
              <a:blip/>
            </p:blipFill>
            <p:spPr>
              <a:xfrm>
                <a:off x="5818322" y="846921"/>
                <a:ext cx="19373" cy="6971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5789585" y="722336"/>
              <a:ext cx="58442" cy="67779"/>
            </p14:xfrm>
          </p:contentPart>
        </mc:Choice>
        <mc:Fallback xmlns="">
          <p:pic>
            <p:nvPicPr>
              <p:cNvPr id="10" name="墨迹 9"/>
            </p:nvPicPr>
            <p:blipFill>
              <a:blip/>
            </p:blipFill>
            <p:spPr>
              <a:xfrm>
                <a:off x="5789585" y="722336"/>
                <a:ext cx="58442" cy="67779"/>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墨迹 10"/>
              <p14:cNvContentPartPr/>
              <p14:nvPr/>
            </p14:nvContentPartPr>
            <p14:xfrm>
              <a:off x="5824133" y="766393"/>
              <a:ext cx="760224" cy="305169"/>
            </p14:xfrm>
          </p:contentPart>
        </mc:Choice>
        <mc:Fallback xmlns="">
          <p:pic>
            <p:nvPicPr>
              <p:cNvPr id="11" name="墨迹 10"/>
            </p:nvPicPr>
            <p:blipFill>
              <a:blip/>
            </p:blipFill>
            <p:spPr>
              <a:xfrm>
                <a:off x="5824133" y="766393"/>
                <a:ext cx="760224" cy="30516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6703662" y="712653"/>
              <a:ext cx="354363" cy="237551"/>
            </p14:xfrm>
          </p:contentPart>
        </mc:Choice>
        <mc:Fallback xmlns="">
          <p:pic>
            <p:nvPicPr>
              <p:cNvPr id="12" name="墨迹 11"/>
            </p:nvPicPr>
            <p:blipFill>
              <a:blip/>
            </p:blipFill>
            <p:spPr>
              <a:xfrm>
                <a:off x="6703662" y="712653"/>
                <a:ext cx="354363" cy="23755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3" name="墨迹 12"/>
              <p14:cNvContentPartPr/>
              <p14:nvPr/>
            </p14:nvContentPartPr>
            <p14:xfrm>
              <a:off x="6883830" y="630027"/>
              <a:ext cx="229892" cy="417974"/>
            </p14:xfrm>
          </p:contentPart>
        </mc:Choice>
        <mc:Fallback xmlns="">
          <p:pic>
            <p:nvPicPr>
              <p:cNvPr id="13" name="墨迹 12"/>
            </p:nvPicPr>
            <p:blipFill>
              <a:blip/>
            </p:blipFill>
            <p:spPr>
              <a:xfrm>
                <a:off x="6883830" y="630027"/>
                <a:ext cx="229892" cy="41797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 name="墨迹 13"/>
              <p14:cNvContentPartPr/>
              <p14:nvPr/>
            </p14:nvContentPartPr>
            <p14:xfrm>
              <a:off x="7182657" y="668274"/>
              <a:ext cx="471246" cy="445247"/>
            </p14:xfrm>
          </p:contentPart>
        </mc:Choice>
        <mc:Fallback xmlns="">
          <p:pic>
            <p:nvPicPr>
              <p:cNvPr id="14" name="墨迹 13"/>
            </p:nvPicPr>
            <p:blipFill>
              <a:blip/>
            </p:blipFill>
            <p:spPr>
              <a:xfrm>
                <a:off x="7182657" y="668274"/>
                <a:ext cx="471246" cy="44524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5" name="墨迹 14"/>
              <p14:cNvContentPartPr/>
              <p14:nvPr/>
            </p14:nvContentPartPr>
            <p14:xfrm>
              <a:off x="7496013" y="786727"/>
              <a:ext cx="227309" cy="101507"/>
            </p14:xfrm>
          </p:contentPart>
        </mc:Choice>
        <mc:Fallback xmlns="">
          <p:pic>
            <p:nvPicPr>
              <p:cNvPr id="15" name="墨迹 14"/>
            </p:nvPicPr>
            <p:blipFill>
              <a:blip/>
            </p:blipFill>
            <p:spPr>
              <a:xfrm>
                <a:off x="7496013" y="786727"/>
                <a:ext cx="227309" cy="10150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墨迹 15"/>
              <p14:cNvContentPartPr/>
              <p14:nvPr/>
            </p14:nvContentPartPr>
            <p14:xfrm>
              <a:off x="7942881" y="945040"/>
              <a:ext cx="2583" cy="12911"/>
            </p14:xfrm>
          </p:contentPart>
        </mc:Choice>
        <mc:Fallback xmlns="">
          <p:pic>
            <p:nvPicPr>
              <p:cNvPr id="16" name="墨迹 15"/>
            </p:nvPicPr>
            <p:blipFill>
              <a:blip/>
            </p:blipFill>
            <p:spPr>
              <a:xfrm>
                <a:off x="7942881" y="945040"/>
                <a:ext cx="2583" cy="1291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7" name="墨迹 16"/>
              <p14:cNvContentPartPr/>
              <p14:nvPr/>
            </p14:nvContentPartPr>
            <p14:xfrm>
              <a:off x="4401518" y="1192920"/>
              <a:ext cx="3480661" cy="87790"/>
            </p14:xfrm>
          </p:contentPart>
        </mc:Choice>
        <mc:Fallback xmlns="">
          <p:pic>
            <p:nvPicPr>
              <p:cNvPr id="17" name="墨迹 16"/>
            </p:nvPicPr>
            <p:blipFill>
              <a:blip/>
            </p:blipFill>
            <p:spPr>
              <a:xfrm>
                <a:off x="4401518" y="1192920"/>
                <a:ext cx="3480661" cy="877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8" name="墨迹 17"/>
              <p14:cNvContentPartPr/>
              <p14:nvPr/>
            </p14:nvContentPartPr>
            <p14:xfrm>
              <a:off x="661261" y="877906"/>
              <a:ext cx="3700866" cy="67134"/>
            </p14:xfrm>
          </p:contentPart>
        </mc:Choice>
        <mc:Fallback xmlns="">
          <p:pic>
            <p:nvPicPr>
              <p:cNvPr id="18" name="墨迹 17"/>
            </p:nvPicPr>
            <p:blipFill>
              <a:blip/>
            </p:blipFill>
            <p:spPr>
              <a:xfrm>
                <a:off x="661261" y="877906"/>
                <a:ext cx="3700866" cy="67134"/>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9" name="墨迹 18"/>
              <p14:cNvContentPartPr/>
              <p14:nvPr/>
            </p14:nvContentPartPr>
            <p14:xfrm>
              <a:off x="4291416" y="506087"/>
              <a:ext cx="2636972" cy="815937"/>
            </p14:xfrm>
          </p:contentPart>
        </mc:Choice>
        <mc:Fallback xmlns="">
          <p:pic>
            <p:nvPicPr>
              <p:cNvPr id="19" name="墨迹 18"/>
            </p:nvPicPr>
            <p:blipFill>
              <a:blip/>
            </p:blipFill>
            <p:spPr>
              <a:xfrm>
                <a:off x="4291416" y="506087"/>
                <a:ext cx="2636972" cy="81593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0" name="墨迹 19"/>
              <p14:cNvContentPartPr/>
              <p14:nvPr/>
            </p14:nvContentPartPr>
            <p14:xfrm>
              <a:off x="6413069" y="756548"/>
              <a:ext cx="147880" cy="377145"/>
            </p14:xfrm>
          </p:contentPart>
        </mc:Choice>
        <mc:Fallback xmlns="">
          <p:pic>
            <p:nvPicPr>
              <p:cNvPr id="20" name="墨迹 19"/>
            </p:nvPicPr>
            <p:blipFill>
              <a:blip/>
            </p:blipFill>
            <p:spPr>
              <a:xfrm>
                <a:off x="6413069" y="756548"/>
                <a:ext cx="147880" cy="37714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1" name="墨迹 20"/>
              <p14:cNvContentPartPr/>
              <p14:nvPr/>
            </p14:nvContentPartPr>
            <p14:xfrm>
              <a:off x="3985647" y="1635746"/>
              <a:ext cx="839492" cy="562409"/>
            </p14:xfrm>
          </p:contentPart>
        </mc:Choice>
        <mc:Fallback xmlns="">
          <p:pic>
            <p:nvPicPr>
              <p:cNvPr id="21" name="墨迹 20"/>
            </p:nvPicPr>
            <p:blipFill>
              <a:blip/>
            </p:blipFill>
            <p:spPr>
              <a:xfrm>
                <a:off x="3985647" y="1635746"/>
                <a:ext cx="839492" cy="56240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2" name="墨迹 21"/>
              <p14:cNvContentPartPr/>
              <p14:nvPr/>
            </p14:nvContentPartPr>
            <p14:xfrm>
              <a:off x="4840637" y="1957215"/>
              <a:ext cx="103322" cy="111029"/>
            </p14:xfrm>
          </p:contentPart>
        </mc:Choice>
        <mc:Fallback xmlns="">
          <p:pic>
            <p:nvPicPr>
              <p:cNvPr id="22" name="墨迹 21"/>
            </p:nvPicPr>
            <p:blipFill>
              <a:blip/>
            </p:blipFill>
            <p:spPr>
              <a:xfrm>
                <a:off x="4840637" y="1957215"/>
                <a:ext cx="103322" cy="11102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3" name="墨迹 22"/>
              <p14:cNvContentPartPr/>
              <p14:nvPr/>
            </p14:nvContentPartPr>
            <p14:xfrm>
              <a:off x="5088610" y="1754522"/>
              <a:ext cx="426203" cy="218831"/>
            </p14:xfrm>
          </p:contentPart>
        </mc:Choice>
        <mc:Fallback xmlns="">
          <p:pic>
            <p:nvPicPr>
              <p:cNvPr id="23" name="墨迹 22"/>
            </p:nvPicPr>
            <p:blipFill>
              <a:blip/>
            </p:blipFill>
            <p:spPr>
              <a:xfrm>
                <a:off x="5088610" y="1754522"/>
                <a:ext cx="426203" cy="21883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4" name="墨迹 23"/>
              <p14:cNvContentPartPr/>
              <p14:nvPr/>
            </p14:nvContentPartPr>
            <p14:xfrm>
              <a:off x="5667213" y="1739191"/>
              <a:ext cx="173064" cy="136688"/>
            </p14:xfrm>
          </p:contentPart>
        </mc:Choice>
        <mc:Fallback xmlns="">
          <p:pic>
            <p:nvPicPr>
              <p:cNvPr id="24" name="墨迹 23"/>
            </p:nvPicPr>
            <p:blipFill>
              <a:blip/>
            </p:blipFill>
            <p:spPr>
              <a:xfrm>
                <a:off x="5667213" y="1739191"/>
                <a:ext cx="173064" cy="13668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5" name="墨迹 24"/>
              <p14:cNvContentPartPr/>
              <p14:nvPr/>
            </p14:nvContentPartPr>
            <p14:xfrm>
              <a:off x="5889355" y="1618640"/>
              <a:ext cx="371960" cy="266922"/>
            </p14:xfrm>
          </p:contentPart>
        </mc:Choice>
        <mc:Fallback xmlns="">
          <p:pic>
            <p:nvPicPr>
              <p:cNvPr id="25" name="墨迹 24"/>
            </p:nvPicPr>
            <p:blipFill>
              <a:blip/>
            </p:blipFill>
            <p:spPr>
              <a:xfrm>
                <a:off x="5889355" y="1618640"/>
                <a:ext cx="371960" cy="26692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6" name="墨迹 25"/>
              <p14:cNvContentPartPr/>
              <p14:nvPr/>
            </p14:nvContentPartPr>
            <p14:xfrm>
              <a:off x="6253566" y="1536336"/>
              <a:ext cx="260888" cy="377306"/>
            </p14:xfrm>
          </p:contentPart>
        </mc:Choice>
        <mc:Fallback xmlns="">
          <p:pic>
            <p:nvPicPr>
              <p:cNvPr id="26" name="墨迹 25"/>
            </p:nvPicPr>
            <p:blipFill>
              <a:blip/>
            </p:blipFill>
            <p:spPr>
              <a:xfrm>
                <a:off x="6253566" y="1536336"/>
                <a:ext cx="260888" cy="377306"/>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7" name="墨迹 26"/>
              <p14:cNvContentPartPr/>
              <p14:nvPr/>
            </p14:nvContentPartPr>
            <p14:xfrm>
              <a:off x="6602277" y="1719664"/>
              <a:ext cx="276387" cy="200111"/>
            </p14:xfrm>
          </p:contentPart>
        </mc:Choice>
        <mc:Fallback xmlns="">
          <p:pic>
            <p:nvPicPr>
              <p:cNvPr id="27" name="墨迹 26"/>
            </p:nvPicPr>
            <p:blipFill>
              <a:blip/>
            </p:blipFill>
            <p:spPr>
              <a:xfrm>
                <a:off x="6602277" y="1719664"/>
                <a:ext cx="276387" cy="20011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8" name="墨迹 27"/>
              <p14:cNvContentPartPr/>
              <p14:nvPr/>
            </p14:nvContentPartPr>
            <p14:xfrm>
              <a:off x="6883830" y="1733704"/>
              <a:ext cx="255722" cy="143951"/>
            </p14:xfrm>
          </p:contentPart>
        </mc:Choice>
        <mc:Fallback xmlns="">
          <p:pic>
            <p:nvPicPr>
              <p:cNvPr id="28" name="墨迹 27"/>
            </p:nvPicPr>
            <p:blipFill>
              <a:blip/>
            </p:blipFill>
            <p:spPr>
              <a:xfrm>
                <a:off x="6883830" y="1733704"/>
                <a:ext cx="255722" cy="143951"/>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9" name="墨迹 28"/>
              <p14:cNvContentPartPr/>
              <p14:nvPr/>
            </p14:nvContentPartPr>
            <p14:xfrm>
              <a:off x="7134386" y="1602825"/>
              <a:ext cx="291885" cy="267245"/>
            </p14:xfrm>
          </p:contentPart>
        </mc:Choice>
        <mc:Fallback xmlns="">
          <p:pic>
            <p:nvPicPr>
              <p:cNvPr id="29" name="墨迹 28"/>
            </p:nvPicPr>
            <p:blipFill>
              <a:blip/>
            </p:blipFill>
            <p:spPr>
              <a:xfrm>
                <a:off x="7134386" y="1602825"/>
                <a:ext cx="291885" cy="2672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0" name="墨迹 29"/>
              <p14:cNvContentPartPr/>
              <p14:nvPr/>
            </p14:nvContentPartPr>
            <p14:xfrm>
              <a:off x="7356528" y="1672541"/>
              <a:ext cx="286880" cy="478330"/>
            </p14:xfrm>
          </p:contentPart>
        </mc:Choice>
        <mc:Fallback xmlns="">
          <p:pic>
            <p:nvPicPr>
              <p:cNvPr id="30" name="墨迹 29"/>
            </p:nvPicPr>
            <p:blipFill>
              <a:blip/>
            </p:blipFill>
            <p:spPr>
              <a:xfrm>
                <a:off x="7356528" y="1672541"/>
                <a:ext cx="286880" cy="47833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1" name="墨迹 30"/>
              <p14:cNvContentPartPr/>
              <p14:nvPr/>
            </p14:nvContentPartPr>
            <p14:xfrm>
              <a:off x="7826644" y="1448546"/>
              <a:ext cx="258304" cy="554985"/>
            </p14:xfrm>
          </p:contentPart>
        </mc:Choice>
        <mc:Fallback xmlns="">
          <p:pic>
            <p:nvPicPr>
              <p:cNvPr id="31" name="墨迹 30"/>
            </p:nvPicPr>
            <p:blipFill>
              <a:blip/>
            </p:blipFill>
            <p:spPr>
              <a:xfrm>
                <a:off x="7826644" y="1448546"/>
                <a:ext cx="258304" cy="55498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2" name="墨迹 31"/>
              <p14:cNvContentPartPr/>
              <p14:nvPr/>
            </p14:nvContentPartPr>
            <p14:xfrm>
              <a:off x="8009395" y="1680287"/>
              <a:ext cx="114945" cy="111675"/>
            </p14:xfrm>
          </p:contentPart>
        </mc:Choice>
        <mc:Fallback xmlns="">
          <p:pic>
            <p:nvPicPr>
              <p:cNvPr id="32" name="墨迹 31"/>
            </p:nvPicPr>
            <p:blipFill>
              <a:blip/>
            </p:blipFill>
            <p:spPr>
              <a:xfrm>
                <a:off x="8009395" y="1680287"/>
                <a:ext cx="114945" cy="11167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3" name="墨迹 32"/>
              <p14:cNvContentPartPr/>
              <p14:nvPr/>
            </p14:nvContentPartPr>
            <p14:xfrm>
              <a:off x="8104322" y="1654305"/>
              <a:ext cx="200186" cy="166060"/>
            </p14:xfrm>
          </p:contentPart>
        </mc:Choice>
        <mc:Fallback xmlns="">
          <p:pic>
            <p:nvPicPr>
              <p:cNvPr id="33" name="墨迹 32"/>
            </p:nvPicPr>
            <p:blipFill>
              <a:blip/>
            </p:blipFill>
            <p:spPr>
              <a:xfrm>
                <a:off x="8104322" y="1654305"/>
                <a:ext cx="200186" cy="1660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4" name="墨迹 33"/>
              <p14:cNvContentPartPr/>
              <p14:nvPr/>
            </p14:nvContentPartPr>
            <p14:xfrm>
              <a:off x="8216200" y="1644138"/>
              <a:ext cx="349035" cy="202048"/>
            </p14:xfrm>
          </p:contentPart>
        </mc:Choice>
        <mc:Fallback xmlns="">
          <p:pic>
            <p:nvPicPr>
              <p:cNvPr id="34" name="墨迹 33"/>
            </p:nvPicPr>
            <p:blipFill>
              <a:blip/>
            </p:blipFill>
            <p:spPr>
              <a:xfrm>
                <a:off x="8216200" y="1644138"/>
                <a:ext cx="349035" cy="20204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5" name="墨迹 34"/>
              <p14:cNvContentPartPr/>
              <p14:nvPr/>
            </p14:nvContentPartPr>
            <p14:xfrm>
              <a:off x="8720379" y="1595724"/>
              <a:ext cx="313357" cy="173161"/>
            </p14:xfrm>
          </p:contentPart>
        </mc:Choice>
        <mc:Fallback xmlns="">
          <p:pic>
            <p:nvPicPr>
              <p:cNvPr id="35" name="墨迹 34"/>
            </p:nvPicPr>
            <p:blipFill>
              <a:blip/>
            </p:blipFill>
            <p:spPr>
              <a:xfrm>
                <a:off x="8720379" y="1595724"/>
                <a:ext cx="313357" cy="17316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6" name="墨迹 35"/>
              <p14:cNvContentPartPr/>
              <p14:nvPr/>
            </p14:nvContentPartPr>
            <p14:xfrm>
              <a:off x="9202602" y="1595724"/>
              <a:ext cx="221336" cy="67134"/>
            </p14:xfrm>
          </p:contentPart>
        </mc:Choice>
        <mc:Fallback xmlns="">
          <p:pic>
            <p:nvPicPr>
              <p:cNvPr id="36" name="墨迹 35"/>
            </p:nvPicPr>
            <p:blipFill>
              <a:blip/>
            </p:blipFill>
            <p:spPr>
              <a:xfrm>
                <a:off x="9202602" y="1595724"/>
                <a:ext cx="221336" cy="6713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7" name="墨迹 36"/>
              <p14:cNvContentPartPr/>
              <p14:nvPr/>
            </p14:nvContentPartPr>
            <p14:xfrm>
              <a:off x="9285745" y="1399486"/>
              <a:ext cx="629134" cy="376983"/>
            </p14:xfrm>
          </p:contentPart>
        </mc:Choice>
        <mc:Fallback xmlns="">
          <p:pic>
            <p:nvPicPr>
              <p:cNvPr id="37" name="墨迹 36"/>
            </p:nvPicPr>
            <p:blipFill>
              <a:blip/>
            </p:blipFill>
            <p:spPr>
              <a:xfrm>
                <a:off x="9285745" y="1399486"/>
                <a:ext cx="629134" cy="376983"/>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8" name="墨迹 37"/>
              <p14:cNvContentPartPr/>
              <p14:nvPr/>
            </p14:nvContentPartPr>
            <p14:xfrm>
              <a:off x="4017289" y="2122468"/>
              <a:ext cx="298989" cy="592587"/>
            </p14:xfrm>
          </p:contentPart>
        </mc:Choice>
        <mc:Fallback xmlns="">
          <p:pic>
            <p:nvPicPr>
              <p:cNvPr id="38" name="墨迹 37"/>
            </p:nvPicPr>
            <p:blipFill>
              <a:blip/>
            </p:blipFill>
            <p:spPr>
              <a:xfrm>
                <a:off x="4017289" y="2122468"/>
                <a:ext cx="298989" cy="59258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9" name="墨迹 38"/>
              <p14:cNvContentPartPr/>
              <p14:nvPr/>
            </p14:nvContentPartPr>
            <p14:xfrm>
              <a:off x="4287864" y="2370347"/>
              <a:ext cx="92990" cy="156216"/>
            </p14:xfrm>
          </p:contentPart>
        </mc:Choice>
        <mc:Fallback xmlns="">
          <p:pic>
            <p:nvPicPr>
              <p:cNvPr id="39" name="墨迹 38"/>
            </p:nvPicPr>
            <p:blipFill>
              <a:blip/>
            </p:blipFill>
            <p:spPr>
              <a:xfrm>
                <a:off x="4287864" y="2370347"/>
                <a:ext cx="92990" cy="15621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0" name="墨迹 39"/>
              <p14:cNvContentPartPr/>
              <p14:nvPr/>
            </p14:nvContentPartPr>
            <p14:xfrm>
              <a:off x="4408944" y="2236079"/>
              <a:ext cx="146266" cy="311463"/>
            </p14:xfrm>
          </p:contentPart>
        </mc:Choice>
        <mc:Fallback xmlns="">
          <p:pic>
            <p:nvPicPr>
              <p:cNvPr id="40" name="墨迹 39"/>
            </p:nvPicPr>
            <p:blipFill>
              <a:blip/>
            </p:blipFill>
            <p:spPr>
              <a:xfrm>
                <a:off x="4408944" y="2236079"/>
                <a:ext cx="146266" cy="31146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1" name="墨迹 40"/>
              <p14:cNvContentPartPr/>
              <p14:nvPr/>
            </p14:nvContentPartPr>
            <p14:xfrm>
              <a:off x="4584269" y="2332907"/>
              <a:ext cx="332568" cy="147179"/>
            </p14:xfrm>
          </p:contentPart>
        </mc:Choice>
        <mc:Fallback xmlns="">
          <p:pic>
            <p:nvPicPr>
              <p:cNvPr id="41" name="墨迹 40"/>
            </p:nvPicPr>
            <p:blipFill>
              <a:blip/>
            </p:blipFill>
            <p:spPr>
              <a:xfrm>
                <a:off x="4584269" y="2332907"/>
                <a:ext cx="332568" cy="14717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2" name="墨迹 41"/>
              <p14:cNvContentPartPr/>
              <p14:nvPr/>
            </p14:nvContentPartPr>
            <p14:xfrm>
              <a:off x="4985288" y="2375512"/>
              <a:ext cx="18081" cy="49059"/>
            </p14:xfrm>
          </p:contentPart>
        </mc:Choice>
        <mc:Fallback xmlns="">
          <p:pic>
            <p:nvPicPr>
              <p:cNvPr id="42" name="墨迹 41"/>
            </p:nvPicPr>
            <p:blipFill>
              <a:blip/>
            </p:blipFill>
            <p:spPr>
              <a:xfrm>
                <a:off x="4985288" y="2375512"/>
                <a:ext cx="18081" cy="4905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3" name="墨迹 42"/>
              <p14:cNvContentPartPr/>
              <p14:nvPr/>
            </p14:nvContentPartPr>
            <p14:xfrm>
              <a:off x="5016284" y="2249635"/>
              <a:ext cx="343869" cy="514802"/>
            </p14:xfrm>
          </p:contentPart>
        </mc:Choice>
        <mc:Fallback xmlns="">
          <p:pic>
            <p:nvPicPr>
              <p:cNvPr id="43" name="墨迹 42"/>
            </p:nvPicPr>
            <p:blipFill>
              <a:blip/>
            </p:blipFill>
            <p:spPr>
              <a:xfrm>
                <a:off x="5016284" y="2249635"/>
                <a:ext cx="343869" cy="51480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4" name="墨迹 43"/>
              <p14:cNvContentPartPr/>
              <p14:nvPr/>
            </p14:nvContentPartPr>
            <p14:xfrm>
              <a:off x="5587784" y="2244471"/>
              <a:ext cx="175325" cy="440890"/>
            </p14:xfrm>
          </p:contentPart>
        </mc:Choice>
        <mc:Fallback xmlns="">
          <p:pic>
            <p:nvPicPr>
              <p:cNvPr id="44" name="墨迹 43"/>
            </p:nvPicPr>
            <p:blipFill>
              <a:blip/>
            </p:blipFill>
            <p:spPr>
              <a:xfrm>
                <a:off x="5587784" y="2244471"/>
                <a:ext cx="175325" cy="44089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5" name="墨迹 44"/>
              <p14:cNvContentPartPr/>
              <p14:nvPr/>
            </p14:nvContentPartPr>
            <p14:xfrm>
              <a:off x="5687877" y="2246408"/>
              <a:ext cx="247974" cy="195592"/>
            </p14:xfrm>
          </p:contentPart>
        </mc:Choice>
        <mc:Fallback xmlns="">
          <p:pic>
            <p:nvPicPr>
              <p:cNvPr id="45" name="墨迹 44"/>
            </p:nvPicPr>
            <p:blipFill>
              <a:blip/>
            </p:blipFill>
            <p:spPr>
              <a:xfrm>
                <a:off x="5687877" y="2246408"/>
                <a:ext cx="247974" cy="195592"/>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6" name="墨迹 45"/>
              <p14:cNvContentPartPr/>
              <p14:nvPr/>
            </p14:nvContentPartPr>
            <p14:xfrm>
              <a:off x="6005593" y="2287721"/>
              <a:ext cx="7749" cy="126522"/>
            </p14:xfrm>
          </p:contentPart>
        </mc:Choice>
        <mc:Fallback xmlns="">
          <p:pic>
            <p:nvPicPr>
              <p:cNvPr id="46" name="墨迹 45"/>
            </p:nvPicPr>
            <p:blipFill>
              <a:blip/>
            </p:blipFill>
            <p:spPr>
              <a:xfrm>
                <a:off x="6005593" y="2287721"/>
                <a:ext cx="7749" cy="126522"/>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7" name="墨迹 46"/>
              <p14:cNvContentPartPr/>
              <p14:nvPr/>
            </p14:nvContentPartPr>
            <p14:xfrm>
              <a:off x="6025773" y="2127632"/>
              <a:ext cx="26315" cy="18075"/>
            </p14:xfrm>
          </p:contentPart>
        </mc:Choice>
        <mc:Fallback xmlns="">
          <p:pic>
            <p:nvPicPr>
              <p:cNvPr id="47" name="墨迹 46"/>
            </p:nvPicPr>
            <p:blipFill>
              <a:blip/>
            </p:blipFill>
            <p:spPr>
              <a:xfrm>
                <a:off x="6025773" y="2127632"/>
                <a:ext cx="26315" cy="1807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8" name="墨迹 47"/>
              <p14:cNvContentPartPr/>
              <p14:nvPr/>
            </p14:nvContentPartPr>
            <p14:xfrm>
              <a:off x="6061774" y="2238661"/>
              <a:ext cx="127215" cy="139433"/>
            </p14:xfrm>
          </p:contentPart>
        </mc:Choice>
        <mc:Fallback xmlns="">
          <p:pic>
            <p:nvPicPr>
              <p:cNvPr id="48" name="墨迹 47"/>
            </p:nvPicPr>
            <p:blipFill>
              <a:blip/>
            </p:blipFill>
            <p:spPr>
              <a:xfrm>
                <a:off x="6061774" y="2238661"/>
                <a:ext cx="127215" cy="139433"/>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9" name="墨迹 48"/>
              <p14:cNvContentPartPr/>
              <p14:nvPr/>
            </p14:nvContentPartPr>
            <p14:xfrm>
              <a:off x="6225152" y="2215423"/>
              <a:ext cx="148525" cy="77462"/>
            </p14:xfrm>
          </p:contentPart>
        </mc:Choice>
        <mc:Fallback xmlns="">
          <p:pic>
            <p:nvPicPr>
              <p:cNvPr id="49" name="墨迹 48"/>
            </p:nvPicPr>
            <p:blipFill>
              <a:blip/>
            </p:blipFill>
            <p:spPr>
              <a:xfrm>
                <a:off x="6225152" y="2215423"/>
                <a:ext cx="148525" cy="77462"/>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0" name="墨迹 49"/>
              <p14:cNvContentPartPr/>
              <p14:nvPr/>
            </p14:nvContentPartPr>
            <p14:xfrm>
              <a:off x="6294087" y="2176691"/>
              <a:ext cx="240547" cy="317596"/>
            </p14:xfrm>
          </p:contentPart>
        </mc:Choice>
        <mc:Fallback xmlns="">
          <p:pic>
            <p:nvPicPr>
              <p:cNvPr id="50" name="墨迹 49"/>
            </p:nvPicPr>
            <p:blipFill>
              <a:blip/>
            </p:blipFill>
            <p:spPr>
              <a:xfrm>
                <a:off x="6294087" y="2176691"/>
                <a:ext cx="240547" cy="31759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1" name="墨迹 50"/>
              <p14:cNvContentPartPr/>
              <p14:nvPr/>
            </p14:nvContentPartPr>
            <p14:xfrm>
              <a:off x="6681868" y="2331616"/>
              <a:ext cx="83142" cy="198820"/>
            </p14:xfrm>
          </p:contentPart>
        </mc:Choice>
        <mc:Fallback xmlns="">
          <p:pic>
            <p:nvPicPr>
              <p:cNvPr id="51" name="墨迹 50"/>
            </p:nvPicPr>
            <p:blipFill>
              <a:blip/>
            </p:blipFill>
            <p:spPr>
              <a:xfrm>
                <a:off x="6681868" y="2331616"/>
                <a:ext cx="83142" cy="19882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2" name="墨迹 51"/>
              <p14:cNvContentPartPr/>
              <p14:nvPr/>
            </p14:nvContentPartPr>
            <p14:xfrm>
              <a:off x="6969071" y="2176691"/>
              <a:ext cx="194535" cy="216895"/>
            </p14:xfrm>
          </p:contentPart>
        </mc:Choice>
        <mc:Fallback xmlns="">
          <p:pic>
            <p:nvPicPr>
              <p:cNvPr id="52" name="墨迹 51"/>
            </p:nvPicPr>
            <p:blipFill>
              <a:blip/>
            </p:blipFill>
            <p:spPr>
              <a:xfrm>
                <a:off x="6969071" y="2176691"/>
                <a:ext cx="194535" cy="21689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3" name="墨迹 52"/>
              <p14:cNvContentPartPr/>
              <p14:nvPr/>
            </p14:nvContentPartPr>
            <p14:xfrm>
              <a:off x="7180881" y="2093258"/>
              <a:ext cx="193729" cy="252882"/>
            </p14:xfrm>
          </p:contentPart>
        </mc:Choice>
        <mc:Fallback xmlns="">
          <p:pic>
            <p:nvPicPr>
              <p:cNvPr id="53" name="墨迹 52"/>
            </p:nvPicPr>
            <p:blipFill>
              <a:blip/>
            </p:blipFill>
            <p:spPr>
              <a:xfrm>
                <a:off x="7180881" y="2093258"/>
                <a:ext cx="193729" cy="252882"/>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4" name="墨迹 53"/>
              <p14:cNvContentPartPr/>
              <p14:nvPr/>
            </p14:nvContentPartPr>
            <p14:xfrm>
              <a:off x="7417069" y="2050815"/>
              <a:ext cx="316585" cy="304686"/>
            </p14:xfrm>
          </p:contentPart>
        </mc:Choice>
        <mc:Fallback xmlns="">
          <p:pic>
            <p:nvPicPr>
              <p:cNvPr id="54" name="墨迹 53"/>
            </p:nvPicPr>
            <p:blipFill>
              <a:blip/>
            </p:blipFill>
            <p:spPr>
              <a:xfrm>
                <a:off x="7417069" y="2050815"/>
                <a:ext cx="316585" cy="304686"/>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5" name="墨迹 54"/>
              <p14:cNvContentPartPr/>
              <p14:nvPr/>
            </p14:nvContentPartPr>
            <p14:xfrm>
              <a:off x="7971295" y="2119724"/>
              <a:ext cx="583769" cy="193818"/>
            </p14:xfrm>
          </p:contentPart>
        </mc:Choice>
        <mc:Fallback xmlns="">
          <p:pic>
            <p:nvPicPr>
              <p:cNvPr id="55" name="墨迹 54"/>
            </p:nvPicPr>
            <p:blipFill>
              <a:blip/>
            </p:blipFill>
            <p:spPr>
              <a:xfrm>
                <a:off x="7971295" y="2119724"/>
                <a:ext cx="583769" cy="193818"/>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6" name="墨迹 55"/>
              <p14:cNvContentPartPr/>
              <p14:nvPr/>
            </p14:nvContentPartPr>
            <p14:xfrm>
              <a:off x="8181813" y="2048879"/>
              <a:ext cx="124633" cy="215603"/>
            </p14:xfrm>
          </p:contentPart>
        </mc:Choice>
        <mc:Fallback xmlns="">
          <p:pic>
            <p:nvPicPr>
              <p:cNvPr id="56" name="墨迹 55"/>
            </p:nvPicPr>
            <p:blipFill>
              <a:blip/>
            </p:blipFill>
            <p:spPr>
              <a:xfrm>
                <a:off x="8181813" y="2048879"/>
                <a:ext cx="124633" cy="215603"/>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7" name="墨迹 56"/>
              <p14:cNvContentPartPr/>
              <p14:nvPr/>
            </p14:nvContentPartPr>
            <p14:xfrm>
              <a:off x="8670817" y="2168945"/>
              <a:ext cx="93474" cy="20657"/>
            </p14:xfrm>
          </p:contentPart>
        </mc:Choice>
        <mc:Fallback xmlns="">
          <p:pic>
            <p:nvPicPr>
              <p:cNvPr id="57" name="墨迹 56"/>
            </p:nvPicPr>
            <p:blipFill>
              <a:blip/>
            </p:blipFill>
            <p:spPr>
              <a:xfrm>
                <a:off x="8670817" y="2168945"/>
                <a:ext cx="93474" cy="20657"/>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8" name="墨迹 57"/>
              <p14:cNvContentPartPr/>
              <p14:nvPr/>
            </p14:nvContentPartPr>
            <p14:xfrm>
              <a:off x="8870196" y="2127632"/>
              <a:ext cx="395207" cy="64552"/>
            </p14:xfrm>
          </p:contentPart>
        </mc:Choice>
        <mc:Fallback xmlns="">
          <p:pic>
            <p:nvPicPr>
              <p:cNvPr id="58" name="墨迹 57"/>
            </p:nvPicPr>
            <p:blipFill>
              <a:blip/>
            </p:blipFill>
            <p:spPr>
              <a:xfrm>
                <a:off x="8870196" y="2127632"/>
                <a:ext cx="395207" cy="64552"/>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9" name="墨迹 58"/>
              <p14:cNvContentPartPr/>
              <p14:nvPr/>
            </p14:nvContentPartPr>
            <p14:xfrm>
              <a:off x="9335145" y="2132796"/>
              <a:ext cx="129152" cy="28403"/>
            </p14:xfrm>
          </p:contentPart>
        </mc:Choice>
        <mc:Fallback xmlns="">
          <p:pic>
            <p:nvPicPr>
              <p:cNvPr id="59" name="墨迹 58"/>
            </p:nvPicPr>
            <p:blipFill>
              <a:blip/>
            </p:blipFill>
            <p:spPr>
              <a:xfrm>
                <a:off x="9335145" y="2132796"/>
                <a:ext cx="129152" cy="28403"/>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0" name="墨迹 59"/>
              <p14:cNvContentPartPr/>
              <p14:nvPr/>
            </p14:nvContentPartPr>
            <p14:xfrm>
              <a:off x="9572786" y="2163781"/>
              <a:ext cx="33580" cy="28403"/>
            </p14:xfrm>
          </p:contentPart>
        </mc:Choice>
        <mc:Fallback xmlns="">
          <p:pic>
            <p:nvPicPr>
              <p:cNvPr id="60" name="墨迹 59"/>
            </p:nvPicPr>
            <p:blipFill>
              <a:blip/>
            </p:blipFill>
            <p:spPr>
              <a:xfrm>
                <a:off x="9572786" y="2163781"/>
                <a:ext cx="33580" cy="28403"/>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1" name="墨迹 60"/>
              <p14:cNvContentPartPr/>
              <p14:nvPr/>
            </p14:nvContentPartPr>
            <p14:xfrm>
              <a:off x="9700970" y="2292885"/>
              <a:ext cx="16467" cy="5164"/>
            </p14:xfrm>
          </p:contentPart>
        </mc:Choice>
        <mc:Fallback xmlns="">
          <p:pic>
            <p:nvPicPr>
              <p:cNvPr id="61" name="墨迹 60"/>
            </p:nvPicPr>
            <p:blipFill>
              <a:blip/>
            </p:blipFill>
            <p:spPr>
              <a:xfrm>
                <a:off x="9700970" y="2292885"/>
                <a:ext cx="16467" cy="5164"/>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2" name="墨迹 61"/>
              <p14:cNvContentPartPr/>
              <p14:nvPr/>
            </p14:nvContentPartPr>
            <p14:xfrm>
              <a:off x="4277532" y="4241709"/>
              <a:ext cx="475281" cy="459287"/>
            </p14:xfrm>
          </p:contentPart>
        </mc:Choice>
        <mc:Fallback xmlns="">
          <p:pic>
            <p:nvPicPr>
              <p:cNvPr id="62" name="墨迹 61"/>
            </p:nvPicPr>
            <p:blipFill>
              <a:blip/>
            </p:blipFill>
            <p:spPr>
              <a:xfrm>
                <a:off x="4277532" y="4241709"/>
                <a:ext cx="475281" cy="459287"/>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3" name="墨迹 62"/>
              <p14:cNvContentPartPr/>
              <p14:nvPr/>
            </p14:nvContentPartPr>
            <p14:xfrm>
              <a:off x="4764921" y="4443756"/>
              <a:ext cx="158373" cy="59388"/>
            </p14:xfrm>
          </p:contentPart>
        </mc:Choice>
        <mc:Fallback xmlns="">
          <p:pic>
            <p:nvPicPr>
              <p:cNvPr id="63" name="墨迹 62"/>
            </p:nvPicPr>
            <p:blipFill>
              <a:blip/>
            </p:blipFill>
            <p:spPr>
              <a:xfrm>
                <a:off x="4764921" y="4443756"/>
                <a:ext cx="158373" cy="5938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4" name="墨迹 63"/>
              <p14:cNvContentPartPr/>
              <p14:nvPr/>
            </p14:nvContentPartPr>
            <p14:xfrm>
              <a:off x="4811900" y="4399861"/>
              <a:ext cx="119143" cy="186717"/>
            </p14:xfrm>
          </p:contentPart>
        </mc:Choice>
        <mc:Fallback xmlns="">
          <p:pic>
            <p:nvPicPr>
              <p:cNvPr id="64" name="墨迹 63"/>
            </p:nvPicPr>
            <p:blipFill>
              <a:blip/>
            </p:blipFill>
            <p:spPr>
              <a:xfrm>
                <a:off x="4811900" y="4399861"/>
                <a:ext cx="119143" cy="18671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5" name="墨迹 64"/>
              <p14:cNvContentPartPr/>
              <p14:nvPr/>
            </p14:nvContentPartPr>
            <p14:xfrm>
              <a:off x="4912962" y="4398247"/>
              <a:ext cx="150463" cy="241102"/>
            </p14:xfrm>
          </p:contentPart>
        </mc:Choice>
        <mc:Fallback xmlns="">
          <p:pic>
            <p:nvPicPr>
              <p:cNvPr id="65" name="墨迹 64"/>
            </p:nvPicPr>
            <p:blipFill>
              <a:blip/>
            </p:blipFill>
            <p:spPr>
              <a:xfrm>
                <a:off x="4912962" y="4398247"/>
                <a:ext cx="150463" cy="241102"/>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6" name="墨迹 65"/>
              <p14:cNvContentPartPr/>
              <p14:nvPr/>
            </p14:nvContentPartPr>
            <p14:xfrm>
              <a:off x="5292671" y="4399861"/>
              <a:ext cx="679988" cy="214312"/>
            </p14:xfrm>
          </p:contentPart>
        </mc:Choice>
        <mc:Fallback xmlns="">
          <p:pic>
            <p:nvPicPr>
              <p:cNvPr id="66" name="墨迹 65"/>
            </p:nvPicPr>
            <p:blipFill>
              <a:blip/>
            </p:blipFill>
            <p:spPr>
              <a:xfrm>
                <a:off x="5292671" y="4399861"/>
                <a:ext cx="679988" cy="214312"/>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7" name="墨迹 66"/>
              <p14:cNvContentPartPr/>
              <p14:nvPr/>
            </p14:nvContentPartPr>
            <p14:xfrm>
              <a:off x="6126996" y="4416644"/>
              <a:ext cx="309966" cy="187201"/>
            </p14:xfrm>
          </p:contentPart>
        </mc:Choice>
        <mc:Fallback xmlns="">
          <p:pic>
            <p:nvPicPr>
              <p:cNvPr id="67" name="墨迹 66"/>
            </p:nvPicPr>
            <p:blipFill>
              <a:blip/>
            </p:blipFill>
            <p:spPr>
              <a:xfrm>
                <a:off x="6126996" y="4416644"/>
                <a:ext cx="309966" cy="187201"/>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8" name="墨迹 67"/>
              <p14:cNvContentPartPr/>
              <p14:nvPr/>
            </p14:nvContentPartPr>
            <p14:xfrm>
              <a:off x="6668791" y="4423100"/>
              <a:ext cx="202124" cy="38731"/>
            </p14:xfrm>
          </p:contentPart>
        </mc:Choice>
        <mc:Fallback xmlns="">
          <p:pic>
            <p:nvPicPr>
              <p:cNvPr id="68" name="墨迹 67"/>
            </p:nvPicPr>
            <p:blipFill>
              <a:blip/>
            </p:blipFill>
            <p:spPr>
              <a:xfrm>
                <a:off x="6668791" y="4423100"/>
                <a:ext cx="202124" cy="38731"/>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9" name="墨迹 68"/>
              <p14:cNvContentPartPr/>
              <p14:nvPr/>
            </p14:nvContentPartPr>
            <p14:xfrm>
              <a:off x="6738533" y="4348219"/>
              <a:ext cx="283652" cy="213667"/>
            </p14:xfrm>
          </p:contentPart>
        </mc:Choice>
        <mc:Fallback xmlns="">
          <p:pic>
            <p:nvPicPr>
              <p:cNvPr id="69" name="墨迹 68"/>
            </p:nvPicPr>
            <p:blipFill>
              <a:blip/>
            </p:blipFill>
            <p:spPr>
              <a:xfrm>
                <a:off x="6738533" y="4348219"/>
                <a:ext cx="283652" cy="21366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0" name="墨迹 69"/>
              <p14:cNvContentPartPr/>
              <p14:nvPr/>
            </p14:nvContentPartPr>
            <p14:xfrm>
              <a:off x="7294535" y="4386951"/>
              <a:ext cx="247973" cy="69716"/>
            </p14:xfrm>
          </p:contentPart>
        </mc:Choice>
        <mc:Fallback xmlns="">
          <p:pic>
            <p:nvPicPr>
              <p:cNvPr id="70" name="墨迹 69"/>
            </p:nvPicPr>
            <p:blipFill>
              <a:blip/>
            </p:blipFill>
            <p:spPr>
              <a:xfrm>
                <a:off x="7294535" y="4386951"/>
                <a:ext cx="247973" cy="69716"/>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1" name="墨迹 70"/>
              <p14:cNvContentPartPr/>
              <p14:nvPr/>
            </p14:nvContentPartPr>
            <p14:xfrm>
              <a:off x="7387686" y="4232026"/>
              <a:ext cx="524198" cy="349549"/>
            </p14:xfrm>
          </p:contentPart>
        </mc:Choice>
        <mc:Fallback xmlns="">
          <p:pic>
            <p:nvPicPr>
              <p:cNvPr id="71" name="墨迹 70"/>
            </p:nvPicPr>
            <p:blipFill>
              <a:blip/>
            </p:blipFill>
            <p:spPr>
              <a:xfrm>
                <a:off x="7387686" y="4232026"/>
                <a:ext cx="524198" cy="349549"/>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2" name="墨迹 71"/>
              <p14:cNvContentPartPr/>
              <p14:nvPr/>
            </p14:nvContentPartPr>
            <p14:xfrm>
              <a:off x="8177939" y="4153918"/>
              <a:ext cx="225371" cy="598719"/>
            </p14:xfrm>
          </p:contentPart>
        </mc:Choice>
        <mc:Fallback xmlns="">
          <p:pic>
            <p:nvPicPr>
              <p:cNvPr id="72" name="墨迹 71"/>
            </p:nvPicPr>
            <p:blipFill>
              <a:blip/>
            </p:blipFill>
            <p:spPr>
              <a:xfrm>
                <a:off x="8177939" y="4153918"/>
                <a:ext cx="225371" cy="598719"/>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3" name="墨迹 72"/>
              <p14:cNvContentPartPr/>
              <p14:nvPr/>
            </p14:nvContentPartPr>
            <p14:xfrm>
              <a:off x="8420100" y="4278019"/>
              <a:ext cx="372604" cy="230289"/>
            </p14:xfrm>
          </p:contentPart>
        </mc:Choice>
        <mc:Fallback xmlns="">
          <p:pic>
            <p:nvPicPr>
              <p:cNvPr id="73" name="墨迹 72"/>
            </p:nvPicPr>
            <p:blipFill>
              <a:blip/>
            </p:blipFill>
            <p:spPr>
              <a:xfrm>
                <a:off x="8420100" y="4278019"/>
                <a:ext cx="372604" cy="23028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4" name="墨迹 73"/>
              <p14:cNvContentPartPr/>
              <p14:nvPr/>
            </p14:nvContentPartPr>
            <p14:xfrm>
              <a:off x="8694548" y="4291414"/>
              <a:ext cx="82658" cy="278864"/>
            </p14:xfrm>
          </p:contentPart>
        </mc:Choice>
        <mc:Fallback xmlns="">
          <p:pic>
            <p:nvPicPr>
              <p:cNvPr id="74" name="墨迹 73"/>
            </p:nvPicPr>
            <p:blipFill>
              <a:blip/>
            </p:blipFill>
            <p:spPr>
              <a:xfrm>
                <a:off x="8694548" y="4291414"/>
                <a:ext cx="82658" cy="278864"/>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5" name="墨迹 74"/>
              <p14:cNvContentPartPr/>
              <p14:nvPr/>
            </p14:nvContentPartPr>
            <p14:xfrm>
              <a:off x="8990954" y="4348219"/>
              <a:ext cx="380354" cy="175582"/>
            </p14:xfrm>
          </p:contentPart>
        </mc:Choice>
        <mc:Fallback xmlns="">
          <p:pic>
            <p:nvPicPr>
              <p:cNvPr id="75" name="墨迹 74"/>
            </p:nvPicPr>
            <p:blipFill>
              <a:blip/>
            </p:blipFill>
            <p:spPr>
              <a:xfrm>
                <a:off x="8990954" y="4348219"/>
                <a:ext cx="380354" cy="175582"/>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6" name="墨迹 75"/>
              <p14:cNvContentPartPr/>
              <p14:nvPr/>
            </p14:nvContentPartPr>
            <p14:xfrm>
              <a:off x="9414413" y="4374040"/>
              <a:ext cx="93958" cy="160089"/>
            </p14:xfrm>
          </p:contentPart>
        </mc:Choice>
        <mc:Fallback xmlns="">
          <p:pic>
            <p:nvPicPr>
              <p:cNvPr id="76" name="墨迹 75"/>
            </p:nvPicPr>
            <p:blipFill>
              <a:blip/>
            </p:blipFill>
            <p:spPr>
              <a:xfrm>
                <a:off x="9414413" y="4374040"/>
                <a:ext cx="93958" cy="160089"/>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7" name="墨迹 76"/>
              <p14:cNvContentPartPr/>
              <p14:nvPr/>
            </p14:nvContentPartPr>
            <p14:xfrm>
              <a:off x="9780076" y="4528965"/>
              <a:ext cx="22601" cy="14201"/>
            </p14:xfrm>
          </p:contentPart>
        </mc:Choice>
        <mc:Fallback xmlns="">
          <p:pic>
            <p:nvPicPr>
              <p:cNvPr id="77" name="墨迹 76"/>
            </p:nvPicPr>
            <p:blipFill>
              <a:blip/>
            </p:blipFill>
            <p:spPr>
              <a:xfrm>
                <a:off x="9780076" y="4528965"/>
                <a:ext cx="22601" cy="14201"/>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640112" y="680640"/>
            <a:ext cx="11345059"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t>Power</a:t>
            </a:r>
            <a:endParaRPr lang="zh-CN" altLang="en-US" sz="3200" dirty="0"/>
          </a:p>
        </p:txBody>
      </p:sp>
      <p:sp>
        <p:nvSpPr>
          <p:cNvPr id="9" name="矩形 8"/>
          <p:cNvSpPr/>
          <p:nvPr/>
        </p:nvSpPr>
        <p:spPr>
          <a:xfrm>
            <a:off x="213947" y="1427713"/>
            <a:ext cx="11531740" cy="2353786"/>
          </a:xfrm>
          <a:prstGeom prst="rect">
            <a:avLst/>
          </a:prstGeom>
        </p:spPr>
        <p:txBody>
          <a:bodyPr wrap="square">
            <a:spAutoFit/>
          </a:bodyPr>
          <a:lstStyle/>
          <a:p>
            <a:pPr>
              <a:lnSpc>
                <a:spcPct val="150000"/>
              </a:lnSpc>
            </a:pPr>
            <a:r>
              <a:rPr lang="en-GB" altLang="zh-CN" sz="2000" b="1" dirty="0"/>
              <a:t>The power of new energy vehicles is weak?</a:t>
            </a:r>
            <a:endParaRPr lang="en-GB" altLang="zh-CN" sz="2000" b="1" dirty="0"/>
          </a:p>
          <a:p>
            <a:pPr marL="342900" indent="-342900">
              <a:lnSpc>
                <a:spcPct val="150000"/>
              </a:lnSpc>
              <a:buFont typeface="Wingdings" charset="2"/>
              <a:buChar char="u"/>
            </a:pPr>
            <a:r>
              <a:rPr lang="zh-CN" altLang="en-US" sz="2000" dirty="0">
                <a:solidFill>
                  <a:schemeClr val="accent5">
                    <a:lumMod val="75000"/>
                  </a:schemeClr>
                </a:solidFill>
              </a:rPr>
              <a:t> </a:t>
            </a:r>
            <a:r>
              <a:rPr lang="en-GB" altLang="zh-CN" sz="2000" dirty="0">
                <a:solidFill>
                  <a:schemeClr val="accent5">
                    <a:lumMod val="75000"/>
                  </a:schemeClr>
                </a:solidFill>
              </a:rPr>
              <a:t>Acceleration</a:t>
            </a:r>
            <a:r>
              <a:rPr lang="en-GB" altLang="zh-CN" sz="2000" dirty="0"/>
              <a:t> is the most important part of a car's power, so naturally it depends on its peak </a:t>
            </a:r>
            <a:r>
              <a:rPr lang="en-GB" altLang="zh-CN" sz="2000" dirty="0">
                <a:solidFill>
                  <a:schemeClr val="accent5">
                    <a:lumMod val="75000"/>
                  </a:schemeClr>
                </a:solidFill>
              </a:rPr>
              <a:t>torque</a:t>
            </a:r>
            <a:r>
              <a:rPr lang="en-GB" altLang="zh-CN" sz="2000" dirty="0"/>
              <a:t>.</a:t>
            </a:r>
            <a:endParaRPr lang="en-GB" altLang="zh-CN" sz="2000" dirty="0"/>
          </a:p>
          <a:p>
            <a:pPr marL="342900" indent="-342900">
              <a:lnSpc>
                <a:spcPct val="150000"/>
              </a:lnSpc>
              <a:buFont typeface="Wingdings" charset="2"/>
              <a:buChar char="u"/>
            </a:pPr>
            <a:r>
              <a:rPr lang="zh-CN" altLang="en-US" sz="2000" dirty="0"/>
              <a:t> </a:t>
            </a:r>
            <a:r>
              <a:rPr lang="en-GB" altLang="zh-CN" sz="2000" dirty="0"/>
              <a:t>Compared with combustion engines, </a:t>
            </a:r>
            <a:r>
              <a:rPr lang="en-US" altLang="zh-CN" sz="2000" dirty="0"/>
              <a:t>new energy </a:t>
            </a:r>
            <a:r>
              <a:rPr lang="en-GB" altLang="zh-CN" sz="2000" dirty="0"/>
              <a:t>vehicles can </a:t>
            </a:r>
            <a:r>
              <a:rPr lang="en-GB" altLang="zh-CN" sz="2000" dirty="0">
                <a:solidFill>
                  <a:schemeClr val="accent5">
                    <a:lumMod val="75000"/>
                  </a:schemeClr>
                </a:solidFill>
              </a:rPr>
              <a:t>instantly</a:t>
            </a:r>
            <a:r>
              <a:rPr lang="en-GB" altLang="zh-CN" sz="2000" dirty="0"/>
              <a:t> reach the maximum torque by relying on the </a:t>
            </a:r>
            <a:r>
              <a:rPr lang="en-GB" altLang="zh-CN" sz="2000" dirty="0">
                <a:solidFill>
                  <a:schemeClr val="accent5">
                    <a:lumMod val="75000"/>
                  </a:schemeClr>
                </a:solidFill>
              </a:rPr>
              <a:t>kinetic</a:t>
            </a:r>
            <a:r>
              <a:rPr lang="en-GB" altLang="zh-CN" sz="2000" dirty="0"/>
              <a:t> energy of the motor, so new energy vehicles must have a stronger acceleration ability than combustion.</a:t>
            </a:r>
            <a:endParaRPr lang="zh-CN" altLang="en-US" sz="20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365069" y="1890081"/>
              <a:ext cx="995120" cy="36149"/>
            </p14:xfrm>
          </p:contentPart>
        </mc:Choice>
        <mc:Fallback xmlns="">
          <p:pic>
            <p:nvPicPr>
              <p:cNvPr id="2" name="墨迹 1"/>
            </p:nvPicPr>
            <p:blipFill>
              <a:blip/>
            </p:blipFill>
            <p:spPr>
              <a:xfrm>
                <a:off x="3365069" y="1890081"/>
                <a:ext cx="995120" cy="36149"/>
              </a:xfrm>
              <a:prstGeom prst="rect"/>
            </p:spPr>
          </p:pic>
        </mc:Fallback>
      </mc:AlternateContent>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0869478" y="2377932"/>
              <a:ext cx="774431" cy="69878"/>
            </p14:xfrm>
          </p:contentPart>
        </mc:Choice>
        <mc:Fallback xmlns="">
          <p:pic>
            <p:nvPicPr>
              <p:cNvPr id="3" name="墨迹 2"/>
            </p:nvPicPr>
            <p:blipFill>
              <a:blip/>
            </p:blipFill>
            <p:spPr>
              <a:xfrm>
                <a:off x="10869478" y="2377932"/>
                <a:ext cx="774431" cy="69878"/>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墨迹 16"/>
              <p14:cNvContentPartPr/>
              <p14:nvPr/>
            </p14:nvContentPartPr>
            <p14:xfrm>
              <a:off x="10214059" y="1152834"/>
              <a:ext cx="260083" cy="263366"/>
            </p14:xfrm>
          </p:contentPart>
        </mc:Choice>
        <mc:Fallback xmlns="">
          <p:pic>
            <p:nvPicPr>
              <p:cNvPr id="17" name="墨迹 16"/>
            </p:nvPicPr>
            <p:blipFill>
              <a:blip/>
            </p:blipFill>
            <p:spPr>
              <a:xfrm>
                <a:off x="10214059" y="1152834"/>
                <a:ext cx="260083" cy="26336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8" name="墨迹 17"/>
              <p14:cNvContentPartPr/>
              <p14:nvPr/>
            </p14:nvContentPartPr>
            <p14:xfrm>
              <a:off x="8626615" y="1155480"/>
              <a:ext cx="96864" cy="92954"/>
            </p14:xfrm>
          </p:contentPart>
        </mc:Choice>
        <mc:Fallback xmlns="">
          <p:pic>
            <p:nvPicPr>
              <p:cNvPr id="18" name="墨迹 17"/>
            </p:nvPicPr>
            <p:blipFill>
              <a:blip/>
            </p:blipFill>
            <p:spPr>
              <a:xfrm>
                <a:off x="8626615" y="1155480"/>
                <a:ext cx="96864" cy="9295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9" name="墨迹 18"/>
              <p14:cNvContentPartPr/>
              <p14:nvPr/>
            </p14:nvContentPartPr>
            <p14:xfrm>
              <a:off x="8805812" y="1053487"/>
              <a:ext cx="198897" cy="277445"/>
            </p14:xfrm>
          </p:contentPart>
        </mc:Choice>
        <mc:Fallback xmlns="">
          <p:pic>
            <p:nvPicPr>
              <p:cNvPr id="19" name="墨迹 18"/>
            </p:nvPicPr>
            <p:blipFill>
              <a:blip/>
            </p:blipFill>
            <p:spPr>
              <a:xfrm>
                <a:off x="8805812" y="1053487"/>
                <a:ext cx="198897" cy="27744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20" name="墨迹 19"/>
              <p14:cNvContentPartPr/>
              <p14:nvPr/>
            </p14:nvContentPartPr>
            <p14:xfrm>
              <a:off x="8969901" y="1142311"/>
              <a:ext cx="83174" cy="85209"/>
            </p14:xfrm>
          </p:contentPart>
        </mc:Choice>
        <mc:Fallback xmlns="">
          <p:pic>
            <p:nvPicPr>
              <p:cNvPr id="20" name="墨迹 19"/>
            </p:nvPicPr>
            <p:blipFill>
              <a:blip/>
            </p:blipFill>
            <p:spPr>
              <a:xfrm>
                <a:off x="8969901" y="1142311"/>
                <a:ext cx="83174" cy="8520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21" name="墨迹 20"/>
              <p14:cNvContentPartPr/>
              <p14:nvPr/>
            </p14:nvContentPartPr>
            <p14:xfrm>
              <a:off x="9039517" y="1134823"/>
              <a:ext cx="138580" cy="85983"/>
            </p14:xfrm>
          </p:contentPart>
        </mc:Choice>
        <mc:Fallback xmlns="">
          <p:pic>
            <p:nvPicPr>
              <p:cNvPr id="21" name="墨迹 20"/>
            </p:nvPicPr>
            <p:blipFill>
              <a:blip/>
            </p:blipFill>
            <p:spPr>
              <a:xfrm>
                <a:off x="9039517" y="1134823"/>
                <a:ext cx="138580" cy="8598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22" name="墨迹 21"/>
              <p14:cNvContentPartPr/>
              <p14:nvPr/>
            </p14:nvContentPartPr>
            <p14:xfrm>
              <a:off x="9321713" y="1126625"/>
              <a:ext cx="105387" cy="82820"/>
            </p14:xfrm>
          </p:contentPart>
        </mc:Choice>
        <mc:Fallback xmlns="">
          <p:pic>
            <p:nvPicPr>
              <p:cNvPr id="22" name="墨迹 21"/>
            </p:nvPicPr>
            <p:blipFill>
              <a:blip/>
            </p:blipFill>
            <p:spPr>
              <a:xfrm>
                <a:off x="9321713" y="1126625"/>
                <a:ext cx="105387" cy="828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3" name="墨迹 22"/>
              <p14:cNvContentPartPr/>
              <p14:nvPr/>
            </p14:nvContentPartPr>
            <p14:xfrm>
              <a:off x="9444410" y="1144377"/>
              <a:ext cx="28154" cy="65391"/>
            </p14:xfrm>
          </p:contentPart>
        </mc:Choice>
        <mc:Fallback xmlns="">
          <p:pic>
            <p:nvPicPr>
              <p:cNvPr id="23" name="墨迹 22"/>
            </p:nvPicPr>
            <p:blipFill>
              <a:blip/>
            </p:blipFill>
            <p:spPr>
              <a:xfrm>
                <a:off x="9444410" y="1144377"/>
                <a:ext cx="28154" cy="6539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4" name="墨迹 23"/>
              <p14:cNvContentPartPr/>
              <p14:nvPr/>
            </p14:nvContentPartPr>
            <p14:xfrm>
              <a:off x="9453966" y="1008043"/>
              <a:ext cx="111071" cy="213990"/>
            </p14:xfrm>
          </p:contentPart>
        </mc:Choice>
        <mc:Fallback xmlns="">
          <p:pic>
            <p:nvPicPr>
              <p:cNvPr id="24" name="墨迹 23"/>
            </p:nvPicPr>
            <p:blipFill>
              <a:blip/>
            </p:blipFill>
            <p:spPr>
              <a:xfrm>
                <a:off x="9453966" y="1008043"/>
                <a:ext cx="111071" cy="2139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5" name="墨迹 24"/>
              <p14:cNvContentPartPr/>
              <p14:nvPr/>
            </p14:nvContentPartPr>
            <p14:xfrm>
              <a:off x="9586218" y="1088087"/>
              <a:ext cx="2066" cy="35633"/>
            </p14:xfrm>
          </p:contentPart>
        </mc:Choice>
        <mc:Fallback xmlns="">
          <p:pic>
            <p:nvPicPr>
              <p:cNvPr id="25" name="墨迹 24"/>
            </p:nvPicPr>
            <p:blipFill>
              <a:blip/>
            </p:blipFill>
            <p:spPr>
              <a:xfrm>
                <a:off x="9586218" y="1088087"/>
                <a:ext cx="2066" cy="3563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6" name="墨迹 25"/>
              <p14:cNvContentPartPr/>
              <p14:nvPr/>
            </p14:nvContentPartPr>
            <p14:xfrm>
              <a:off x="9586281" y="1017855"/>
              <a:ext cx="211747" cy="206050"/>
            </p14:xfrm>
          </p:contentPart>
        </mc:Choice>
        <mc:Fallback xmlns="">
          <p:pic>
            <p:nvPicPr>
              <p:cNvPr id="26" name="墨迹 25"/>
            </p:nvPicPr>
            <p:blipFill>
              <a:blip/>
            </p:blipFill>
            <p:spPr>
              <a:xfrm>
                <a:off x="9586281" y="1017855"/>
                <a:ext cx="211747" cy="2060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7" name="墨迹 26"/>
              <p14:cNvContentPartPr/>
              <p14:nvPr/>
            </p14:nvContentPartPr>
            <p14:xfrm>
              <a:off x="8602719" y="1353009"/>
              <a:ext cx="87698" cy="95472"/>
            </p14:xfrm>
          </p:contentPart>
        </mc:Choice>
        <mc:Fallback xmlns="">
          <p:pic>
            <p:nvPicPr>
              <p:cNvPr id="27" name="墨迹 26"/>
            </p:nvPicPr>
            <p:blipFill>
              <a:blip/>
            </p:blipFill>
            <p:spPr>
              <a:xfrm>
                <a:off x="8602719" y="1353009"/>
                <a:ext cx="87698" cy="9547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8" name="墨迹 27"/>
              <p14:cNvContentPartPr/>
              <p14:nvPr/>
            </p14:nvContentPartPr>
            <p14:xfrm>
              <a:off x="8694935" y="1330286"/>
              <a:ext cx="292015" cy="126006"/>
            </p14:xfrm>
          </p:contentPart>
        </mc:Choice>
        <mc:Fallback xmlns="">
          <p:pic>
            <p:nvPicPr>
              <p:cNvPr id="28" name="墨迹 27"/>
            </p:nvPicPr>
            <p:blipFill>
              <a:blip/>
            </p:blipFill>
            <p:spPr>
              <a:xfrm>
                <a:off x="8694935" y="1330286"/>
                <a:ext cx="292015" cy="12600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9" name="墨迹 28"/>
              <p14:cNvContentPartPr/>
              <p14:nvPr/>
            </p14:nvContentPartPr>
            <p14:xfrm>
              <a:off x="8966480" y="1330286"/>
              <a:ext cx="86595" cy="107415"/>
            </p14:xfrm>
          </p:contentPart>
        </mc:Choice>
        <mc:Fallback xmlns="">
          <p:pic>
            <p:nvPicPr>
              <p:cNvPr id="29" name="墨迹 28"/>
            </p:nvPicPr>
            <p:blipFill>
              <a:blip/>
            </p:blipFill>
            <p:spPr>
              <a:xfrm>
                <a:off x="8966480" y="1330286"/>
                <a:ext cx="86595" cy="10741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30" name="墨迹 29"/>
              <p14:cNvContentPartPr/>
              <p14:nvPr/>
            </p14:nvContentPartPr>
            <p14:xfrm>
              <a:off x="9170281" y="1323056"/>
              <a:ext cx="383906" cy="99346"/>
            </p14:xfrm>
          </p:contentPart>
        </mc:Choice>
        <mc:Fallback xmlns="">
          <p:pic>
            <p:nvPicPr>
              <p:cNvPr id="30" name="墨迹 29"/>
            </p:nvPicPr>
            <p:blipFill>
              <a:blip/>
            </p:blipFill>
            <p:spPr>
              <a:xfrm>
                <a:off x="9170281" y="1323056"/>
                <a:ext cx="383906" cy="9934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1" name="墨迹 30"/>
              <p14:cNvContentPartPr/>
              <p14:nvPr/>
            </p14:nvContentPartPr>
            <p14:xfrm>
              <a:off x="9518865" y="1255922"/>
              <a:ext cx="402376" cy="283577"/>
            </p14:xfrm>
          </p:contentPart>
        </mc:Choice>
        <mc:Fallback xmlns="">
          <p:pic>
            <p:nvPicPr>
              <p:cNvPr id="31" name="墨迹 30"/>
            </p:nvPicPr>
            <p:blipFill>
              <a:blip/>
            </p:blipFill>
            <p:spPr>
              <a:xfrm>
                <a:off x="9518865" y="1255922"/>
                <a:ext cx="402376" cy="28357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2" name="墨迹 31"/>
              <p14:cNvContentPartPr/>
              <p14:nvPr/>
            </p14:nvContentPartPr>
            <p14:xfrm>
              <a:off x="8566688" y="1510838"/>
              <a:ext cx="230666" cy="127619"/>
            </p14:xfrm>
          </p:contentPart>
        </mc:Choice>
        <mc:Fallback xmlns="">
          <p:pic>
            <p:nvPicPr>
              <p:cNvPr id="32" name="墨迹 31"/>
            </p:nvPicPr>
            <p:blipFill>
              <a:blip/>
            </p:blipFill>
            <p:spPr>
              <a:xfrm>
                <a:off x="8566688" y="1510838"/>
                <a:ext cx="230666" cy="12761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3" name="墨迹 32"/>
              <p14:cNvContentPartPr/>
              <p14:nvPr/>
            </p14:nvContentPartPr>
            <p14:xfrm>
              <a:off x="8913268" y="1537821"/>
              <a:ext cx="171967" cy="111094"/>
            </p14:xfrm>
          </p:contentPart>
        </mc:Choice>
        <mc:Fallback xmlns="">
          <p:pic>
            <p:nvPicPr>
              <p:cNvPr id="33" name="墨迹 32"/>
            </p:nvPicPr>
            <p:blipFill>
              <a:blip/>
            </p:blipFill>
            <p:spPr>
              <a:xfrm>
                <a:off x="8913268" y="1537821"/>
                <a:ext cx="171967" cy="11109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4" name="墨迹 33"/>
              <p14:cNvContentPartPr/>
              <p14:nvPr/>
            </p14:nvContentPartPr>
            <p14:xfrm>
              <a:off x="9099056" y="1466620"/>
              <a:ext cx="380740" cy="196238"/>
            </p14:xfrm>
          </p:contentPart>
        </mc:Choice>
        <mc:Fallback xmlns="">
          <p:pic>
            <p:nvPicPr>
              <p:cNvPr id="34" name="墨迹 33"/>
            </p:nvPicPr>
            <p:blipFill>
              <a:blip/>
            </p:blipFill>
            <p:spPr>
              <a:xfrm>
                <a:off x="9099056" y="1466620"/>
                <a:ext cx="380740" cy="196238"/>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5" name="墨迹 34"/>
              <p14:cNvContentPartPr/>
              <p14:nvPr/>
            </p14:nvContentPartPr>
            <p14:xfrm>
              <a:off x="8710047" y="1677318"/>
              <a:ext cx="748051" cy="51641"/>
            </p14:xfrm>
          </p:contentPart>
        </mc:Choice>
        <mc:Fallback xmlns="">
          <p:pic>
            <p:nvPicPr>
              <p:cNvPr id="35" name="墨迹 34"/>
            </p:nvPicPr>
            <p:blipFill>
              <a:blip/>
            </p:blipFill>
            <p:spPr>
              <a:xfrm>
                <a:off x="8710047" y="1677318"/>
                <a:ext cx="748051" cy="5164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6" name="墨迹 35"/>
              <p14:cNvContentPartPr/>
              <p14:nvPr/>
            </p14:nvContentPartPr>
            <p14:xfrm>
              <a:off x="9504595" y="1685580"/>
              <a:ext cx="17564" cy="2066"/>
            </p14:xfrm>
          </p:contentPart>
        </mc:Choice>
        <mc:Fallback xmlns="">
          <p:pic>
            <p:nvPicPr>
              <p:cNvPr id="36" name="墨迹 35"/>
            </p:nvPicPr>
            <p:blipFill>
              <a:blip/>
            </p:blipFill>
            <p:spPr>
              <a:xfrm>
                <a:off x="9504595" y="1685580"/>
                <a:ext cx="17564" cy="2066"/>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8" name="墨迹 37"/>
              <p14:cNvContentPartPr/>
              <p14:nvPr/>
            </p14:nvContentPartPr>
            <p14:xfrm>
              <a:off x="8855124" y="1540454"/>
              <a:ext cx="87272" cy="47767"/>
            </p14:xfrm>
          </p:contentPart>
        </mc:Choice>
        <mc:Fallback xmlns="">
          <p:pic>
            <p:nvPicPr>
              <p:cNvPr id="38" name="墨迹 37"/>
            </p:nvPicPr>
            <p:blipFill>
              <a:blip/>
            </p:blipFill>
            <p:spPr>
              <a:xfrm>
                <a:off x="8855124" y="1540454"/>
                <a:ext cx="87272" cy="47767"/>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9" name="墨迹 38"/>
              <p14:cNvContentPartPr/>
              <p14:nvPr/>
            </p14:nvContentPartPr>
            <p14:xfrm>
              <a:off x="7665112" y="2805327"/>
              <a:ext cx="948131" cy="98154"/>
            </p14:xfrm>
          </p:contentPart>
        </mc:Choice>
        <mc:Fallback xmlns="">
          <p:pic>
            <p:nvPicPr>
              <p:cNvPr id="39" name="墨迹 38"/>
            </p:nvPicPr>
            <p:blipFill>
              <a:blip/>
            </p:blipFill>
            <p:spPr>
              <a:xfrm>
                <a:off x="7665112" y="2805327"/>
                <a:ext cx="948131" cy="9815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40" name="墨迹 39"/>
              <p14:cNvContentPartPr/>
              <p14:nvPr/>
            </p14:nvContentPartPr>
            <p14:xfrm>
              <a:off x="9753224" y="2858468"/>
              <a:ext cx="1216591" cy="35010"/>
            </p14:xfrm>
          </p:contentPart>
        </mc:Choice>
        <mc:Fallback xmlns="">
          <p:pic>
            <p:nvPicPr>
              <p:cNvPr id="40" name="墨迹 39"/>
            </p:nvPicPr>
            <p:blipFill>
              <a:blip/>
            </p:blipFill>
            <p:spPr>
              <a:xfrm>
                <a:off x="9753224" y="2858468"/>
                <a:ext cx="1216591" cy="3501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41" name="墨迹 40"/>
              <p14:cNvContentPartPr/>
              <p14:nvPr/>
            </p14:nvContentPartPr>
            <p14:xfrm>
              <a:off x="3392262" y="3268587"/>
              <a:ext cx="1588558" cy="75022"/>
            </p14:xfrm>
          </p:contentPart>
        </mc:Choice>
        <mc:Fallback xmlns="">
          <p:pic>
            <p:nvPicPr>
              <p:cNvPr id="41" name="墨迹 40"/>
            </p:nvPicPr>
            <p:blipFill>
              <a:blip/>
            </p:blipFill>
            <p:spPr>
              <a:xfrm>
                <a:off x="3392262" y="3268587"/>
                <a:ext cx="1588558" cy="7502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42" name="墨迹 41"/>
              <p14:cNvContentPartPr/>
              <p14:nvPr/>
            </p14:nvContentPartPr>
            <p14:xfrm>
              <a:off x="4793640" y="3394389"/>
              <a:ext cx="126519" cy="187480"/>
            </p14:xfrm>
          </p:contentPart>
        </mc:Choice>
        <mc:Fallback xmlns="">
          <p:pic>
            <p:nvPicPr>
              <p:cNvPr id="42" name="墨迹 41"/>
            </p:nvPicPr>
            <p:blipFill>
              <a:blip/>
            </p:blipFill>
            <p:spPr>
              <a:xfrm>
                <a:off x="4793640" y="3394389"/>
                <a:ext cx="126519" cy="18748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43" name="墨迹 42"/>
              <p14:cNvContentPartPr/>
              <p14:nvPr/>
            </p14:nvContentPartPr>
            <p14:xfrm>
              <a:off x="4888660" y="3321706"/>
              <a:ext cx="113397" cy="277613"/>
            </p14:xfrm>
          </p:contentPart>
        </mc:Choice>
        <mc:Fallback xmlns="">
          <p:pic>
            <p:nvPicPr>
              <p:cNvPr id="43" name="墨迹 42"/>
            </p:nvPicPr>
            <p:blipFill>
              <a:blip/>
            </p:blipFill>
            <p:spPr>
              <a:xfrm>
                <a:off x="4888660" y="3321706"/>
                <a:ext cx="113397" cy="27761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44" name="墨迹 43"/>
              <p14:cNvContentPartPr/>
              <p14:nvPr/>
            </p14:nvContentPartPr>
            <p14:xfrm>
              <a:off x="5072405" y="3286677"/>
              <a:ext cx="292021" cy="336913"/>
            </p14:xfrm>
          </p:contentPart>
        </mc:Choice>
        <mc:Fallback xmlns="">
          <p:pic>
            <p:nvPicPr>
              <p:cNvPr id="44" name="墨迹 43"/>
            </p:nvPicPr>
            <p:blipFill>
              <a:blip/>
            </p:blipFill>
            <p:spPr>
              <a:xfrm>
                <a:off x="5072405" y="3286677"/>
                <a:ext cx="292021" cy="33691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45" name="墨迹 44"/>
              <p14:cNvContentPartPr/>
              <p14:nvPr/>
            </p14:nvContentPartPr>
            <p14:xfrm>
              <a:off x="432713" y="3687862"/>
              <a:ext cx="2433444" cy="223741"/>
            </p14:xfrm>
          </p:contentPart>
        </mc:Choice>
        <mc:Fallback xmlns="">
          <p:pic>
            <p:nvPicPr>
              <p:cNvPr id="45" name="墨迹 44"/>
            </p:nvPicPr>
            <p:blipFill>
              <a:blip/>
            </p:blipFill>
            <p:spPr>
              <a:xfrm>
                <a:off x="432713" y="3687862"/>
                <a:ext cx="2433444" cy="223741"/>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291770" y="680640"/>
            <a:ext cx="11345059"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t>Battery</a:t>
            </a:r>
            <a:endParaRPr lang="zh-CN" altLang="en-US" sz="3200" dirty="0"/>
          </a:p>
        </p:txBody>
      </p:sp>
      <p:sp>
        <p:nvSpPr>
          <p:cNvPr id="4" name="矩形 3"/>
          <p:cNvSpPr/>
          <p:nvPr/>
        </p:nvSpPr>
        <p:spPr>
          <a:xfrm>
            <a:off x="206829" y="1499655"/>
            <a:ext cx="11430000" cy="2815451"/>
          </a:xfrm>
          <a:prstGeom prst="rect">
            <a:avLst/>
          </a:prstGeom>
        </p:spPr>
        <p:txBody>
          <a:bodyPr wrap="square">
            <a:spAutoFit/>
          </a:bodyPr>
          <a:lstStyle/>
          <a:p>
            <a:pPr>
              <a:lnSpc>
                <a:spcPct val="150000"/>
              </a:lnSpc>
            </a:pPr>
            <a:r>
              <a:rPr lang="en-GB" altLang="zh-CN" sz="2000" b="1" dirty="0"/>
              <a:t>The new energy vehicles have short battery life and can't run far?</a:t>
            </a:r>
            <a:endParaRPr lang="en-GB" altLang="zh-CN" sz="2000" b="1" dirty="0"/>
          </a:p>
          <a:p>
            <a:pPr marL="342900" indent="-342900">
              <a:lnSpc>
                <a:spcPct val="150000"/>
              </a:lnSpc>
              <a:buFont typeface="Wingdings" charset="2"/>
              <a:buChar char="u"/>
            </a:pPr>
            <a:r>
              <a:rPr lang="zh-CN" altLang="en-US" sz="2000" dirty="0"/>
              <a:t> </a:t>
            </a:r>
            <a:r>
              <a:rPr lang="en-GB" altLang="zh-CN" sz="2000" dirty="0"/>
              <a:t>Now the average new energy vehicle has a battery life of about </a:t>
            </a:r>
            <a:r>
              <a:rPr lang="en-US" altLang="zh-CN" sz="2000" dirty="0"/>
              <a:t>4</a:t>
            </a:r>
            <a:r>
              <a:rPr lang="en-GB" altLang="zh-CN" sz="2000" dirty="0"/>
              <a:t>00 kilometers.</a:t>
            </a:r>
            <a:r>
              <a:rPr lang="zh-CN" altLang="en-US" sz="2000" dirty="0"/>
              <a:t> And what is the concept of </a:t>
            </a:r>
            <a:r>
              <a:rPr lang="en-US" altLang="zh-CN" sz="2000" dirty="0"/>
              <a:t>4</a:t>
            </a:r>
            <a:r>
              <a:rPr lang="zh-CN" altLang="en-US" sz="2000" dirty="0"/>
              <a:t>00 kilometers?</a:t>
            </a:r>
            <a:r>
              <a:rPr lang="en-GB" altLang="zh-CN" sz="2000" dirty="0"/>
              <a:t> </a:t>
            </a:r>
            <a:endParaRPr lang="en-GB" altLang="zh-CN" sz="2000" dirty="0"/>
          </a:p>
          <a:p>
            <a:pPr marL="342900" indent="-342900">
              <a:lnSpc>
                <a:spcPct val="150000"/>
              </a:lnSpc>
              <a:buFont typeface="Wingdings" charset="2"/>
              <a:buChar char="u"/>
            </a:pPr>
            <a:r>
              <a:rPr lang="en-GB" altLang="zh-CN" sz="2000" dirty="0"/>
              <a:t>Many consumers do not have the concept of this one. For example, from Jinan to Beijing is 410 kilometers, and only one charge is required for the trip. </a:t>
            </a:r>
            <a:endParaRPr lang="en-GB" altLang="zh-CN" sz="2000" dirty="0"/>
          </a:p>
          <a:p>
            <a:pPr marL="342900" indent="-342900">
              <a:lnSpc>
                <a:spcPct val="150000"/>
              </a:lnSpc>
              <a:buFont typeface="Wingdings" charset="2"/>
              <a:buChar char="u"/>
            </a:pPr>
            <a:r>
              <a:rPr lang="en-GB" altLang="zh-CN" sz="2000" dirty="0"/>
              <a:t>combustion vehicles do not have battery life issues</a:t>
            </a:r>
            <a:r>
              <a:rPr lang="en-US" altLang="zh-CN" sz="2000" dirty="0"/>
              <a:t>.</a:t>
            </a:r>
            <a:endParaRPr lang="zh-CN" altLang="en-US" sz="20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23552" y="4406962"/>
              <a:ext cx="638820" cy="416360"/>
            </p14:xfrm>
          </p:contentPart>
        </mc:Choice>
        <mc:Fallback xmlns="">
          <p:pic>
            <p:nvPicPr>
              <p:cNvPr id="2" name="墨迹 1"/>
            </p:nvPicPr>
            <p:blipFill>
              <a:blip/>
            </p:blipFill>
            <p:spPr>
              <a:xfrm>
                <a:off x="523552" y="4406962"/>
                <a:ext cx="638820" cy="416360"/>
              </a:xfrm>
              <a:prstGeom prst="rect"/>
            </p:spPr>
          </p:pic>
        </mc:Fallback>
      </mc:AlternateContent>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208867" y="4483779"/>
              <a:ext cx="390202" cy="270150"/>
            </p14:xfrm>
          </p:contentPart>
        </mc:Choice>
        <mc:Fallback xmlns="">
          <p:pic>
            <p:nvPicPr>
              <p:cNvPr id="3" name="墨迹 2"/>
            </p:nvPicPr>
            <p:blipFill>
              <a:blip/>
            </p:blipFill>
            <p:spPr>
              <a:xfrm>
                <a:off x="1208867" y="4483779"/>
                <a:ext cx="390202" cy="2701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743397" y="4508308"/>
              <a:ext cx="139001" cy="246105"/>
            </p14:xfrm>
          </p:contentPart>
        </mc:Choice>
        <mc:Fallback xmlns="">
          <p:pic>
            <p:nvPicPr>
              <p:cNvPr id="5" name="墨迹 4"/>
            </p:nvPicPr>
            <p:blipFill>
              <a:blip/>
            </p:blipFill>
            <p:spPr>
              <a:xfrm>
                <a:off x="1743397" y="4508308"/>
                <a:ext cx="139001" cy="24610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1908390" y="4534129"/>
              <a:ext cx="321428" cy="485431"/>
            </p14:xfrm>
          </p:contentPart>
        </mc:Choice>
        <mc:Fallback xmlns="">
          <p:pic>
            <p:nvPicPr>
              <p:cNvPr id="6" name="墨迹 5"/>
            </p:nvPicPr>
            <p:blipFill>
              <a:blip/>
            </p:blipFill>
            <p:spPr>
              <a:xfrm>
                <a:off x="1908390" y="4534129"/>
                <a:ext cx="321428" cy="48543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2378666" y="4464413"/>
              <a:ext cx="237964" cy="105865"/>
            </p14:xfrm>
          </p:contentPart>
        </mc:Choice>
        <mc:Fallback xmlns="">
          <p:pic>
            <p:nvPicPr>
              <p:cNvPr id="8" name="墨迹 7"/>
            </p:nvPicPr>
            <p:blipFill>
              <a:blip/>
            </p:blipFill>
            <p:spPr>
              <a:xfrm>
                <a:off x="2378666" y="4464413"/>
                <a:ext cx="237964" cy="10586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2450830" y="4334825"/>
              <a:ext cx="777983" cy="400706"/>
            </p14:xfrm>
          </p:contentPart>
        </mc:Choice>
        <mc:Fallback xmlns="">
          <p:pic>
            <p:nvPicPr>
              <p:cNvPr id="9" name="墨迹 8"/>
            </p:nvPicPr>
            <p:blipFill>
              <a:blip/>
            </p:blipFill>
            <p:spPr>
              <a:xfrm>
                <a:off x="2450830" y="4334825"/>
                <a:ext cx="777983" cy="40070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3268850" y="4503144"/>
              <a:ext cx="502081" cy="237551"/>
            </p14:xfrm>
          </p:contentPart>
        </mc:Choice>
        <mc:Fallback xmlns="">
          <p:pic>
            <p:nvPicPr>
              <p:cNvPr id="10" name="墨迹 9"/>
            </p:nvPicPr>
            <p:blipFill>
              <a:blip/>
            </p:blipFill>
            <p:spPr>
              <a:xfrm>
                <a:off x="3268850" y="4503144"/>
                <a:ext cx="502081" cy="237551"/>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墨迹 10"/>
              <p14:cNvContentPartPr/>
              <p14:nvPr/>
            </p14:nvContentPartPr>
            <p14:xfrm>
              <a:off x="3848745" y="4531063"/>
              <a:ext cx="230699" cy="178647"/>
            </p14:xfrm>
          </p:contentPart>
        </mc:Choice>
        <mc:Fallback xmlns="">
          <p:pic>
            <p:nvPicPr>
              <p:cNvPr id="11" name="墨迹 10"/>
            </p:nvPicPr>
            <p:blipFill>
              <a:blip/>
            </p:blipFill>
            <p:spPr>
              <a:xfrm>
                <a:off x="3848745" y="4531063"/>
                <a:ext cx="230699" cy="17864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4174210" y="4430846"/>
              <a:ext cx="485613" cy="249816"/>
            </p14:xfrm>
          </p:contentPart>
        </mc:Choice>
        <mc:Fallback xmlns="">
          <p:pic>
            <p:nvPicPr>
              <p:cNvPr id="12" name="墨迹 11"/>
            </p:nvPicPr>
            <p:blipFill>
              <a:blip/>
            </p:blipFill>
            <p:spPr>
              <a:xfrm>
                <a:off x="4174210" y="4430846"/>
                <a:ext cx="485613" cy="24981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3" name="墨迹 12"/>
              <p14:cNvContentPartPr/>
              <p14:nvPr/>
            </p14:nvContentPartPr>
            <p14:xfrm>
              <a:off x="4797371" y="4420518"/>
              <a:ext cx="262825" cy="284028"/>
            </p14:xfrm>
          </p:contentPart>
        </mc:Choice>
        <mc:Fallback xmlns="">
          <p:pic>
            <p:nvPicPr>
              <p:cNvPr id="13" name="墨迹 12"/>
            </p:nvPicPr>
            <p:blipFill>
              <a:blip/>
            </p:blipFill>
            <p:spPr>
              <a:xfrm>
                <a:off x="4797371" y="4420518"/>
                <a:ext cx="262825" cy="28402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 name="墨迹 13"/>
              <p14:cNvContentPartPr/>
              <p14:nvPr/>
            </p14:nvContentPartPr>
            <p14:xfrm>
              <a:off x="5238426" y="4512343"/>
              <a:ext cx="222143" cy="143143"/>
            </p14:xfrm>
          </p:contentPart>
        </mc:Choice>
        <mc:Fallback xmlns="">
          <p:pic>
            <p:nvPicPr>
              <p:cNvPr id="14" name="墨迹 13"/>
            </p:nvPicPr>
            <p:blipFill>
              <a:blip/>
            </p:blipFill>
            <p:spPr>
              <a:xfrm>
                <a:off x="5238426" y="4512343"/>
                <a:ext cx="222143" cy="14314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5" name="墨迹 14"/>
              <p14:cNvContentPartPr/>
              <p14:nvPr/>
            </p14:nvContentPartPr>
            <p14:xfrm>
              <a:off x="5498507" y="4487651"/>
              <a:ext cx="168706" cy="129105"/>
            </p14:xfrm>
          </p:contentPart>
        </mc:Choice>
        <mc:Fallback xmlns="">
          <p:pic>
            <p:nvPicPr>
              <p:cNvPr id="15" name="墨迹 14"/>
            </p:nvPicPr>
            <p:blipFill>
              <a:blip/>
            </p:blipFill>
            <p:spPr>
              <a:xfrm>
                <a:off x="5498507" y="4487651"/>
                <a:ext cx="168706" cy="12910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墨迹 15"/>
              <p14:cNvContentPartPr/>
              <p14:nvPr/>
            </p14:nvContentPartPr>
            <p14:xfrm>
              <a:off x="5641382" y="4497980"/>
              <a:ext cx="366793" cy="137657"/>
            </p14:xfrm>
          </p:contentPart>
        </mc:Choice>
        <mc:Fallback xmlns="">
          <p:pic>
            <p:nvPicPr>
              <p:cNvPr id="16" name="墨迹 15"/>
            </p:nvPicPr>
            <p:blipFill>
              <a:blip/>
            </p:blipFill>
            <p:spPr>
              <a:xfrm>
                <a:off x="5641382" y="4497980"/>
                <a:ext cx="366793" cy="13765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7" name="墨迹 16"/>
              <p14:cNvContentPartPr/>
              <p14:nvPr/>
            </p14:nvContentPartPr>
            <p14:xfrm>
              <a:off x="6240651" y="4477323"/>
              <a:ext cx="20664" cy="136851"/>
            </p14:xfrm>
          </p:contentPart>
        </mc:Choice>
        <mc:Fallback xmlns="">
          <p:pic>
            <p:nvPicPr>
              <p:cNvPr id="17" name="墨迹 16"/>
            </p:nvPicPr>
            <p:blipFill>
              <a:blip/>
            </p:blipFill>
            <p:spPr>
              <a:xfrm>
                <a:off x="6240651" y="4477323"/>
                <a:ext cx="20664" cy="13685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8" name="墨迹 17"/>
              <p14:cNvContentPartPr/>
              <p14:nvPr/>
            </p14:nvContentPartPr>
            <p14:xfrm>
              <a:off x="6280526" y="4365648"/>
              <a:ext cx="148849" cy="305815"/>
            </p14:xfrm>
          </p:contentPart>
        </mc:Choice>
        <mc:Fallback xmlns="">
          <p:pic>
            <p:nvPicPr>
              <p:cNvPr id="18" name="墨迹 17"/>
            </p:nvPicPr>
            <p:blipFill>
              <a:blip/>
            </p:blipFill>
            <p:spPr>
              <a:xfrm>
                <a:off x="6280526" y="4365648"/>
                <a:ext cx="148849" cy="30581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9" name="墨迹 18"/>
              <p14:cNvContentPartPr/>
              <p14:nvPr/>
            </p14:nvContentPartPr>
            <p14:xfrm>
              <a:off x="6602277" y="4448921"/>
              <a:ext cx="167899" cy="69716"/>
            </p14:xfrm>
          </p:contentPart>
        </mc:Choice>
        <mc:Fallback xmlns="">
          <p:pic>
            <p:nvPicPr>
              <p:cNvPr id="19" name="墨迹 18"/>
            </p:nvPicPr>
            <p:blipFill>
              <a:blip/>
            </p:blipFill>
            <p:spPr>
              <a:xfrm>
                <a:off x="6602277" y="4448921"/>
                <a:ext cx="167899" cy="6971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0" name="墨迹 19"/>
              <p14:cNvContentPartPr/>
              <p14:nvPr/>
            </p14:nvContentPartPr>
            <p14:xfrm>
              <a:off x="6641992" y="4279794"/>
              <a:ext cx="779112" cy="379727"/>
            </p14:xfrm>
          </p:contentPart>
        </mc:Choice>
        <mc:Fallback xmlns="">
          <p:pic>
            <p:nvPicPr>
              <p:cNvPr id="20" name="墨迹 19"/>
            </p:nvPicPr>
            <p:blipFill>
              <a:blip/>
            </p:blipFill>
            <p:spPr>
              <a:xfrm>
                <a:off x="6641992" y="4279794"/>
                <a:ext cx="779112" cy="37972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1" name="墨迹 20"/>
              <p14:cNvContentPartPr/>
              <p14:nvPr/>
            </p14:nvContentPartPr>
            <p14:xfrm>
              <a:off x="7457913" y="4559950"/>
              <a:ext cx="43266" cy="5164"/>
            </p14:xfrm>
          </p:contentPart>
        </mc:Choice>
        <mc:Fallback xmlns="">
          <p:pic>
            <p:nvPicPr>
              <p:cNvPr id="21" name="墨迹 20"/>
            </p:nvPicPr>
            <p:blipFill>
              <a:blip/>
            </p:blipFill>
            <p:spPr>
              <a:xfrm>
                <a:off x="7457913" y="4559950"/>
                <a:ext cx="43266" cy="516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2" name="墨迹 21"/>
              <p14:cNvContentPartPr/>
              <p14:nvPr/>
            </p14:nvContentPartPr>
            <p14:xfrm>
              <a:off x="7594169" y="4549622"/>
              <a:ext cx="46495" cy="30985"/>
            </p14:xfrm>
          </p:contentPart>
        </mc:Choice>
        <mc:Fallback xmlns="">
          <p:pic>
            <p:nvPicPr>
              <p:cNvPr id="22" name="墨迹 21"/>
            </p:nvPicPr>
            <p:blipFill>
              <a:blip/>
            </p:blipFill>
            <p:spPr>
              <a:xfrm>
                <a:off x="7594169" y="4549622"/>
                <a:ext cx="46495" cy="3098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3" name="墨迹 22"/>
              <p14:cNvContentPartPr/>
              <p14:nvPr/>
            </p14:nvContentPartPr>
            <p14:xfrm>
              <a:off x="7707823" y="4559950"/>
              <a:ext cx="162732" cy="46477"/>
            </p14:xfrm>
          </p:contentPart>
        </mc:Choice>
        <mc:Fallback xmlns="">
          <p:pic>
            <p:nvPicPr>
              <p:cNvPr id="23" name="墨迹 22"/>
            </p:nvPicPr>
            <p:blipFill>
              <a:blip/>
            </p:blipFill>
            <p:spPr>
              <a:xfrm>
                <a:off x="7707823" y="4559950"/>
                <a:ext cx="162732" cy="4647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4" name="墨迹 23"/>
              <p14:cNvContentPartPr/>
              <p14:nvPr/>
            </p14:nvContentPartPr>
            <p14:xfrm>
              <a:off x="3944157" y="2553675"/>
              <a:ext cx="325625" cy="241263"/>
            </p14:xfrm>
          </p:contentPart>
        </mc:Choice>
        <mc:Fallback xmlns="">
          <p:pic>
            <p:nvPicPr>
              <p:cNvPr id="24" name="墨迹 23"/>
            </p:nvPicPr>
            <p:blipFill>
              <a:blip/>
            </p:blipFill>
            <p:spPr>
              <a:xfrm>
                <a:off x="3944157" y="2553675"/>
                <a:ext cx="325625" cy="241263"/>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5" name="墨迹 24"/>
              <p14:cNvContentPartPr/>
              <p14:nvPr/>
            </p14:nvContentPartPr>
            <p14:xfrm>
              <a:off x="4280761" y="2628555"/>
              <a:ext cx="107842" cy="87791"/>
            </p14:xfrm>
          </p:contentPart>
        </mc:Choice>
        <mc:Fallback xmlns="">
          <p:pic>
            <p:nvPicPr>
              <p:cNvPr id="25" name="墨迹 24"/>
            </p:nvPicPr>
            <p:blipFill>
              <a:blip/>
            </p:blipFill>
            <p:spPr>
              <a:xfrm>
                <a:off x="4280761" y="2628555"/>
                <a:ext cx="107842" cy="8779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6" name="墨迹 25"/>
              <p14:cNvContentPartPr/>
              <p14:nvPr/>
            </p14:nvContentPartPr>
            <p14:xfrm>
              <a:off x="4446560" y="2478795"/>
              <a:ext cx="208097" cy="521418"/>
            </p14:xfrm>
          </p:contentPart>
        </mc:Choice>
        <mc:Fallback xmlns="">
          <p:pic>
            <p:nvPicPr>
              <p:cNvPr id="26" name="墨迹 25"/>
            </p:nvPicPr>
            <p:blipFill>
              <a:blip/>
            </p:blipFill>
            <p:spPr>
              <a:xfrm>
                <a:off x="4446560" y="2478795"/>
                <a:ext cx="208097" cy="52141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7" name="墨迹 26"/>
              <p14:cNvContentPartPr/>
              <p14:nvPr/>
            </p14:nvContentPartPr>
            <p14:xfrm>
              <a:off x="4647554" y="2602735"/>
              <a:ext cx="344030" cy="214958"/>
            </p14:xfrm>
          </p:contentPart>
        </mc:Choice>
        <mc:Fallback xmlns="">
          <p:pic>
            <p:nvPicPr>
              <p:cNvPr id="27" name="墨迹 26"/>
            </p:nvPicPr>
            <p:blipFill>
              <a:blip/>
            </p:blipFill>
            <p:spPr>
              <a:xfrm>
                <a:off x="4647554" y="2602735"/>
                <a:ext cx="344030" cy="21495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8" name="墨迹 27"/>
              <p14:cNvContentPartPr/>
              <p14:nvPr/>
            </p14:nvContentPartPr>
            <p14:xfrm>
              <a:off x="5123158" y="2559485"/>
              <a:ext cx="759256" cy="436855"/>
            </p14:xfrm>
          </p:contentPart>
        </mc:Choice>
        <mc:Fallback xmlns="">
          <p:pic>
            <p:nvPicPr>
              <p:cNvPr id="28" name="墨迹 27"/>
            </p:nvPicPr>
            <p:blipFill>
              <a:blip/>
            </p:blipFill>
            <p:spPr>
              <a:xfrm>
                <a:off x="5123158" y="2559485"/>
                <a:ext cx="759256" cy="43685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9" name="墨迹 28"/>
              <p14:cNvContentPartPr/>
              <p14:nvPr/>
            </p14:nvContentPartPr>
            <p14:xfrm>
              <a:off x="8182459" y="1871684"/>
              <a:ext cx="365501" cy="275314"/>
            </p14:xfrm>
          </p:contentPart>
        </mc:Choice>
        <mc:Fallback xmlns="">
          <p:pic>
            <p:nvPicPr>
              <p:cNvPr id="29" name="墨迹 28"/>
            </p:nvPicPr>
            <p:blipFill>
              <a:blip/>
            </p:blipFill>
            <p:spPr>
              <a:xfrm>
                <a:off x="8182459" y="1871684"/>
                <a:ext cx="365501" cy="275314"/>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0" name="墨迹 29"/>
              <p14:cNvContentPartPr/>
              <p14:nvPr/>
            </p14:nvContentPartPr>
            <p14:xfrm>
              <a:off x="8580895" y="1975289"/>
              <a:ext cx="59410" cy="23239"/>
            </p14:xfrm>
          </p:contentPart>
        </mc:Choice>
        <mc:Fallback xmlns="">
          <p:pic>
            <p:nvPicPr>
              <p:cNvPr id="30" name="墨迹 29"/>
            </p:nvPicPr>
            <p:blipFill>
              <a:blip/>
            </p:blipFill>
            <p:spPr>
              <a:xfrm>
                <a:off x="8580895" y="1975289"/>
                <a:ext cx="59410" cy="23239"/>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1" name="墨迹 30"/>
              <p14:cNvContentPartPr/>
              <p14:nvPr/>
            </p14:nvContentPartPr>
            <p14:xfrm>
              <a:off x="8636107" y="1881689"/>
              <a:ext cx="123018" cy="321469"/>
            </p14:xfrm>
          </p:contentPart>
        </mc:Choice>
        <mc:Fallback xmlns="">
          <p:pic>
            <p:nvPicPr>
              <p:cNvPr id="31" name="墨迹 30"/>
            </p:nvPicPr>
            <p:blipFill>
              <a:blip/>
            </p:blipFill>
            <p:spPr>
              <a:xfrm>
                <a:off x="8636107" y="1881689"/>
                <a:ext cx="123018" cy="32146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2" name="墨迹 31"/>
              <p14:cNvContentPartPr/>
              <p14:nvPr/>
            </p14:nvContentPartPr>
            <p14:xfrm>
              <a:off x="8787539" y="1958506"/>
              <a:ext cx="221819" cy="132977"/>
            </p14:xfrm>
          </p:contentPart>
        </mc:Choice>
        <mc:Fallback xmlns="">
          <p:pic>
            <p:nvPicPr>
              <p:cNvPr id="32" name="墨迹 31"/>
            </p:nvPicPr>
            <p:blipFill>
              <a:blip/>
            </p:blipFill>
            <p:spPr>
              <a:xfrm>
                <a:off x="8787539" y="1958506"/>
                <a:ext cx="221819" cy="13297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3" name="墨迹 32"/>
              <p14:cNvContentPartPr/>
              <p14:nvPr/>
            </p14:nvContentPartPr>
            <p14:xfrm>
              <a:off x="9094922" y="1871361"/>
              <a:ext cx="359044" cy="295002"/>
            </p14:xfrm>
          </p:contentPart>
        </mc:Choice>
        <mc:Fallback xmlns="">
          <p:pic>
            <p:nvPicPr>
              <p:cNvPr id="33" name="墨迹 32"/>
            </p:nvPicPr>
            <p:blipFill>
              <a:blip/>
            </p:blipFill>
            <p:spPr>
              <a:xfrm>
                <a:off x="9094922" y="1871361"/>
                <a:ext cx="359044" cy="295002"/>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4" name="墨迹 33"/>
              <p14:cNvContentPartPr/>
              <p14:nvPr/>
            </p14:nvContentPartPr>
            <p14:xfrm>
              <a:off x="9487061" y="1821010"/>
              <a:ext cx="249264" cy="307267"/>
            </p14:xfrm>
          </p:contentPart>
        </mc:Choice>
        <mc:Fallback xmlns="">
          <p:pic>
            <p:nvPicPr>
              <p:cNvPr id="34" name="墨迹 33"/>
            </p:nvPicPr>
            <p:blipFill>
              <a:blip/>
            </p:blipFill>
            <p:spPr>
              <a:xfrm>
                <a:off x="9487061" y="1821010"/>
                <a:ext cx="249264" cy="307267"/>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5" name="墨迹 34"/>
              <p14:cNvContentPartPr/>
              <p14:nvPr/>
            </p14:nvContentPartPr>
            <p14:xfrm>
              <a:off x="9818176" y="2101811"/>
              <a:ext cx="12915" cy="15493"/>
            </p14:xfrm>
          </p:contentPart>
        </mc:Choice>
        <mc:Fallback xmlns="">
          <p:pic>
            <p:nvPicPr>
              <p:cNvPr id="35" name="墨迹 34"/>
            </p:nvPicPr>
            <p:blipFill>
              <a:blip/>
            </p:blipFill>
            <p:spPr>
              <a:xfrm>
                <a:off x="9818176" y="2101811"/>
                <a:ext cx="12915" cy="15493"/>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6" name="墨迹 35"/>
              <p14:cNvContentPartPr/>
              <p14:nvPr/>
            </p14:nvContentPartPr>
            <p14:xfrm>
              <a:off x="1603267" y="2043876"/>
              <a:ext cx="1132668" cy="447184"/>
            </p14:xfrm>
          </p:contentPart>
        </mc:Choice>
        <mc:Fallback xmlns="">
          <p:pic>
            <p:nvPicPr>
              <p:cNvPr id="36" name="墨迹 35"/>
            </p:nvPicPr>
            <p:blipFill>
              <a:blip/>
            </p:blipFill>
            <p:spPr>
              <a:xfrm>
                <a:off x="1603267" y="2043876"/>
                <a:ext cx="1132668" cy="44718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7" name="墨迹 36"/>
              <p14:cNvContentPartPr/>
              <p14:nvPr/>
            </p14:nvContentPartPr>
            <p14:xfrm>
              <a:off x="8343254" y="2370993"/>
              <a:ext cx="1219200" cy="156861"/>
            </p14:xfrm>
          </p:contentPart>
        </mc:Choice>
        <mc:Fallback xmlns="">
          <p:pic>
            <p:nvPicPr>
              <p:cNvPr id="37" name="墨迹 36"/>
            </p:nvPicPr>
            <p:blipFill>
              <a:blip/>
            </p:blipFill>
            <p:spPr>
              <a:xfrm>
                <a:off x="8343254" y="2370993"/>
                <a:ext cx="1219200" cy="15686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8" name="墨迹 37"/>
              <p14:cNvContentPartPr/>
              <p14:nvPr/>
            </p14:nvContentPartPr>
            <p14:xfrm>
              <a:off x="8978684" y="3356701"/>
              <a:ext cx="1539499" cy="51642"/>
            </p14:xfrm>
          </p:contentPart>
        </mc:Choice>
        <mc:Fallback xmlns="">
          <p:pic>
            <p:nvPicPr>
              <p:cNvPr id="38" name="墨迹 37"/>
            </p:nvPicPr>
            <p:blipFill>
              <a:blip/>
            </p:blipFill>
            <p:spPr>
              <a:xfrm>
                <a:off x="8978684" y="3356701"/>
                <a:ext cx="1539499" cy="5164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9" name="墨迹 38"/>
              <p14:cNvContentPartPr/>
              <p14:nvPr/>
            </p14:nvContentPartPr>
            <p14:xfrm>
              <a:off x="2977611" y="3730780"/>
              <a:ext cx="3735091" cy="142337"/>
            </p14:xfrm>
          </p:contentPart>
        </mc:Choice>
        <mc:Fallback xmlns="">
          <p:pic>
            <p:nvPicPr>
              <p:cNvPr id="39" name="墨迹 38"/>
            </p:nvPicPr>
            <p:blipFill>
              <a:blip/>
            </p:blipFill>
            <p:spPr>
              <a:xfrm>
                <a:off x="2977611" y="3730780"/>
                <a:ext cx="3735091" cy="142337"/>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0" name="墨迹 39"/>
              <p14:cNvContentPartPr/>
              <p14:nvPr/>
            </p14:nvContentPartPr>
            <p14:xfrm>
              <a:off x="555355" y="4985186"/>
              <a:ext cx="197120" cy="470745"/>
            </p14:xfrm>
          </p:contentPart>
        </mc:Choice>
        <mc:Fallback xmlns="">
          <p:pic>
            <p:nvPicPr>
              <p:cNvPr id="40" name="墨迹 39"/>
            </p:nvPicPr>
            <p:blipFill>
              <a:blip/>
            </p:blipFill>
            <p:spPr>
              <a:xfrm>
                <a:off x="555355" y="4985186"/>
                <a:ext cx="197120" cy="47074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1" name="墨迹 40"/>
              <p14:cNvContentPartPr/>
              <p14:nvPr/>
            </p14:nvContentPartPr>
            <p14:xfrm>
              <a:off x="702589" y="4982120"/>
              <a:ext cx="374543" cy="219638"/>
            </p14:xfrm>
          </p:contentPart>
        </mc:Choice>
        <mc:Fallback xmlns="">
          <p:pic>
            <p:nvPicPr>
              <p:cNvPr id="41" name="墨迹 40"/>
            </p:nvPicPr>
            <p:blipFill>
              <a:blip/>
            </p:blipFill>
            <p:spPr>
              <a:xfrm>
                <a:off x="702589" y="4982120"/>
                <a:ext cx="374543" cy="21963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2" name="墨迹 41"/>
              <p14:cNvContentPartPr/>
              <p14:nvPr/>
            </p14:nvContentPartPr>
            <p14:xfrm>
              <a:off x="1020950" y="4936933"/>
              <a:ext cx="160795" cy="56806"/>
            </p14:xfrm>
          </p:contentPart>
        </mc:Choice>
        <mc:Fallback xmlns="">
          <p:pic>
            <p:nvPicPr>
              <p:cNvPr id="42" name="墨迹 41"/>
            </p:nvPicPr>
            <p:blipFill>
              <a:blip/>
            </p:blipFill>
            <p:spPr>
              <a:xfrm>
                <a:off x="1020950" y="4936933"/>
                <a:ext cx="160795" cy="5680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3" name="墨迹 42"/>
              <p14:cNvContentPartPr/>
              <p14:nvPr/>
            </p14:nvContentPartPr>
            <p14:xfrm>
              <a:off x="1101671" y="4892231"/>
              <a:ext cx="458491" cy="260306"/>
            </p14:xfrm>
          </p:contentPart>
        </mc:Choice>
        <mc:Fallback xmlns="">
          <p:pic>
            <p:nvPicPr>
              <p:cNvPr id="43" name="墨迹 42"/>
            </p:nvPicPr>
            <p:blipFill>
              <a:blip/>
            </p:blipFill>
            <p:spPr>
              <a:xfrm>
                <a:off x="1101671" y="4892231"/>
                <a:ext cx="458491" cy="26030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4" name="墨迹 43"/>
              <p14:cNvContentPartPr/>
              <p14:nvPr/>
            </p14:nvContentPartPr>
            <p14:xfrm>
              <a:off x="1614406" y="4849304"/>
              <a:ext cx="259597" cy="472520"/>
            </p14:xfrm>
          </p:contentPart>
        </mc:Choice>
        <mc:Fallback xmlns="">
          <p:pic>
            <p:nvPicPr>
              <p:cNvPr id="44" name="墨迹 43"/>
            </p:nvPicPr>
            <p:blipFill>
              <a:blip/>
            </p:blipFill>
            <p:spPr>
              <a:xfrm>
                <a:off x="1614406" y="4849304"/>
                <a:ext cx="259597" cy="47252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5" name="墨迹 44"/>
              <p14:cNvContentPartPr/>
              <p14:nvPr/>
            </p14:nvContentPartPr>
            <p14:xfrm>
              <a:off x="1930669" y="4950812"/>
              <a:ext cx="306253" cy="461224"/>
            </p14:xfrm>
          </p:contentPart>
        </mc:Choice>
        <mc:Fallback xmlns="">
          <p:pic>
            <p:nvPicPr>
              <p:cNvPr id="45" name="墨迹 44"/>
            </p:nvPicPr>
            <p:blipFill>
              <a:blip/>
            </p:blipFill>
            <p:spPr>
              <a:xfrm>
                <a:off x="1930669" y="4950812"/>
                <a:ext cx="306253" cy="46122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6" name="墨迹 45"/>
              <p14:cNvContentPartPr/>
              <p14:nvPr/>
            </p14:nvContentPartPr>
            <p14:xfrm>
              <a:off x="2198822" y="4944034"/>
              <a:ext cx="292853" cy="209794"/>
            </p14:xfrm>
          </p:contentPart>
        </mc:Choice>
        <mc:Fallback xmlns="">
          <p:pic>
            <p:nvPicPr>
              <p:cNvPr id="46" name="墨迹 45"/>
            </p:nvPicPr>
            <p:blipFill>
              <a:blip/>
            </p:blipFill>
            <p:spPr>
              <a:xfrm>
                <a:off x="2198822" y="4944034"/>
                <a:ext cx="292853" cy="20979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7" name="墨迹 46"/>
              <p14:cNvContentPartPr/>
              <p14:nvPr/>
            </p14:nvContentPartPr>
            <p14:xfrm>
              <a:off x="2593867" y="5200305"/>
              <a:ext cx="22763" cy="25821"/>
            </p14:xfrm>
          </p:contentPart>
        </mc:Choice>
        <mc:Fallback xmlns="">
          <p:pic>
            <p:nvPicPr>
              <p:cNvPr id="47" name="墨迹 46"/>
            </p:nvPicPr>
            <p:blipFill>
              <a:blip/>
            </p:blipFill>
            <p:spPr>
              <a:xfrm>
                <a:off x="2593867" y="5200305"/>
                <a:ext cx="22763" cy="25821"/>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8" name="墨迹 47"/>
              <p14:cNvContentPartPr/>
              <p14:nvPr/>
            </p14:nvContentPartPr>
            <p14:xfrm>
              <a:off x="507569" y="5303588"/>
              <a:ext cx="2225298" cy="36149"/>
            </p14:xfrm>
          </p:contentPart>
        </mc:Choice>
        <mc:Fallback xmlns="">
          <p:pic>
            <p:nvPicPr>
              <p:cNvPr id="48" name="墨迹 47"/>
            </p:nvPicPr>
            <p:blipFill>
              <a:blip/>
            </p:blipFill>
            <p:spPr>
              <a:xfrm>
                <a:off x="507569" y="5303588"/>
                <a:ext cx="2225298" cy="36149"/>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9" name="墨迹 48"/>
              <p14:cNvContentPartPr/>
              <p14:nvPr/>
            </p14:nvContentPartPr>
            <p14:xfrm>
              <a:off x="2734643" y="5329409"/>
              <a:ext cx="8557" cy="15493"/>
            </p14:xfrm>
          </p:contentPart>
        </mc:Choice>
        <mc:Fallback xmlns="">
          <p:pic>
            <p:nvPicPr>
              <p:cNvPr id="49" name="墨迹 48"/>
            </p:nvPicPr>
            <p:blipFill>
              <a:blip/>
            </p:blipFill>
            <p:spPr>
              <a:xfrm>
                <a:off x="2734643" y="5329409"/>
                <a:ext cx="8557" cy="15493"/>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0" name="墨迹 49"/>
              <p14:cNvContentPartPr/>
              <p14:nvPr/>
            </p14:nvContentPartPr>
            <p14:xfrm>
              <a:off x="6681060" y="3898938"/>
              <a:ext cx="184688" cy="227223"/>
            </p14:xfrm>
          </p:contentPart>
        </mc:Choice>
        <mc:Fallback xmlns="">
          <p:pic>
            <p:nvPicPr>
              <p:cNvPr id="50" name="墨迹 49"/>
            </p:nvPicPr>
            <p:blipFill>
              <a:blip/>
            </p:blipFill>
            <p:spPr>
              <a:xfrm>
                <a:off x="6681060" y="3898938"/>
                <a:ext cx="184688" cy="227223"/>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1" name="墨迹 50"/>
              <p14:cNvContentPartPr/>
              <p14:nvPr/>
            </p14:nvContentPartPr>
            <p14:xfrm>
              <a:off x="6881408" y="3968654"/>
              <a:ext cx="116076" cy="28403"/>
            </p14:xfrm>
          </p:contentPart>
        </mc:Choice>
        <mc:Fallback xmlns="">
          <p:pic>
            <p:nvPicPr>
              <p:cNvPr id="51" name="墨迹 50"/>
            </p:nvPicPr>
            <p:blipFill>
              <a:blip/>
            </p:blipFill>
            <p:spPr>
              <a:xfrm>
                <a:off x="6881408" y="3968654"/>
                <a:ext cx="116076" cy="28403"/>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2" name="墨迹 51"/>
              <p14:cNvContentPartPr/>
              <p14:nvPr/>
            </p14:nvContentPartPr>
            <p14:xfrm>
              <a:off x="6943240" y="3911041"/>
              <a:ext cx="64577" cy="197852"/>
            </p14:xfrm>
          </p:contentPart>
        </mc:Choice>
        <mc:Fallback xmlns="">
          <p:pic>
            <p:nvPicPr>
              <p:cNvPr id="52" name="墨迹 51"/>
            </p:nvPicPr>
            <p:blipFill>
              <a:blip/>
            </p:blipFill>
            <p:spPr>
              <a:xfrm>
                <a:off x="6943240" y="3911041"/>
                <a:ext cx="64577" cy="197852"/>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3" name="墨迹 52"/>
              <p14:cNvContentPartPr/>
              <p14:nvPr/>
            </p14:nvContentPartPr>
            <p14:xfrm>
              <a:off x="7118888" y="3953161"/>
              <a:ext cx="189208" cy="126522"/>
            </p14:xfrm>
          </p:contentPart>
        </mc:Choice>
        <mc:Fallback xmlns="">
          <p:pic>
            <p:nvPicPr>
              <p:cNvPr id="53" name="墨迹 52"/>
            </p:nvPicPr>
            <p:blipFill>
              <a:blip/>
            </p:blipFill>
            <p:spPr>
              <a:xfrm>
                <a:off x="7118888" y="3953161"/>
                <a:ext cx="189208" cy="126522"/>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4" name="墨迹 53"/>
              <p14:cNvContentPartPr/>
              <p14:nvPr/>
            </p14:nvContentPartPr>
            <p14:xfrm>
              <a:off x="7292598" y="3759506"/>
              <a:ext cx="660938" cy="361490"/>
            </p14:xfrm>
          </p:contentPart>
        </mc:Choice>
        <mc:Fallback xmlns="">
          <p:pic>
            <p:nvPicPr>
              <p:cNvPr id="54" name="墨迹 53"/>
            </p:nvPicPr>
            <p:blipFill>
              <a:blip/>
            </p:blipFill>
            <p:spPr>
              <a:xfrm>
                <a:off x="7292598" y="3759506"/>
                <a:ext cx="660938" cy="36149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5" name="墨迹 54"/>
              <p14:cNvContentPartPr/>
              <p14:nvPr/>
            </p14:nvContentPartPr>
            <p14:xfrm>
              <a:off x="8084948" y="3762733"/>
              <a:ext cx="561007" cy="541753"/>
            </p14:xfrm>
          </p:contentPart>
        </mc:Choice>
        <mc:Fallback xmlns="">
          <p:pic>
            <p:nvPicPr>
              <p:cNvPr id="55" name="墨迹 54"/>
            </p:nvPicPr>
            <p:blipFill>
              <a:blip/>
            </p:blipFill>
            <p:spPr>
              <a:xfrm>
                <a:off x="8084948" y="3762733"/>
                <a:ext cx="561007" cy="541753"/>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6" name="墨迹 55"/>
              <p14:cNvContentPartPr/>
              <p14:nvPr/>
            </p14:nvContentPartPr>
            <p14:xfrm>
              <a:off x="8820473" y="3745950"/>
              <a:ext cx="326110" cy="309526"/>
            </p14:xfrm>
          </p:contentPart>
        </mc:Choice>
        <mc:Fallback xmlns="">
          <p:pic>
            <p:nvPicPr>
              <p:cNvPr id="56" name="墨迹 55"/>
            </p:nvPicPr>
            <p:blipFill>
              <a:blip/>
            </p:blipFill>
            <p:spPr>
              <a:xfrm>
                <a:off x="8820473" y="3745950"/>
                <a:ext cx="326110" cy="309526"/>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7" name="墨迹 56"/>
              <p14:cNvContentPartPr/>
              <p14:nvPr/>
            </p14:nvContentPartPr>
            <p14:xfrm>
              <a:off x="9151264" y="3883445"/>
              <a:ext cx="137386" cy="397640"/>
            </p14:xfrm>
          </p:contentPart>
        </mc:Choice>
        <mc:Fallback xmlns="">
          <p:pic>
            <p:nvPicPr>
              <p:cNvPr id="57" name="墨迹 56"/>
            </p:nvPicPr>
            <p:blipFill>
              <a:blip/>
            </p:blipFill>
            <p:spPr>
              <a:xfrm>
                <a:off x="9151264" y="3883445"/>
                <a:ext cx="137386" cy="39764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8" name="墨迹 57"/>
              <p14:cNvContentPartPr/>
              <p14:nvPr/>
            </p14:nvContentPartPr>
            <p14:xfrm>
              <a:off x="9293817" y="3919594"/>
              <a:ext cx="158211" cy="356489"/>
            </p14:xfrm>
          </p:contentPart>
        </mc:Choice>
        <mc:Fallback xmlns="">
          <p:pic>
            <p:nvPicPr>
              <p:cNvPr id="58" name="墨迹 57"/>
            </p:nvPicPr>
            <p:blipFill>
              <a:blip/>
            </p:blipFill>
            <p:spPr>
              <a:xfrm>
                <a:off x="9293817" y="3919594"/>
                <a:ext cx="158211" cy="356489"/>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9" name="墨迹 58"/>
              <p14:cNvContentPartPr/>
              <p14:nvPr/>
            </p14:nvContentPartPr>
            <p14:xfrm>
              <a:off x="9448800" y="3886027"/>
              <a:ext cx="315132" cy="165253"/>
            </p14:xfrm>
          </p:contentPart>
        </mc:Choice>
        <mc:Fallback xmlns="">
          <p:pic>
            <p:nvPicPr>
              <p:cNvPr id="59" name="墨迹 58"/>
            </p:nvPicPr>
            <p:blipFill>
              <a:blip/>
            </p:blipFill>
            <p:spPr>
              <a:xfrm>
                <a:off x="9448800" y="3886027"/>
                <a:ext cx="315132" cy="165253"/>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0" name="墨迹 59"/>
              <p14:cNvContentPartPr/>
              <p14:nvPr/>
            </p14:nvContentPartPr>
            <p14:xfrm>
              <a:off x="9846589" y="3823250"/>
              <a:ext cx="338541" cy="213022"/>
            </p14:xfrm>
          </p:contentPart>
        </mc:Choice>
        <mc:Fallback xmlns="">
          <p:pic>
            <p:nvPicPr>
              <p:cNvPr id="60" name="墨迹 59"/>
            </p:nvPicPr>
            <p:blipFill>
              <a:blip/>
            </p:blipFill>
            <p:spPr>
              <a:xfrm>
                <a:off x="9846589" y="3823250"/>
                <a:ext cx="338541" cy="213022"/>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1" name="墨迹 60"/>
              <p14:cNvContentPartPr/>
              <p14:nvPr/>
            </p14:nvContentPartPr>
            <p14:xfrm>
              <a:off x="10301206" y="3860207"/>
              <a:ext cx="204869" cy="69716"/>
            </p14:xfrm>
          </p:contentPart>
        </mc:Choice>
        <mc:Fallback xmlns="">
          <p:pic>
            <p:nvPicPr>
              <p:cNvPr id="61" name="墨迹 60"/>
            </p:nvPicPr>
            <p:blipFill>
              <a:blip/>
            </p:blipFill>
            <p:spPr>
              <a:xfrm>
                <a:off x="10301206" y="3860207"/>
                <a:ext cx="204869" cy="6971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2" name="墨迹 61"/>
              <p14:cNvContentPartPr/>
              <p14:nvPr/>
            </p14:nvContentPartPr>
            <p14:xfrm>
              <a:off x="10394196" y="3637986"/>
              <a:ext cx="532108" cy="359071"/>
            </p14:xfrm>
          </p:contentPart>
        </mc:Choice>
        <mc:Fallback xmlns="">
          <p:pic>
            <p:nvPicPr>
              <p:cNvPr id="62" name="墨迹 61"/>
            </p:nvPicPr>
            <p:blipFill>
              <a:blip/>
            </p:blipFill>
            <p:spPr>
              <a:xfrm>
                <a:off x="10394196" y="3637986"/>
                <a:ext cx="532108" cy="359071"/>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3" name="墨迹 62"/>
              <p14:cNvContentPartPr/>
              <p14:nvPr/>
            </p14:nvContentPartPr>
            <p14:xfrm>
              <a:off x="11039959" y="3876667"/>
              <a:ext cx="12916" cy="9360"/>
            </p14:xfrm>
          </p:contentPart>
        </mc:Choice>
        <mc:Fallback xmlns="">
          <p:pic>
            <p:nvPicPr>
              <p:cNvPr id="63" name="墨迹 62"/>
            </p:nvPicPr>
            <p:blipFill>
              <a:blip/>
            </p:blipFill>
            <p:spPr>
              <a:xfrm>
                <a:off x="11039959" y="3876667"/>
                <a:ext cx="12916" cy="9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4" name="墨迹 63"/>
              <p14:cNvContentPartPr/>
              <p14:nvPr/>
            </p14:nvContentPartPr>
            <p14:xfrm>
              <a:off x="11153613" y="3880863"/>
              <a:ext cx="103322" cy="23239"/>
            </p14:xfrm>
          </p:contentPart>
        </mc:Choice>
        <mc:Fallback xmlns="">
          <p:pic>
            <p:nvPicPr>
              <p:cNvPr id="64" name="墨迹 63"/>
            </p:nvPicPr>
            <p:blipFill>
              <a:blip/>
            </p:blipFill>
            <p:spPr>
              <a:xfrm>
                <a:off x="11153613" y="3880863"/>
                <a:ext cx="103322" cy="23239"/>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5" name="墨迹 64"/>
              <p14:cNvContentPartPr/>
              <p14:nvPr/>
            </p14:nvContentPartPr>
            <p14:xfrm>
              <a:off x="11272434" y="3879572"/>
              <a:ext cx="64576" cy="19366"/>
            </p14:xfrm>
          </p:contentPart>
        </mc:Choice>
        <mc:Fallback xmlns="">
          <p:pic>
            <p:nvPicPr>
              <p:cNvPr id="65" name="墨迹 64"/>
            </p:nvPicPr>
            <p:blipFill>
              <a:blip/>
            </p:blipFill>
            <p:spPr>
              <a:xfrm>
                <a:off x="11272434" y="3879572"/>
                <a:ext cx="64576" cy="1936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6" name="墨迹 65"/>
              <p14:cNvContentPartPr/>
              <p14:nvPr/>
            </p14:nvContentPartPr>
            <p14:xfrm>
              <a:off x="11437748" y="3898938"/>
              <a:ext cx="33580" cy="15492"/>
            </p14:xfrm>
          </p:contentPart>
        </mc:Choice>
        <mc:Fallback xmlns="">
          <p:pic>
            <p:nvPicPr>
              <p:cNvPr id="66" name="墨迹 65"/>
            </p:nvPicPr>
            <p:blipFill>
              <a:blip/>
            </p:blipFill>
            <p:spPr>
              <a:xfrm>
                <a:off x="11437748" y="3898938"/>
                <a:ext cx="33580" cy="15492"/>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7" name="墨迹 66"/>
              <p14:cNvContentPartPr/>
              <p14:nvPr/>
            </p14:nvContentPartPr>
            <p14:xfrm>
              <a:off x="3906864" y="2835283"/>
              <a:ext cx="2212383" cy="255464"/>
            </p14:xfrm>
          </p:contentPart>
        </mc:Choice>
        <mc:Fallback xmlns="">
          <p:pic>
            <p:nvPicPr>
              <p:cNvPr id="67" name="墨迹 66"/>
            </p:nvPicPr>
            <p:blipFill>
              <a:blip/>
            </p:blipFill>
            <p:spPr>
              <a:xfrm>
                <a:off x="3906864" y="2835283"/>
                <a:ext cx="2212383" cy="255464"/>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8" name="墨迹 67"/>
              <p14:cNvContentPartPr/>
              <p14:nvPr/>
            </p14:nvContentPartPr>
            <p14:xfrm>
              <a:off x="6057254" y="2647921"/>
              <a:ext cx="23248" cy="153633"/>
            </p14:xfrm>
          </p:contentPart>
        </mc:Choice>
        <mc:Fallback xmlns="">
          <p:pic>
            <p:nvPicPr>
              <p:cNvPr id="68" name="墨迹 67"/>
            </p:nvPicPr>
            <p:blipFill>
              <a:blip/>
            </p:blipFill>
            <p:spPr>
              <a:xfrm>
                <a:off x="6057254" y="2647921"/>
                <a:ext cx="23248" cy="153633"/>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5" name="墨迹 74"/>
              <p14:cNvContentPartPr/>
              <p14:nvPr/>
            </p14:nvContentPartPr>
            <p14:xfrm>
              <a:off x="6018508" y="2540765"/>
              <a:ext cx="90407" cy="95537"/>
            </p14:xfrm>
          </p:contentPart>
        </mc:Choice>
        <mc:Fallback xmlns="">
          <p:pic>
            <p:nvPicPr>
              <p:cNvPr id="75" name="墨迹 74"/>
            </p:nvPicPr>
            <p:blipFill>
              <a:blip/>
            </p:blipFill>
            <p:spPr>
              <a:xfrm>
                <a:off x="6018508" y="2540765"/>
                <a:ext cx="90407" cy="9553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墨迹 75"/>
              <p14:cNvContentPartPr/>
              <p14:nvPr/>
            </p14:nvContentPartPr>
            <p14:xfrm>
              <a:off x="6126996" y="2635817"/>
              <a:ext cx="113008" cy="147663"/>
            </p14:xfrm>
          </p:contentPart>
        </mc:Choice>
        <mc:Fallback xmlns="">
          <p:pic>
            <p:nvPicPr>
              <p:cNvPr id="76" name="墨迹 75"/>
            </p:nvPicPr>
            <p:blipFill>
              <a:blip/>
            </p:blipFill>
            <p:spPr>
              <a:xfrm>
                <a:off x="6126996" y="2635817"/>
                <a:ext cx="113008" cy="147663"/>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7" name="墨迹 76"/>
              <p14:cNvContentPartPr/>
              <p14:nvPr/>
            </p14:nvContentPartPr>
            <p14:xfrm>
              <a:off x="6413715" y="2514298"/>
              <a:ext cx="870488" cy="292421"/>
            </p14:xfrm>
          </p:contentPart>
        </mc:Choice>
        <mc:Fallback xmlns="">
          <p:pic>
            <p:nvPicPr>
              <p:cNvPr id="77" name="墨迹 76"/>
            </p:nvPicPr>
            <p:blipFill>
              <a:blip/>
            </p:blipFill>
            <p:spPr>
              <a:xfrm>
                <a:off x="6413715" y="2514298"/>
                <a:ext cx="870488" cy="292421"/>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8" name="墨迹 77"/>
              <p14:cNvContentPartPr/>
              <p14:nvPr/>
            </p14:nvContentPartPr>
            <p14:xfrm>
              <a:off x="7366860" y="2669868"/>
              <a:ext cx="360" cy="25821"/>
            </p14:xfrm>
          </p:contentPart>
        </mc:Choice>
        <mc:Fallback xmlns="">
          <p:pic>
            <p:nvPicPr>
              <p:cNvPr id="78" name="墨迹 77"/>
            </p:nvPicPr>
            <p:blipFill>
              <a:blip/>
            </p:blipFill>
            <p:spPr>
              <a:xfrm>
                <a:off x="7366860" y="2669868"/>
                <a:ext cx="360" cy="25821"/>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9" name="墨迹 78"/>
              <p14:cNvContentPartPr/>
              <p14:nvPr/>
            </p14:nvContentPartPr>
            <p14:xfrm>
              <a:off x="8544732" y="2146352"/>
              <a:ext cx="18081" cy="89727"/>
            </p14:xfrm>
          </p:contentPart>
        </mc:Choice>
        <mc:Fallback xmlns="">
          <p:pic>
            <p:nvPicPr>
              <p:cNvPr id="79" name="墨迹 78"/>
            </p:nvPicPr>
            <p:blipFill>
              <a:blip/>
            </p:blipFill>
            <p:spPr>
              <a:xfrm>
                <a:off x="8544732" y="2146352"/>
                <a:ext cx="18081" cy="89727"/>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0" name="墨迹 79"/>
              <p14:cNvContentPartPr/>
              <p14:nvPr/>
            </p14:nvContentPartPr>
            <p14:xfrm>
              <a:off x="6681868" y="4090012"/>
              <a:ext cx="4427187" cy="148469"/>
            </p14:xfrm>
          </p:contentPart>
        </mc:Choice>
        <mc:Fallback xmlns="">
          <p:pic>
            <p:nvPicPr>
              <p:cNvPr id="80" name="墨迹 79"/>
            </p:nvPicPr>
            <p:blipFill>
              <a:blip/>
            </p:blipFill>
            <p:spPr>
              <a:xfrm>
                <a:off x="6681868" y="4090012"/>
                <a:ext cx="4427187" cy="148469"/>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81" name="墨迹 80"/>
              <p14:cNvContentPartPr/>
              <p14:nvPr/>
            </p14:nvContentPartPr>
            <p14:xfrm>
              <a:off x="114945" y="4362421"/>
              <a:ext cx="355170" cy="539331"/>
            </p14:xfrm>
          </p:contentPart>
        </mc:Choice>
        <mc:Fallback xmlns="">
          <p:pic>
            <p:nvPicPr>
              <p:cNvPr id="81" name="墨迹 80"/>
            </p:nvPicPr>
            <p:blipFill>
              <a:blip/>
            </p:blipFill>
            <p:spPr>
              <a:xfrm>
                <a:off x="114945" y="4362421"/>
                <a:ext cx="355170" cy="53933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2" name="墨迹 81"/>
              <p14:cNvContentPartPr/>
              <p14:nvPr/>
            </p14:nvContentPartPr>
            <p14:xfrm>
              <a:off x="468177" y="4660651"/>
              <a:ext cx="2923368" cy="236099"/>
            </p14:xfrm>
          </p:contentPart>
        </mc:Choice>
        <mc:Fallback xmlns="">
          <p:pic>
            <p:nvPicPr>
              <p:cNvPr id="82" name="墨迹 81"/>
            </p:nvPicPr>
            <p:blipFill>
              <a:blip/>
            </p:blipFill>
            <p:spPr>
              <a:xfrm>
                <a:off x="468177" y="4660651"/>
                <a:ext cx="2923368" cy="236099"/>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3" name="墨迹 82"/>
              <p14:cNvContentPartPr/>
              <p14:nvPr/>
            </p14:nvContentPartPr>
            <p14:xfrm>
              <a:off x="4007603" y="4694218"/>
              <a:ext cx="3837122" cy="208018"/>
            </p14:xfrm>
          </p:contentPart>
        </mc:Choice>
        <mc:Fallback xmlns="">
          <p:pic>
            <p:nvPicPr>
              <p:cNvPr id="83" name="墨迹 82"/>
            </p:nvPicPr>
            <p:blipFill>
              <a:blip/>
            </p:blipFill>
            <p:spPr>
              <a:xfrm>
                <a:off x="4007603" y="4694218"/>
                <a:ext cx="3837122" cy="208018"/>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4" name="墨迹 83"/>
              <p14:cNvContentPartPr/>
              <p14:nvPr/>
            </p14:nvContentPartPr>
            <p14:xfrm>
              <a:off x="3807416" y="4794596"/>
              <a:ext cx="371960" cy="183650"/>
            </p14:xfrm>
          </p:contentPart>
        </mc:Choice>
        <mc:Fallback xmlns="">
          <p:pic>
            <p:nvPicPr>
              <p:cNvPr id="84" name="墨迹 83"/>
            </p:nvPicPr>
            <p:blipFill>
              <a:blip/>
            </p:blipFill>
            <p:spPr>
              <a:xfrm>
                <a:off x="3807416" y="4794596"/>
                <a:ext cx="371960" cy="18365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5" name="墨迹 84"/>
              <p14:cNvContentPartPr/>
              <p14:nvPr/>
            </p14:nvContentPartPr>
            <p14:xfrm>
              <a:off x="1095375" y="5368786"/>
              <a:ext cx="273641" cy="187845"/>
            </p14:xfrm>
          </p:contentPart>
        </mc:Choice>
        <mc:Fallback xmlns="">
          <p:pic>
            <p:nvPicPr>
              <p:cNvPr id="85" name="墨迹 84"/>
            </p:nvPicPr>
            <p:blipFill>
              <a:blip/>
            </p:blipFill>
            <p:spPr>
              <a:xfrm>
                <a:off x="1095375" y="5368786"/>
                <a:ext cx="273641" cy="18784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6" name="墨迹 85"/>
              <p14:cNvContentPartPr/>
              <p14:nvPr/>
            </p14:nvContentPartPr>
            <p14:xfrm>
              <a:off x="1908874" y="5350065"/>
              <a:ext cx="300926" cy="201403"/>
            </p14:xfrm>
          </p:contentPart>
        </mc:Choice>
        <mc:Fallback xmlns="">
          <p:pic>
            <p:nvPicPr>
              <p:cNvPr id="86" name="墨迹 85"/>
            </p:nvPicPr>
            <p:blipFill>
              <a:blip/>
            </p:blipFill>
            <p:spPr>
              <a:xfrm>
                <a:off x="1908874" y="5350065"/>
                <a:ext cx="300926" cy="201403"/>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7" name="墨迹 86"/>
              <p14:cNvContentPartPr/>
              <p14:nvPr/>
            </p14:nvContentPartPr>
            <p14:xfrm>
              <a:off x="2825857" y="5006004"/>
              <a:ext cx="315132" cy="313722"/>
            </p14:xfrm>
          </p:contentPart>
        </mc:Choice>
        <mc:Fallback xmlns="">
          <p:pic>
            <p:nvPicPr>
              <p:cNvPr id="87" name="墨迹 86"/>
            </p:nvPicPr>
            <p:blipFill>
              <a:blip/>
            </p:blipFill>
            <p:spPr>
              <a:xfrm>
                <a:off x="2825857" y="5006004"/>
                <a:ext cx="315132" cy="313722"/>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8" name="墨迹 87"/>
              <p14:cNvContentPartPr/>
              <p14:nvPr/>
            </p14:nvContentPartPr>
            <p14:xfrm>
              <a:off x="3177152" y="5001485"/>
              <a:ext cx="271866" cy="274346"/>
            </p14:xfrm>
          </p:contentPart>
        </mc:Choice>
        <mc:Fallback xmlns="">
          <p:pic>
            <p:nvPicPr>
              <p:cNvPr id="88" name="墨迹 87"/>
            </p:nvPicPr>
            <p:blipFill>
              <a:blip/>
            </p:blipFill>
            <p:spPr>
              <a:xfrm>
                <a:off x="3177152" y="5001485"/>
                <a:ext cx="271866" cy="274346"/>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9" name="墨迹 88"/>
              <p14:cNvContentPartPr/>
              <p14:nvPr/>
            </p14:nvContentPartPr>
            <p14:xfrm>
              <a:off x="3369589" y="4897718"/>
              <a:ext cx="19373" cy="356811"/>
            </p14:xfrm>
          </p:contentPart>
        </mc:Choice>
        <mc:Fallback xmlns="">
          <p:pic>
            <p:nvPicPr>
              <p:cNvPr id="89" name="墨迹 88"/>
            </p:nvPicPr>
            <p:blipFill>
              <a:blip/>
            </p:blipFill>
            <p:spPr>
              <a:xfrm>
                <a:off x="3369589" y="4897718"/>
                <a:ext cx="19373" cy="356811"/>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90" name="墨迹 89"/>
              <p14:cNvContentPartPr/>
              <p14:nvPr/>
            </p14:nvContentPartPr>
            <p14:xfrm>
              <a:off x="3577525" y="5187395"/>
              <a:ext cx="12915" cy="2582"/>
            </p14:xfrm>
          </p:contentPart>
        </mc:Choice>
        <mc:Fallback xmlns="">
          <p:pic>
            <p:nvPicPr>
              <p:cNvPr id="90" name="墨迹 89"/>
            </p:nvPicPr>
            <p:blipFill>
              <a:blip/>
            </p:blipFill>
            <p:spPr>
              <a:xfrm>
                <a:off x="3577525" y="5187395"/>
                <a:ext cx="12915" cy="2582"/>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91" name="墨迹 90"/>
              <p14:cNvContentPartPr/>
              <p14:nvPr/>
            </p14:nvContentPartPr>
            <p14:xfrm>
              <a:off x="6025450" y="2931627"/>
              <a:ext cx="1351743" cy="132008"/>
            </p14:xfrm>
          </p:contentPart>
        </mc:Choice>
        <mc:Fallback xmlns="">
          <p:pic>
            <p:nvPicPr>
              <p:cNvPr id="91" name="墨迹 90"/>
            </p:nvPicPr>
            <p:blipFill>
              <a:blip/>
            </p:blipFill>
            <p:spPr>
              <a:xfrm>
                <a:off x="6025450" y="2931627"/>
                <a:ext cx="1351743" cy="132008"/>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291770" y="680640"/>
            <a:ext cx="11345059"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t>Charging</a:t>
            </a:r>
            <a:endParaRPr lang="zh-CN" altLang="en-US" sz="3200" dirty="0"/>
          </a:p>
        </p:txBody>
      </p:sp>
      <p:sp>
        <p:nvSpPr>
          <p:cNvPr id="5" name="矩形 4"/>
          <p:cNvSpPr/>
          <p:nvPr/>
        </p:nvSpPr>
        <p:spPr>
          <a:xfrm>
            <a:off x="190553" y="1173083"/>
            <a:ext cx="10951470" cy="3277116"/>
          </a:xfrm>
          <a:prstGeom prst="rect">
            <a:avLst/>
          </a:prstGeom>
        </p:spPr>
        <p:txBody>
          <a:bodyPr wrap="square">
            <a:spAutoFit/>
          </a:bodyPr>
          <a:lstStyle/>
          <a:p>
            <a:pPr>
              <a:lnSpc>
                <a:spcPct val="150000"/>
              </a:lnSpc>
            </a:pPr>
            <a:r>
              <a:rPr lang="en-GB" altLang="zh-CN" sz="2000" b="1" dirty="0"/>
              <a:t>Lack of charging stations and </a:t>
            </a:r>
            <a:r>
              <a:rPr lang="en-US" altLang="zh-CN" sz="2000" b="1" dirty="0"/>
              <a:t>long </a:t>
            </a:r>
            <a:r>
              <a:rPr lang="en-GB" altLang="zh-CN" sz="2000" b="1" dirty="0"/>
              <a:t>charging time</a:t>
            </a:r>
            <a:endParaRPr lang="en-GB" altLang="zh-CN" sz="2000" b="1" dirty="0"/>
          </a:p>
          <a:p>
            <a:pPr marL="342900" indent="-342900">
              <a:lnSpc>
                <a:spcPct val="150000"/>
              </a:lnSpc>
              <a:buFont typeface="Wingdings" charset="2"/>
              <a:buChar char="u"/>
            </a:pPr>
            <a:r>
              <a:rPr lang="zh-CN" altLang="en-US" sz="2000" dirty="0"/>
              <a:t> </a:t>
            </a:r>
            <a:r>
              <a:rPr lang="en-GB" altLang="zh-CN" sz="2000" dirty="0"/>
              <a:t>Although </a:t>
            </a:r>
            <a:r>
              <a:rPr lang="en-GB" altLang="zh-CN" sz="2000" dirty="0">
                <a:solidFill>
                  <a:schemeClr val="accent5">
                    <a:lumMod val="75000"/>
                  </a:schemeClr>
                </a:solidFill>
              </a:rPr>
              <a:t>State Grid</a:t>
            </a:r>
            <a:r>
              <a:rPr lang="en-GB" altLang="zh-CN" sz="2000" dirty="0"/>
              <a:t> and </a:t>
            </a:r>
            <a:r>
              <a:rPr lang="en-GB" altLang="zh-CN" sz="2000" dirty="0">
                <a:solidFill>
                  <a:schemeClr val="accent5">
                    <a:lumMod val="75000"/>
                  </a:schemeClr>
                </a:solidFill>
              </a:rPr>
              <a:t>China Southern Power Grid </a:t>
            </a:r>
            <a:r>
              <a:rPr lang="en-GB" altLang="zh-CN" sz="2000" dirty="0"/>
              <a:t>have made great efforts to </a:t>
            </a:r>
            <a:r>
              <a:rPr lang="en-GB" altLang="zh-CN" sz="2000" dirty="0">
                <a:solidFill>
                  <a:schemeClr val="accent5">
                    <a:lumMod val="75000"/>
                  </a:schemeClr>
                </a:solidFill>
              </a:rPr>
              <a:t>popularize</a:t>
            </a:r>
            <a:r>
              <a:rPr lang="en-GB" altLang="zh-CN" sz="2000" dirty="0"/>
              <a:t> charging stations, due to the lack of maintenance of most charging stations, charging piles are often damaged.</a:t>
            </a:r>
            <a:endParaRPr lang="en-GB" altLang="zh-CN" sz="2000" dirty="0"/>
          </a:p>
          <a:p>
            <a:pPr marL="342900" indent="-342900">
              <a:lnSpc>
                <a:spcPct val="150000"/>
              </a:lnSpc>
              <a:buFont typeface="Wingdings" charset="2"/>
              <a:buChar char="u"/>
            </a:pPr>
            <a:r>
              <a:rPr lang="en-GB" altLang="zh-CN" sz="2000" dirty="0"/>
              <a:t>Although some charging stations can be charged, in fact, the power is very </a:t>
            </a:r>
            <a:r>
              <a:rPr lang="en-GB" altLang="zh-CN" sz="2000" dirty="0">
                <a:solidFill>
                  <a:schemeClr val="accent5">
                    <a:lumMod val="75000"/>
                  </a:schemeClr>
                </a:solidFill>
              </a:rPr>
              <a:t>problematic</a:t>
            </a:r>
            <a:r>
              <a:rPr lang="en-GB" altLang="zh-CN" sz="2000" dirty="0"/>
              <a:t>. As a result, the original half-hour fast charging vehicle costs 1, 2 hours or even more, and these are </a:t>
            </a:r>
            <a:r>
              <a:rPr lang="en-GB" altLang="zh-CN" sz="2000" dirty="0">
                <a:solidFill>
                  <a:schemeClr val="accent5">
                    <a:lumMod val="75000"/>
                  </a:schemeClr>
                </a:solidFill>
              </a:rPr>
              <a:t>extremely</a:t>
            </a:r>
            <a:r>
              <a:rPr lang="en-GB" altLang="zh-CN" sz="2000" dirty="0"/>
              <a:t> unfriendly to new energy vehicles owners.</a:t>
            </a:r>
            <a:endParaRPr lang="zh-CN" altLang="en-US" sz="2000" dirty="0"/>
          </a:p>
        </p:txBody>
      </p:sp>
      <p:sp>
        <p:nvSpPr>
          <p:cNvPr id="6" name="矩形 5"/>
          <p:cNvSpPr/>
          <p:nvPr/>
        </p:nvSpPr>
        <p:spPr>
          <a:xfrm>
            <a:off x="5964299" y="4487280"/>
            <a:ext cx="4954072" cy="1477328"/>
          </a:xfrm>
          <a:prstGeom prst="rect">
            <a:avLst/>
          </a:prstGeom>
        </p:spPr>
        <p:txBody>
          <a:bodyPr wrap="square">
            <a:spAutoFit/>
          </a:bodyPr>
          <a:lstStyle/>
          <a:p>
            <a:r>
              <a:rPr lang="en-US" altLang="zh-CN" b="1" dirty="0">
                <a:solidFill>
                  <a:srgbClr val="FF0000"/>
                </a:solidFill>
              </a:rPr>
              <a:t>State Grid</a:t>
            </a:r>
            <a:r>
              <a:rPr lang="zh-CN" altLang="en-US" b="1" dirty="0">
                <a:solidFill>
                  <a:srgbClr val="FF0000"/>
                </a:solidFill>
              </a:rPr>
              <a:t> 国家电网</a:t>
            </a:r>
            <a:endParaRPr lang="en-US" altLang="zh-CN" b="1" dirty="0">
              <a:solidFill>
                <a:srgbClr val="FF0000"/>
              </a:solidFill>
            </a:endParaRPr>
          </a:p>
          <a:p>
            <a:r>
              <a:rPr lang="en-US" altLang="zh-CN" b="1" dirty="0">
                <a:solidFill>
                  <a:srgbClr val="FF0000"/>
                </a:solidFill>
              </a:rPr>
              <a:t>China Southern Power</a:t>
            </a:r>
            <a:r>
              <a:rPr lang="zh-CN" altLang="en-US" b="1" dirty="0">
                <a:solidFill>
                  <a:srgbClr val="FF0000"/>
                </a:solidFill>
              </a:rPr>
              <a:t> </a:t>
            </a:r>
            <a:r>
              <a:rPr lang="en-US" altLang="zh-CN" b="1" dirty="0">
                <a:solidFill>
                  <a:srgbClr val="FF0000"/>
                </a:solidFill>
              </a:rPr>
              <a:t>Grid </a:t>
            </a:r>
            <a:r>
              <a:rPr lang="zh-CN" altLang="en-US" b="1" dirty="0">
                <a:solidFill>
                  <a:srgbClr val="FF0000"/>
                </a:solidFill>
              </a:rPr>
              <a:t>中国南方电网</a:t>
            </a:r>
            <a:endParaRPr lang="en-US" altLang="zh-CN" b="1" dirty="0">
              <a:solidFill>
                <a:srgbClr val="FF0000"/>
              </a:solidFill>
            </a:endParaRPr>
          </a:p>
          <a:p>
            <a:r>
              <a:rPr lang="en-US" altLang="zh-CN" b="1" dirty="0">
                <a:solidFill>
                  <a:srgbClr val="FF0000"/>
                </a:solidFill>
              </a:rPr>
              <a:t>Popularize </a:t>
            </a:r>
            <a:r>
              <a:rPr lang="zh-CN" altLang="en-US" b="1" dirty="0">
                <a:solidFill>
                  <a:srgbClr val="FF0000"/>
                </a:solidFill>
              </a:rPr>
              <a:t>推广</a:t>
            </a:r>
            <a:endParaRPr lang="en-US" altLang="zh-CN" b="1" dirty="0">
              <a:solidFill>
                <a:srgbClr val="FF0000"/>
              </a:solidFill>
            </a:endParaRPr>
          </a:p>
          <a:p>
            <a:r>
              <a:rPr lang="en-US" altLang="zh-CN" b="1" dirty="0">
                <a:solidFill>
                  <a:srgbClr val="FF0000"/>
                </a:solidFill>
              </a:rPr>
              <a:t>Problematic </a:t>
            </a:r>
            <a:r>
              <a:rPr lang="zh-CN" altLang="en-US" b="1" dirty="0">
                <a:solidFill>
                  <a:srgbClr val="FF0000"/>
                </a:solidFill>
              </a:rPr>
              <a:t>有问题的</a:t>
            </a:r>
            <a:endParaRPr lang="en-US" altLang="zh-CN" b="1" dirty="0">
              <a:solidFill>
                <a:srgbClr val="FF0000"/>
              </a:solidFill>
            </a:endParaRPr>
          </a:p>
          <a:p>
            <a:r>
              <a:rPr lang="en-US" altLang="zh-CN" b="1" dirty="0">
                <a:solidFill>
                  <a:srgbClr val="FF0000"/>
                </a:solidFill>
              </a:rPr>
              <a:t>Extremely </a:t>
            </a:r>
            <a:r>
              <a:rPr lang="zh-CN" altLang="en-US" b="1" dirty="0">
                <a:solidFill>
                  <a:srgbClr val="FF0000"/>
                </a:solidFill>
              </a:rPr>
              <a:t>极其</a:t>
            </a:r>
            <a:endParaRPr lang="zh-CN" altLang="en-US" b="1" dirty="0">
              <a:solidFill>
                <a:srgbClr val="FF0000"/>
              </a:solidFill>
            </a:endParaRPr>
          </a:p>
        </p:txBody>
      </p:sp>
      <p:pic>
        <p:nvPicPr>
          <p:cNvPr id="8" name="图片 7"/>
          <p:cNvPicPr>
            <a:picLocks noChangeAspect="1"/>
          </p:cNvPicPr>
          <p:nvPr/>
        </p:nvPicPr>
        <p:blipFill>
          <a:blip r:embed="rId1"/>
          <a:stretch>
            <a:fillRect/>
          </a:stretch>
        </p:blipFill>
        <p:spPr>
          <a:xfrm>
            <a:off x="729343" y="4783843"/>
            <a:ext cx="1782509" cy="1053459"/>
          </a:xfrm>
          <a:prstGeom prst="rect">
            <a:avLst/>
          </a:prstGeom>
        </p:spPr>
      </p:pic>
      <p:pic>
        <p:nvPicPr>
          <p:cNvPr id="9" name="图片 8"/>
          <p:cNvPicPr>
            <a:picLocks noChangeAspect="1"/>
          </p:cNvPicPr>
          <p:nvPr/>
        </p:nvPicPr>
        <p:blipFill>
          <a:blip r:embed="rId2"/>
          <a:stretch>
            <a:fillRect/>
          </a:stretch>
        </p:blipFill>
        <p:spPr>
          <a:xfrm>
            <a:off x="3212084" y="4788555"/>
            <a:ext cx="1615235" cy="1048747"/>
          </a:xfrm>
          <a:prstGeom prst="rect">
            <a:avLst/>
          </a:prstGeom>
        </p:spPr>
      </p:pic>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7232542" y="2077282"/>
              <a:ext cx="741335" cy="101992"/>
            </p14:xfrm>
          </p:contentPart>
        </mc:Choice>
        <mc:Fallback xmlns="">
          <p:pic>
            <p:nvPicPr>
              <p:cNvPr id="2" name="墨迹 1"/>
            </p:nvPicPr>
            <p:blipFill>
              <a:blip/>
            </p:blipFill>
            <p:spPr>
              <a:xfrm>
                <a:off x="7232542" y="2077282"/>
                <a:ext cx="741335" cy="101992"/>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0203535" y="2181371"/>
              <a:ext cx="730518" cy="438792"/>
            </p14:xfrm>
          </p:contentPart>
        </mc:Choice>
        <mc:Fallback xmlns="">
          <p:pic>
            <p:nvPicPr>
              <p:cNvPr id="3" name="墨迹 2"/>
            </p:nvPicPr>
            <p:blipFill>
              <a:blip/>
            </p:blipFill>
            <p:spPr>
              <a:xfrm>
                <a:off x="10203535" y="2181371"/>
                <a:ext cx="730518" cy="43879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861572" y="2592729"/>
              <a:ext cx="1058728" cy="547885"/>
            </p14:xfrm>
          </p:contentPart>
        </mc:Choice>
        <mc:Fallback xmlns="">
          <p:pic>
            <p:nvPicPr>
              <p:cNvPr id="4" name="墨迹 3"/>
            </p:nvPicPr>
            <p:blipFill>
              <a:blip/>
            </p:blipFill>
            <p:spPr>
              <a:xfrm>
                <a:off x="1861572" y="2592729"/>
                <a:ext cx="1058728" cy="54788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4690820" y="2489123"/>
              <a:ext cx="1467173" cy="175581"/>
            </p14:xfrm>
          </p:contentPart>
        </mc:Choice>
        <mc:Fallback xmlns="">
          <p:pic>
            <p:nvPicPr>
              <p:cNvPr id="10" name="墨迹 9"/>
            </p:nvPicPr>
            <p:blipFill>
              <a:blip/>
            </p:blipFill>
            <p:spPr>
              <a:xfrm>
                <a:off x="4690820" y="2489123"/>
                <a:ext cx="1467173" cy="17558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5176433" y="2714732"/>
              <a:ext cx="148042" cy="200434"/>
            </p14:xfrm>
          </p:contentPart>
        </mc:Choice>
        <mc:Fallback xmlns="">
          <p:pic>
            <p:nvPicPr>
              <p:cNvPr id="11" name="墨迹 10"/>
            </p:nvPicPr>
            <p:blipFill>
              <a:blip/>
            </p:blipFill>
            <p:spPr>
              <a:xfrm>
                <a:off x="5176433" y="2714732"/>
                <a:ext cx="148042" cy="20043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5408908" y="2824793"/>
              <a:ext cx="23247" cy="40023"/>
            </p14:xfrm>
          </p:contentPart>
        </mc:Choice>
        <mc:Fallback xmlns="">
          <p:pic>
            <p:nvPicPr>
              <p:cNvPr id="12" name="墨迹 11"/>
            </p:nvPicPr>
            <p:blipFill>
              <a:blip/>
            </p:blipFill>
            <p:spPr>
              <a:xfrm>
                <a:off x="5408908" y="2824793"/>
                <a:ext cx="23247" cy="4002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4564896" y="2695689"/>
              <a:ext cx="227470" cy="129104"/>
            </p14:xfrm>
          </p:contentPart>
        </mc:Choice>
        <mc:Fallback xmlns="">
          <p:pic>
            <p:nvPicPr>
              <p:cNvPr id="13" name="墨迹 12"/>
            </p:nvPicPr>
            <p:blipFill>
              <a:blip/>
            </p:blipFill>
            <p:spPr>
              <a:xfrm>
                <a:off x="4564896" y="2695689"/>
                <a:ext cx="227470" cy="12910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墨迹 13"/>
              <p14:cNvContentPartPr/>
              <p14:nvPr/>
            </p14:nvContentPartPr>
            <p14:xfrm>
              <a:off x="4685654" y="2752495"/>
              <a:ext cx="194051" cy="142337"/>
            </p14:xfrm>
          </p:contentPart>
        </mc:Choice>
        <mc:Fallback xmlns="">
          <p:pic>
            <p:nvPicPr>
              <p:cNvPr id="14" name="墨迹 13"/>
            </p:nvPicPr>
            <p:blipFill>
              <a:blip/>
            </p:blipFill>
            <p:spPr>
              <a:xfrm>
                <a:off x="4685654" y="2752495"/>
                <a:ext cx="194051" cy="14233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4954291" y="2891927"/>
              <a:ext cx="10332" cy="15493"/>
            </p14:xfrm>
          </p:contentPart>
        </mc:Choice>
        <mc:Fallback xmlns="">
          <p:pic>
            <p:nvPicPr>
              <p:cNvPr id="15" name="墨迹 14"/>
            </p:nvPicPr>
            <p:blipFill>
              <a:blip/>
            </p:blipFill>
            <p:spPr>
              <a:xfrm>
                <a:off x="4954291" y="2891927"/>
                <a:ext cx="10332" cy="1549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7" name="墨迹 16"/>
              <p14:cNvContentPartPr/>
              <p14:nvPr/>
            </p14:nvContentPartPr>
            <p14:xfrm>
              <a:off x="8184396" y="4092594"/>
              <a:ext cx="203576" cy="142014"/>
            </p14:xfrm>
          </p:contentPart>
        </mc:Choice>
        <mc:Fallback xmlns="">
          <p:pic>
            <p:nvPicPr>
              <p:cNvPr id="17" name="墨迹 16"/>
            </p:nvPicPr>
            <p:blipFill>
              <a:blip/>
            </p:blipFill>
            <p:spPr>
              <a:xfrm>
                <a:off x="8184396" y="4092594"/>
                <a:ext cx="203576" cy="14201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8" name="墨迹 17"/>
              <p14:cNvContentPartPr/>
              <p14:nvPr/>
            </p14:nvContentPartPr>
            <p14:xfrm>
              <a:off x="8274803" y="3990924"/>
              <a:ext cx="494977" cy="315498"/>
            </p14:xfrm>
          </p:contentPart>
        </mc:Choice>
        <mc:Fallback xmlns="">
          <p:pic>
            <p:nvPicPr>
              <p:cNvPr id="18" name="墨迹 17"/>
            </p:nvPicPr>
            <p:blipFill>
              <a:blip/>
            </p:blipFill>
            <p:spPr>
              <a:xfrm>
                <a:off x="8274803" y="3990924"/>
                <a:ext cx="494977" cy="31549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9" name="墨迹 18"/>
              <p14:cNvContentPartPr/>
              <p14:nvPr/>
            </p14:nvContentPartPr>
            <p14:xfrm>
              <a:off x="8877138" y="3981564"/>
              <a:ext cx="835133" cy="555793"/>
            </p14:xfrm>
          </p:contentPart>
        </mc:Choice>
        <mc:Fallback xmlns="">
          <p:pic>
            <p:nvPicPr>
              <p:cNvPr id="19" name="墨迹 18"/>
            </p:nvPicPr>
            <p:blipFill>
              <a:blip/>
            </p:blipFill>
            <p:spPr>
              <a:xfrm>
                <a:off x="8877138" y="3981564"/>
                <a:ext cx="835133" cy="55579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0" name="墨迹 19"/>
              <p14:cNvContentPartPr/>
              <p14:nvPr/>
            </p14:nvContentPartPr>
            <p14:xfrm>
              <a:off x="9641721" y="4270757"/>
              <a:ext cx="24055" cy="92955"/>
            </p14:xfrm>
          </p:contentPart>
        </mc:Choice>
        <mc:Fallback xmlns="">
          <p:pic>
            <p:nvPicPr>
              <p:cNvPr id="20" name="墨迹 19"/>
            </p:nvPicPr>
            <p:blipFill>
              <a:blip/>
            </p:blipFill>
            <p:spPr>
              <a:xfrm>
                <a:off x="9641721" y="4270757"/>
                <a:ext cx="24055" cy="9295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1" name="墨迹 20"/>
              <p14:cNvContentPartPr/>
              <p14:nvPr/>
            </p14:nvContentPartPr>
            <p14:xfrm>
              <a:off x="7020732" y="276282"/>
              <a:ext cx="214393" cy="441535"/>
            </p14:xfrm>
          </p:contentPart>
        </mc:Choice>
        <mc:Fallback xmlns="">
          <p:pic>
            <p:nvPicPr>
              <p:cNvPr id="21" name="墨迹 20"/>
            </p:nvPicPr>
            <p:blipFill>
              <a:blip/>
            </p:blipFill>
            <p:spPr>
              <a:xfrm>
                <a:off x="7020732" y="276282"/>
                <a:ext cx="214393" cy="4415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墨迹 21"/>
              <p14:cNvContentPartPr/>
              <p14:nvPr/>
            </p14:nvContentPartPr>
            <p14:xfrm>
              <a:off x="7258373" y="299521"/>
              <a:ext cx="299633" cy="152504"/>
            </p14:xfrm>
          </p:contentPart>
        </mc:Choice>
        <mc:Fallback xmlns="">
          <p:pic>
            <p:nvPicPr>
              <p:cNvPr id="22" name="墨迹 21"/>
            </p:nvPicPr>
            <p:blipFill>
              <a:blip/>
            </p:blipFill>
            <p:spPr>
              <a:xfrm>
                <a:off x="7258373" y="299521"/>
                <a:ext cx="299633" cy="15250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3" name="墨迹 22"/>
              <p14:cNvContentPartPr/>
              <p14:nvPr/>
            </p14:nvContentPartPr>
            <p14:xfrm>
              <a:off x="7717510" y="302103"/>
              <a:ext cx="282198" cy="445408"/>
            </p14:xfrm>
          </p:contentPart>
        </mc:Choice>
        <mc:Fallback xmlns="">
          <p:pic>
            <p:nvPicPr>
              <p:cNvPr id="23" name="墨迹 22"/>
            </p:nvPicPr>
            <p:blipFill>
              <a:blip/>
            </p:blipFill>
            <p:spPr>
              <a:xfrm>
                <a:off x="7717510" y="302103"/>
                <a:ext cx="282198" cy="44540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7997125" y="260144"/>
              <a:ext cx="268637" cy="198174"/>
            </p14:xfrm>
          </p:contentPart>
        </mc:Choice>
        <mc:Fallback xmlns="">
          <p:pic>
            <p:nvPicPr>
              <p:cNvPr id="24" name="墨迹 23"/>
            </p:nvPicPr>
            <p:blipFill>
              <a:blip/>
            </p:blipFill>
            <p:spPr>
              <a:xfrm>
                <a:off x="7997125" y="260144"/>
                <a:ext cx="268637" cy="19817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5" name="墨迹 24"/>
              <p14:cNvContentPartPr/>
              <p14:nvPr/>
            </p14:nvContentPartPr>
            <p14:xfrm>
              <a:off x="8386358" y="304685"/>
              <a:ext cx="452842" cy="199143"/>
            </p14:xfrm>
          </p:contentPart>
        </mc:Choice>
        <mc:Fallback xmlns="">
          <p:pic>
            <p:nvPicPr>
              <p:cNvPr id="25" name="墨迹 24"/>
            </p:nvPicPr>
            <p:blipFill>
              <a:blip/>
            </p:blipFill>
            <p:spPr>
              <a:xfrm>
                <a:off x="8386358" y="304685"/>
                <a:ext cx="452842" cy="19914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6" name="墨迹 25"/>
              <p14:cNvContentPartPr/>
              <p14:nvPr/>
            </p14:nvContentPartPr>
            <p14:xfrm>
              <a:off x="9007098" y="300812"/>
              <a:ext cx="77492" cy="218185"/>
            </p14:xfrm>
          </p:contentPart>
        </mc:Choice>
        <mc:Fallback xmlns="">
          <p:pic>
            <p:nvPicPr>
              <p:cNvPr id="26" name="墨迹 25"/>
            </p:nvPicPr>
            <p:blipFill>
              <a:blip/>
            </p:blipFill>
            <p:spPr>
              <a:xfrm>
                <a:off x="9007098" y="300812"/>
                <a:ext cx="77492" cy="21818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7" name="墨迹 26"/>
              <p14:cNvContentPartPr/>
              <p14:nvPr/>
            </p14:nvContentPartPr>
            <p14:xfrm>
              <a:off x="9014847" y="521579"/>
              <a:ext cx="30997" cy="72299"/>
            </p14:xfrm>
          </p:contentPart>
        </mc:Choice>
        <mc:Fallback xmlns="">
          <p:pic>
            <p:nvPicPr>
              <p:cNvPr id="27" name="墨迹 26"/>
            </p:nvPicPr>
            <p:blipFill>
              <a:blip/>
            </p:blipFill>
            <p:spPr>
              <a:xfrm>
                <a:off x="9014847" y="521579"/>
                <a:ext cx="30997" cy="7229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8" name="墨迹 27"/>
              <p14:cNvContentPartPr/>
              <p14:nvPr/>
            </p14:nvContentPartPr>
            <p14:xfrm>
              <a:off x="9079423" y="630027"/>
              <a:ext cx="7749" cy="12910"/>
            </p14:xfrm>
          </p:contentPart>
        </mc:Choice>
        <mc:Fallback xmlns="">
          <p:pic>
            <p:nvPicPr>
              <p:cNvPr id="28" name="墨迹 27"/>
            </p:nvPicPr>
            <p:blipFill>
              <a:blip/>
            </p:blipFill>
            <p:spPr>
              <a:xfrm>
                <a:off x="9079423" y="630027"/>
                <a:ext cx="7749" cy="1291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9" name="墨迹 28"/>
              <p14:cNvContentPartPr/>
              <p14:nvPr/>
            </p14:nvContentPartPr>
            <p14:xfrm>
              <a:off x="8911525" y="304685"/>
              <a:ext cx="183397" cy="72298"/>
            </p14:xfrm>
          </p:contentPart>
        </mc:Choice>
        <mc:Fallback xmlns="">
          <p:pic>
            <p:nvPicPr>
              <p:cNvPr id="29" name="墨迹 28"/>
            </p:nvPicPr>
            <p:blipFill>
              <a:blip/>
            </p:blipFill>
            <p:spPr>
              <a:xfrm>
                <a:off x="8911525" y="304685"/>
                <a:ext cx="183397" cy="7229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0" name="墨迹 29"/>
              <p14:cNvContentPartPr/>
              <p14:nvPr/>
            </p14:nvContentPartPr>
            <p14:xfrm>
              <a:off x="11414502" y="4131325"/>
              <a:ext cx="70010" cy="39990"/>
            </p14:xfrm>
          </p:contentPart>
        </mc:Choice>
        <mc:Fallback xmlns="">
          <p:pic>
            <p:nvPicPr>
              <p:cNvPr id="30" name="墨迹 29"/>
            </p:nvPicPr>
            <p:blipFill>
              <a:blip/>
            </p:blipFill>
            <p:spPr>
              <a:xfrm>
                <a:off x="11414502" y="4131325"/>
                <a:ext cx="70010" cy="3999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1" name="墨迹 30"/>
              <p14:cNvContentPartPr/>
              <p14:nvPr/>
            </p14:nvContentPartPr>
            <p14:xfrm>
              <a:off x="11287932" y="4263011"/>
              <a:ext cx="180814" cy="7746"/>
            </p14:xfrm>
          </p:contentPart>
        </mc:Choice>
        <mc:Fallback xmlns="">
          <p:pic>
            <p:nvPicPr>
              <p:cNvPr id="31" name="墨迹 30"/>
            </p:nvPicPr>
            <p:blipFill>
              <a:blip/>
            </p:blipFill>
            <p:spPr>
              <a:xfrm>
                <a:off x="11287932" y="4263011"/>
                <a:ext cx="180814" cy="774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3" name="墨迹 32"/>
              <p14:cNvContentPartPr/>
              <p14:nvPr/>
            </p14:nvContentPartPr>
            <p14:xfrm>
              <a:off x="6195931" y="804156"/>
              <a:ext cx="210035" cy="412809"/>
            </p14:xfrm>
          </p:contentPart>
        </mc:Choice>
        <mc:Fallback xmlns="">
          <p:pic>
            <p:nvPicPr>
              <p:cNvPr id="33" name="墨迹 32"/>
            </p:nvPicPr>
            <p:blipFill>
              <a:blip/>
            </p:blipFill>
            <p:spPr>
              <a:xfrm>
                <a:off x="6195931" y="804156"/>
                <a:ext cx="210035" cy="412809"/>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4" name="墨迹 33"/>
              <p14:cNvContentPartPr/>
              <p14:nvPr/>
            </p14:nvContentPartPr>
            <p14:xfrm>
              <a:off x="6374969" y="977962"/>
              <a:ext cx="340963" cy="151697"/>
            </p14:xfrm>
          </p:contentPart>
        </mc:Choice>
        <mc:Fallback xmlns="">
          <p:pic>
            <p:nvPicPr>
              <p:cNvPr id="34" name="墨迹 33"/>
            </p:nvPicPr>
            <p:blipFill>
              <a:blip/>
            </p:blipFill>
            <p:spPr>
              <a:xfrm>
                <a:off x="6374969" y="977962"/>
                <a:ext cx="340963" cy="151697"/>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5" name="墨迹 34"/>
              <p14:cNvContentPartPr/>
              <p14:nvPr/>
            </p14:nvContentPartPr>
            <p14:xfrm>
              <a:off x="6864134" y="967472"/>
              <a:ext cx="239255" cy="166221"/>
            </p14:xfrm>
          </p:contentPart>
        </mc:Choice>
        <mc:Fallback xmlns="">
          <p:pic>
            <p:nvPicPr>
              <p:cNvPr id="35" name="墨迹 34"/>
            </p:nvPicPr>
            <p:blipFill>
              <a:blip/>
            </p:blipFill>
            <p:spPr>
              <a:xfrm>
                <a:off x="6864134" y="967472"/>
                <a:ext cx="239255" cy="166221"/>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6" name="墨迹 35"/>
              <p14:cNvContentPartPr/>
              <p14:nvPr/>
            </p14:nvContentPartPr>
            <p14:xfrm>
              <a:off x="7124054" y="877906"/>
              <a:ext cx="433952" cy="256110"/>
            </p14:xfrm>
          </p:contentPart>
        </mc:Choice>
        <mc:Fallback xmlns="">
          <p:pic>
            <p:nvPicPr>
              <p:cNvPr id="36" name="墨迹 35"/>
            </p:nvPicPr>
            <p:blipFill>
              <a:blip/>
            </p:blipFill>
            <p:spPr>
              <a:xfrm>
                <a:off x="7124054" y="877906"/>
                <a:ext cx="433952" cy="2561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7" name="墨迹 36"/>
              <p14:cNvContentPartPr/>
              <p14:nvPr/>
            </p14:nvContentPartPr>
            <p14:xfrm>
              <a:off x="7666495" y="908891"/>
              <a:ext cx="242807" cy="206566"/>
            </p14:xfrm>
          </p:contentPart>
        </mc:Choice>
        <mc:Fallback xmlns="">
          <p:pic>
            <p:nvPicPr>
              <p:cNvPr id="37" name="墨迹 36"/>
            </p:nvPicPr>
            <p:blipFill>
              <a:blip/>
            </p:blipFill>
            <p:spPr>
              <a:xfrm>
                <a:off x="7666495" y="908891"/>
                <a:ext cx="242807" cy="206566"/>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8" name="墨迹 37"/>
              <p14:cNvContentPartPr/>
              <p14:nvPr/>
            </p14:nvContentPartPr>
            <p14:xfrm>
              <a:off x="8009395" y="833688"/>
              <a:ext cx="227954" cy="305008"/>
            </p14:xfrm>
          </p:contentPart>
        </mc:Choice>
        <mc:Fallback xmlns="">
          <p:pic>
            <p:nvPicPr>
              <p:cNvPr id="38" name="墨迹 37"/>
            </p:nvPicPr>
            <p:blipFill>
              <a:blip/>
            </p:blipFill>
            <p:spPr>
              <a:xfrm>
                <a:off x="8009395" y="833688"/>
                <a:ext cx="227954" cy="30500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9" name="墨迹 38"/>
              <p14:cNvContentPartPr/>
              <p14:nvPr/>
            </p14:nvContentPartPr>
            <p14:xfrm>
              <a:off x="8208935" y="986353"/>
              <a:ext cx="139485" cy="157830"/>
            </p14:xfrm>
          </p:contentPart>
        </mc:Choice>
        <mc:Fallback xmlns="">
          <p:pic>
            <p:nvPicPr>
              <p:cNvPr id="39" name="墨迹 38"/>
            </p:nvPicPr>
            <p:blipFill>
              <a:blip/>
            </p:blipFill>
            <p:spPr>
              <a:xfrm>
                <a:off x="8208935" y="986353"/>
                <a:ext cx="139485" cy="15783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0" name="墨迹 39"/>
              <p14:cNvContentPartPr/>
              <p14:nvPr/>
            </p14:nvContentPartPr>
            <p14:xfrm>
              <a:off x="8369084" y="972152"/>
              <a:ext cx="308191" cy="158798"/>
            </p14:xfrm>
          </p:contentPart>
        </mc:Choice>
        <mc:Fallback xmlns="">
          <p:pic>
            <p:nvPicPr>
              <p:cNvPr id="40" name="墨迹 39"/>
            </p:nvPicPr>
            <p:blipFill>
              <a:blip/>
            </p:blipFill>
            <p:spPr>
              <a:xfrm>
                <a:off x="8369084" y="972152"/>
                <a:ext cx="308191" cy="15879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1" name="墨迹 40"/>
              <p14:cNvContentPartPr/>
              <p14:nvPr/>
            </p14:nvContentPartPr>
            <p14:xfrm>
              <a:off x="8790122" y="1097383"/>
              <a:ext cx="16305" cy="108447"/>
            </p14:xfrm>
          </p:contentPart>
        </mc:Choice>
        <mc:Fallback xmlns="">
          <p:pic>
            <p:nvPicPr>
              <p:cNvPr id="41" name="墨迹 40"/>
            </p:nvPicPr>
            <p:blipFill>
              <a:blip/>
            </p:blipFill>
            <p:spPr>
              <a:xfrm>
                <a:off x="8790122" y="1097383"/>
                <a:ext cx="16305" cy="10844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2" name="墨迹 41"/>
              <p14:cNvContentPartPr/>
              <p14:nvPr/>
            </p14:nvContentPartPr>
            <p14:xfrm>
              <a:off x="6803755" y="1243916"/>
              <a:ext cx="1864963" cy="122648"/>
            </p14:xfrm>
          </p:contentPart>
        </mc:Choice>
        <mc:Fallback xmlns="">
          <p:pic>
            <p:nvPicPr>
              <p:cNvPr id="42" name="墨迹 41"/>
            </p:nvPicPr>
            <p:blipFill>
              <a:blip/>
            </p:blipFill>
            <p:spPr>
              <a:xfrm>
                <a:off x="6803755" y="1243916"/>
                <a:ext cx="1864963" cy="122648"/>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3" name="墨迹 42"/>
              <p14:cNvContentPartPr/>
              <p14:nvPr/>
            </p14:nvContentPartPr>
            <p14:xfrm>
              <a:off x="7003296" y="1505190"/>
              <a:ext cx="225694" cy="58258"/>
            </p14:xfrm>
          </p:contentPart>
        </mc:Choice>
        <mc:Fallback xmlns="">
          <p:pic>
            <p:nvPicPr>
              <p:cNvPr id="43" name="墨迹 42"/>
            </p:nvPicPr>
            <p:blipFill>
              <a:blip/>
            </p:blipFill>
            <p:spPr>
              <a:xfrm>
                <a:off x="7003296" y="1505190"/>
                <a:ext cx="225694" cy="5825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4" name="墨迹 43"/>
              <p14:cNvContentPartPr/>
              <p14:nvPr/>
            </p14:nvContentPartPr>
            <p14:xfrm>
              <a:off x="7015566" y="1528590"/>
              <a:ext cx="215039" cy="113611"/>
            </p14:xfrm>
          </p:contentPart>
        </mc:Choice>
        <mc:Fallback xmlns="">
          <p:pic>
            <p:nvPicPr>
              <p:cNvPr id="44" name="墨迹 43"/>
            </p:nvPicPr>
            <p:blipFill>
              <a:blip/>
            </p:blipFill>
            <p:spPr>
              <a:xfrm>
                <a:off x="7015566" y="1528590"/>
                <a:ext cx="215039" cy="113611"/>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5" name="墨迹 44"/>
              <p14:cNvContentPartPr/>
              <p14:nvPr/>
            </p14:nvContentPartPr>
            <p14:xfrm>
              <a:off x="7105488" y="1448546"/>
              <a:ext cx="152885" cy="296939"/>
            </p14:xfrm>
          </p:contentPart>
        </mc:Choice>
        <mc:Fallback xmlns="">
          <p:pic>
            <p:nvPicPr>
              <p:cNvPr id="45" name="墨迹 44"/>
            </p:nvPicPr>
            <p:blipFill>
              <a:blip/>
            </p:blipFill>
            <p:spPr>
              <a:xfrm>
                <a:off x="7105488" y="1448546"/>
                <a:ext cx="152885" cy="29693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6" name="墨迹 45"/>
              <p14:cNvContentPartPr/>
              <p14:nvPr/>
            </p14:nvContentPartPr>
            <p14:xfrm>
              <a:off x="7364923" y="1378829"/>
              <a:ext cx="201478" cy="376177"/>
            </p14:xfrm>
          </p:contentPart>
        </mc:Choice>
        <mc:Fallback xmlns="">
          <p:pic>
            <p:nvPicPr>
              <p:cNvPr id="46" name="墨迹 45"/>
            </p:nvPicPr>
            <p:blipFill>
              <a:blip/>
            </p:blipFill>
            <p:spPr>
              <a:xfrm>
                <a:off x="7364923" y="1378829"/>
                <a:ext cx="201478" cy="37617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7" name="墨迹 46"/>
              <p14:cNvContentPartPr/>
              <p14:nvPr/>
            </p14:nvContentPartPr>
            <p14:xfrm>
              <a:off x="7554777" y="1585396"/>
              <a:ext cx="119467" cy="113611"/>
            </p14:xfrm>
          </p:contentPart>
        </mc:Choice>
        <mc:Fallback xmlns="">
          <p:pic>
            <p:nvPicPr>
              <p:cNvPr id="47" name="墨迹 46"/>
            </p:nvPicPr>
            <p:blipFill>
              <a:blip/>
            </p:blipFill>
            <p:spPr>
              <a:xfrm>
                <a:off x="7554777" y="1585396"/>
                <a:ext cx="119467" cy="113611"/>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8" name="墨迹 47"/>
              <p14:cNvContentPartPr/>
              <p14:nvPr/>
            </p14:nvContentPartPr>
            <p14:xfrm>
              <a:off x="7712989" y="1549246"/>
              <a:ext cx="297858" cy="136205"/>
            </p14:xfrm>
          </p:contentPart>
        </mc:Choice>
        <mc:Fallback xmlns="">
          <p:pic>
            <p:nvPicPr>
              <p:cNvPr id="48" name="墨迹 47"/>
            </p:nvPicPr>
            <p:blipFill>
              <a:blip/>
            </p:blipFill>
            <p:spPr>
              <a:xfrm>
                <a:off x="7712989" y="1549246"/>
                <a:ext cx="297858" cy="13620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9" name="墨迹 48"/>
              <p14:cNvContentPartPr/>
              <p14:nvPr/>
            </p14:nvContentPartPr>
            <p14:xfrm>
              <a:off x="8056051" y="1407232"/>
              <a:ext cx="207128" cy="276928"/>
            </p14:xfrm>
          </p:contentPart>
        </mc:Choice>
        <mc:Fallback xmlns="">
          <p:pic>
            <p:nvPicPr>
              <p:cNvPr id="49" name="墨迹 48"/>
            </p:nvPicPr>
            <p:blipFill>
              <a:blip/>
            </p:blipFill>
            <p:spPr>
              <a:xfrm>
                <a:off x="8056051" y="1407232"/>
                <a:ext cx="207128" cy="27692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0" name="墨迹 49"/>
              <p14:cNvContentPartPr/>
              <p14:nvPr/>
            </p14:nvContentPartPr>
            <p14:xfrm>
              <a:off x="8276095" y="1363660"/>
              <a:ext cx="547607" cy="567734"/>
            </p14:xfrm>
          </p:contentPart>
        </mc:Choice>
        <mc:Fallback xmlns="">
          <p:pic>
            <p:nvPicPr>
              <p:cNvPr id="50" name="墨迹 49"/>
            </p:nvPicPr>
            <p:blipFill>
              <a:blip/>
            </p:blipFill>
            <p:spPr>
              <a:xfrm>
                <a:off x="8276095" y="1363660"/>
                <a:ext cx="547607" cy="56773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1" name="墨迹 50"/>
              <p14:cNvContentPartPr/>
              <p14:nvPr/>
            </p14:nvContentPartPr>
            <p14:xfrm>
              <a:off x="497883" y="237551"/>
              <a:ext cx="398435" cy="246104"/>
            </p14:xfrm>
          </p:contentPart>
        </mc:Choice>
        <mc:Fallback xmlns="">
          <p:pic>
            <p:nvPicPr>
              <p:cNvPr id="51" name="墨迹 50"/>
            </p:nvPicPr>
            <p:blipFill>
              <a:blip/>
            </p:blipFill>
            <p:spPr>
              <a:xfrm>
                <a:off x="497883" y="237551"/>
                <a:ext cx="398435" cy="246104"/>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2" name="墨迹 51"/>
              <p14:cNvContentPartPr/>
              <p14:nvPr/>
            </p14:nvContentPartPr>
            <p14:xfrm>
              <a:off x="859510" y="320177"/>
              <a:ext cx="411351" cy="120067"/>
            </p14:xfrm>
          </p:contentPart>
        </mc:Choice>
        <mc:Fallback xmlns="">
          <p:pic>
            <p:nvPicPr>
              <p:cNvPr id="52" name="墨迹 51"/>
            </p:nvPicPr>
            <p:blipFill>
              <a:blip/>
            </p:blipFill>
            <p:spPr>
              <a:xfrm>
                <a:off x="859510" y="320177"/>
                <a:ext cx="411351" cy="120067"/>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3" name="墨迹 52"/>
              <p14:cNvContentPartPr/>
              <p14:nvPr/>
            </p14:nvContentPartPr>
            <p14:xfrm>
              <a:off x="1340603" y="299521"/>
              <a:ext cx="33580" cy="105865"/>
            </p14:xfrm>
          </p:contentPart>
        </mc:Choice>
        <mc:Fallback xmlns="">
          <p:pic>
            <p:nvPicPr>
              <p:cNvPr id="53" name="墨迹 52"/>
            </p:nvPicPr>
            <p:blipFill>
              <a:blip/>
            </p:blipFill>
            <p:spPr>
              <a:xfrm>
                <a:off x="1340603" y="299521"/>
                <a:ext cx="33580" cy="10586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4" name="墨迹 53"/>
              <p14:cNvContentPartPr/>
              <p14:nvPr/>
            </p14:nvContentPartPr>
            <p14:xfrm>
              <a:off x="1399367" y="215280"/>
              <a:ext cx="145297" cy="237874"/>
            </p14:xfrm>
          </p:contentPart>
        </mc:Choice>
        <mc:Fallback xmlns="">
          <p:pic>
            <p:nvPicPr>
              <p:cNvPr id="54" name="墨迹 53"/>
            </p:nvPicPr>
            <p:blipFill>
              <a:blip/>
            </p:blipFill>
            <p:spPr>
              <a:xfrm>
                <a:off x="1399367" y="215280"/>
                <a:ext cx="145297" cy="237874"/>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5" name="墨迹 54"/>
              <p14:cNvContentPartPr/>
              <p14:nvPr/>
            </p14:nvContentPartPr>
            <p14:xfrm>
              <a:off x="1665744" y="291774"/>
              <a:ext cx="155791" cy="123940"/>
            </p14:xfrm>
          </p:contentPart>
        </mc:Choice>
        <mc:Fallback xmlns="">
          <p:pic>
            <p:nvPicPr>
              <p:cNvPr id="55" name="墨迹 54"/>
            </p:nvPicPr>
            <p:blipFill>
              <a:blip/>
            </p:blipFill>
            <p:spPr>
              <a:xfrm>
                <a:off x="1665744" y="291774"/>
                <a:ext cx="155791" cy="12394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6" name="墨迹 55"/>
              <p14:cNvContentPartPr/>
              <p14:nvPr/>
            </p14:nvContentPartPr>
            <p14:xfrm>
              <a:off x="1937288" y="294356"/>
              <a:ext cx="165315" cy="165899"/>
            </p14:xfrm>
          </p:contentPart>
        </mc:Choice>
        <mc:Fallback xmlns="">
          <p:pic>
            <p:nvPicPr>
              <p:cNvPr id="56" name="墨迹 55"/>
            </p:nvPicPr>
            <p:blipFill>
              <a:blip/>
            </p:blipFill>
            <p:spPr>
              <a:xfrm>
                <a:off x="1937288" y="294356"/>
                <a:ext cx="165315" cy="165899"/>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7" name="墨迹 56"/>
              <p14:cNvContentPartPr/>
              <p14:nvPr/>
            </p14:nvContentPartPr>
            <p14:xfrm>
              <a:off x="2131985" y="294356"/>
              <a:ext cx="128668" cy="141369"/>
            </p14:xfrm>
          </p:contentPart>
        </mc:Choice>
        <mc:Fallback xmlns="">
          <p:pic>
            <p:nvPicPr>
              <p:cNvPr id="57" name="墨迹 56"/>
            </p:nvPicPr>
            <p:blipFill>
              <a:blip/>
            </p:blipFill>
            <p:spPr>
              <a:xfrm>
                <a:off x="2131985" y="294356"/>
                <a:ext cx="128668" cy="141369"/>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8" name="墨迹 57"/>
              <p14:cNvContentPartPr/>
              <p14:nvPr/>
            </p14:nvContentPartPr>
            <p14:xfrm>
              <a:off x="2288583" y="330506"/>
              <a:ext cx="46494" cy="111029"/>
            </p14:xfrm>
          </p:contentPart>
        </mc:Choice>
        <mc:Fallback xmlns="">
          <p:pic>
            <p:nvPicPr>
              <p:cNvPr id="58" name="墨迹 57"/>
            </p:nvPicPr>
            <p:blipFill>
              <a:blip/>
            </p:blipFill>
            <p:spPr>
              <a:xfrm>
                <a:off x="2288583" y="330506"/>
                <a:ext cx="46494" cy="11102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9" name="墨迹 58"/>
              <p14:cNvContentPartPr/>
              <p14:nvPr/>
            </p14:nvContentPartPr>
            <p14:xfrm>
              <a:off x="2350576" y="216894"/>
              <a:ext cx="36162" cy="72298"/>
            </p14:xfrm>
          </p:contentPart>
        </mc:Choice>
        <mc:Fallback xmlns="">
          <p:pic>
            <p:nvPicPr>
              <p:cNvPr id="59" name="墨迹 58"/>
            </p:nvPicPr>
            <p:blipFill>
              <a:blip/>
            </p:blipFill>
            <p:spPr>
              <a:xfrm>
                <a:off x="2350576" y="216894"/>
                <a:ext cx="36162" cy="7229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60" name="墨迹 59"/>
              <p14:cNvContentPartPr/>
              <p14:nvPr/>
            </p14:nvContentPartPr>
            <p14:xfrm>
              <a:off x="2393842" y="278864"/>
              <a:ext cx="127215" cy="131040"/>
            </p14:xfrm>
          </p:contentPart>
        </mc:Choice>
        <mc:Fallback xmlns="">
          <p:pic>
            <p:nvPicPr>
              <p:cNvPr id="60" name="墨迹 59"/>
            </p:nvPicPr>
            <p:blipFill>
              <a:blip/>
            </p:blipFill>
            <p:spPr>
              <a:xfrm>
                <a:off x="2393842" y="278864"/>
                <a:ext cx="127215" cy="13104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1" name="墨迹 60"/>
              <p14:cNvContentPartPr/>
              <p14:nvPr/>
            </p14:nvContentPartPr>
            <p14:xfrm>
              <a:off x="2478598" y="289192"/>
              <a:ext cx="184527" cy="154925"/>
            </p14:xfrm>
          </p:contentPart>
        </mc:Choice>
        <mc:Fallback xmlns="">
          <p:pic>
            <p:nvPicPr>
              <p:cNvPr id="61" name="墨迹 60"/>
            </p:nvPicPr>
            <p:blipFill>
              <a:blip/>
            </p:blipFill>
            <p:spPr>
              <a:xfrm>
                <a:off x="2478598" y="289192"/>
                <a:ext cx="184527" cy="15492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62" name="墨迹 61"/>
              <p14:cNvContentPartPr/>
              <p14:nvPr/>
            </p14:nvContentPartPr>
            <p14:xfrm>
              <a:off x="2783075" y="284028"/>
              <a:ext cx="237318" cy="67134"/>
            </p14:xfrm>
          </p:contentPart>
        </mc:Choice>
        <mc:Fallback xmlns="">
          <p:pic>
            <p:nvPicPr>
              <p:cNvPr id="62" name="墨迹 61"/>
            </p:nvPicPr>
            <p:blipFill>
              <a:blip/>
            </p:blipFill>
            <p:spPr>
              <a:xfrm>
                <a:off x="2783075" y="284028"/>
                <a:ext cx="237318" cy="67134"/>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3" name="墨迹 62"/>
              <p14:cNvContentPartPr/>
              <p14:nvPr/>
            </p14:nvContentPartPr>
            <p14:xfrm>
              <a:off x="2887850" y="263371"/>
              <a:ext cx="172419" cy="209149"/>
            </p14:xfrm>
          </p:contentPart>
        </mc:Choice>
        <mc:Fallback xmlns="">
          <p:pic>
            <p:nvPicPr>
              <p:cNvPr id="63" name="墨迹 62"/>
            </p:nvPicPr>
            <p:blipFill>
              <a:blip/>
            </p:blipFill>
            <p:spPr>
              <a:xfrm>
                <a:off x="2887850" y="263371"/>
                <a:ext cx="172419" cy="209149"/>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4" name="墨迹 63"/>
              <p14:cNvContentPartPr/>
              <p14:nvPr/>
            </p14:nvContentPartPr>
            <p14:xfrm>
              <a:off x="2127142" y="926643"/>
              <a:ext cx="295759" cy="173322"/>
            </p14:xfrm>
          </p:contentPart>
        </mc:Choice>
        <mc:Fallback xmlns="">
          <p:pic>
            <p:nvPicPr>
              <p:cNvPr id="64" name="墨迹 63"/>
            </p:nvPicPr>
            <p:blipFill>
              <a:blip/>
            </p:blipFill>
            <p:spPr>
              <a:xfrm>
                <a:off x="2127142" y="926643"/>
                <a:ext cx="295759" cy="173322"/>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5" name="墨迹 64"/>
              <p14:cNvContentPartPr/>
              <p14:nvPr/>
            </p14:nvContentPartPr>
            <p14:xfrm>
              <a:off x="2426130" y="932775"/>
              <a:ext cx="527588" cy="389249"/>
            </p14:xfrm>
          </p:contentPart>
        </mc:Choice>
        <mc:Fallback xmlns="">
          <p:pic>
            <p:nvPicPr>
              <p:cNvPr id="65" name="墨迹 64"/>
            </p:nvPicPr>
            <p:blipFill>
              <a:blip/>
            </p:blipFill>
            <p:spPr>
              <a:xfrm>
                <a:off x="2426130" y="932775"/>
                <a:ext cx="527588" cy="389249"/>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6" name="墨迹 65"/>
              <p14:cNvContentPartPr/>
              <p14:nvPr/>
            </p14:nvContentPartPr>
            <p14:xfrm>
              <a:off x="3106602" y="941974"/>
              <a:ext cx="241031" cy="144112"/>
            </p14:xfrm>
          </p:contentPart>
        </mc:Choice>
        <mc:Fallback xmlns="">
          <p:pic>
            <p:nvPicPr>
              <p:cNvPr id="66" name="墨迹 65"/>
            </p:nvPicPr>
            <p:blipFill>
              <a:blip/>
            </p:blipFill>
            <p:spPr>
              <a:xfrm>
                <a:off x="3106602" y="941974"/>
                <a:ext cx="241031" cy="144112"/>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7" name="墨迹 66"/>
              <p14:cNvContentPartPr/>
              <p14:nvPr/>
            </p14:nvContentPartPr>
            <p14:xfrm>
              <a:off x="3330844" y="939876"/>
              <a:ext cx="280261" cy="146210"/>
            </p14:xfrm>
          </p:contentPart>
        </mc:Choice>
        <mc:Fallback xmlns="">
          <p:pic>
            <p:nvPicPr>
              <p:cNvPr id="67" name="墨迹 66"/>
            </p:nvPicPr>
            <p:blipFill>
              <a:blip/>
            </p:blipFill>
            <p:spPr>
              <a:xfrm>
                <a:off x="3330844" y="939876"/>
                <a:ext cx="280261" cy="14621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8" name="墨迹 67"/>
              <p14:cNvContentPartPr/>
              <p14:nvPr/>
            </p14:nvContentPartPr>
            <p14:xfrm>
              <a:off x="3618208" y="914055"/>
              <a:ext cx="161441" cy="178971"/>
            </p14:xfrm>
          </p:contentPart>
        </mc:Choice>
        <mc:Fallback xmlns="">
          <p:pic>
            <p:nvPicPr>
              <p:cNvPr id="68" name="墨迹 67"/>
            </p:nvPicPr>
            <p:blipFill>
              <a:blip/>
            </p:blipFill>
            <p:spPr>
              <a:xfrm>
                <a:off x="3618208" y="914055"/>
                <a:ext cx="161441" cy="178971"/>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9" name="墨迹 68"/>
              <p14:cNvContentPartPr/>
              <p14:nvPr/>
            </p14:nvContentPartPr>
            <p14:xfrm>
              <a:off x="3776420" y="844016"/>
              <a:ext cx="25830" cy="77785"/>
            </p14:xfrm>
          </p:contentPart>
        </mc:Choice>
        <mc:Fallback xmlns="">
          <p:pic>
            <p:nvPicPr>
              <p:cNvPr id="69" name="墨迹 68"/>
            </p:nvPicPr>
            <p:blipFill>
              <a:blip/>
            </p:blipFill>
            <p:spPr>
              <a:xfrm>
                <a:off x="3776420" y="844016"/>
                <a:ext cx="25830" cy="7778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70" name="墨迹 69"/>
              <p14:cNvContentPartPr/>
              <p14:nvPr/>
            </p14:nvContentPartPr>
            <p14:xfrm>
              <a:off x="3807416" y="956659"/>
              <a:ext cx="216977" cy="148470"/>
            </p14:xfrm>
          </p:contentPart>
        </mc:Choice>
        <mc:Fallback xmlns="">
          <p:pic>
            <p:nvPicPr>
              <p:cNvPr id="70" name="墨迹 69"/>
            </p:nvPicPr>
            <p:blipFill>
              <a:blip/>
            </p:blipFill>
            <p:spPr>
              <a:xfrm>
                <a:off x="3807416" y="956659"/>
                <a:ext cx="216977" cy="14847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1" name="墨迹 70"/>
              <p14:cNvContentPartPr/>
              <p14:nvPr/>
            </p14:nvContentPartPr>
            <p14:xfrm>
              <a:off x="4055389" y="957951"/>
              <a:ext cx="157567" cy="160411"/>
            </p14:xfrm>
          </p:contentPart>
        </mc:Choice>
        <mc:Fallback xmlns="">
          <p:pic>
            <p:nvPicPr>
              <p:cNvPr id="71" name="墨迹 70"/>
            </p:nvPicPr>
            <p:blipFill>
              <a:blip/>
            </p:blipFill>
            <p:spPr>
              <a:xfrm>
                <a:off x="4055389" y="957951"/>
                <a:ext cx="157567" cy="160411"/>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2" name="墨迹 71"/>
              <p14:cNvContentPartPr/>
              <p14:nvPr/>
            </p14:nvContentPartPr>
            <p14:xfrm>
              <a:off x="4202623" y="748802"/>
              <a:ext cx="238287" cy="351163"/>
            </p14:xfrm>
          </p:contentPart>
        </mc:Choice>
        <mc:Fallback xmlns="">
          <p:pic>
            <p:nvPicPr>
              <p:cNvPr id="72" name="墨迹 71"/>
            </p:nvPicPr>
            <p:blipFill>
              <a:blip/>
            </p:blipFill>
            <p:spPr>
              <a:xfrm>
                <a:off x="4202623" y="748802"/>
                <a:ext cx="238287" cy="351163"/>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3" name="墨迹 72"/>
              <p14:cNvContentPartPr/>
              <p14:nvPr/>
            </p14:nvContentPartPr>
            <p14:xfrm>
              <a:off x="4632378" y="709910"/>
              <a:ext cx="448483" cy="525937"/>
            </p14:xfrm>
          </p:contentPart>
        </mc:Choice>
        <mc:Fallback xmlns="">
          <p:pic>
            <p:nvPicPr>
              <p:cNvPr id="73" name="墨迹 72"/>
            </p:nvPicPr>
            <p:blipFill>
              <a:blip/>
            </p:blipFill>
            <p:spPr>
              <a:xfrm>
                <a:off x="4632378" y="709910"/>
                <a:ext cx="448483" cy="525937"/>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4" name="墨迹 73"/>
              <p14:cNvContentPartPr/>
              <p14:nvPr/>
            </p14:nvContentPartPr>
            <p14:xfrm>
              <a:off x="5011118" y="864996"/>
              <a:ext cx="364210" cy="179293"/>
            </p14:xfrm>
          </p:contentPart>
        </mc:Choice>
        <mc:Fallback xmlns="">
          <p:pic>
            <p:nvPicPr>
              <p:cNvPr id="74" name="墨迹 73"/>
            </p:nvPicPr>
            <p:blipFill>
              <a:blip/>
            </p:blipFill>
            <p:spPr>
              <a:xfrm>
                <a:off x="5011118" y="864996"/>
                <a:ext cx="364210" cy="179293"/>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5" name="墨迹 74"/>
              <p14:cNvContentPartPr/>
              <p14:nvPr/>
            </p14:nvContentPartPr>
            <p14:xfrm>
              <a:off x="1324459" y="6136954"/>
              <a:ext cx="240869" cy="337122"/>
            </p14:xfrm>
          </p:contentPart>
        </mc:Choice>
        <mc:Fallback xmlns="">
          <p:pic>
            <p:nvPicPr>
              <p:cNvPr id="75" name="墨迹 74"/>
            </p:nvPicPr>
            <p:blipFill>
              <a:blip/>
            </p:blipFill>
            <p:spPr>
              <a:xfrm>
                <a:off x="1324459" y="6136954"/>
                <a:ext cx="240869" cy="337122"/>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6" name="墨迹 75"/>
              <p14:cNvContentPartPr/>
              <p14:nvPr/>
            </p14:nvContentPartPr>
            <p14:xfrm>
              <a:off x="1567911" y="6271384"/>
              <a:ext cx="233121" cy="195753"/>
            </p14:xfrm>
          </p:contentPart>
        </mc:Choice>
        <mc:Fallback xmlns="">
          <p:pic>
            <p:nvPicPr>
              <p:cNvPr id="76" name="墨迹 75"/>
            </p:nvPicPr>
            <p:blipFill>
              <a:blip/>
            </p:blipFill>
            <p:spPr>
              <a:xfrm>
                <a:off x="1567911" y="6271384"/>
                <a:ext cx="233121" cy="195753"/>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7" name="墨迹 76"/>
              <p14:cNvContentPartPr/>
              <p14:nvPr/>
            </p14:nvContentPartPr>
            <p14:xfrm>
              <a:off x="1839132" y="6230554"/>
              <a:ext cx="266054" cy="176873"/>
            </p14:xfrm>
          </p:contentPart>
        </mc:Choice>
        <mc:Fallback xmlns="">
          <p:pic>
            <p:nvPicPr>
              <p:cNvPr id="77" name="墨迹 76"/>
            </p:nvPicPr>
            <p:blipFill>
              <a:blip/>
            </p:blipFill>
            <p:spPr>
              <a:xfrm>
                <a:off x="1839132" y="6230554"/>
                <a:ext cx="266054" cy="17687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8" name="墨迹 77"/>
              <p14:cNvContentPartPr/>
              <p14:nvPr/>
            </p14:nvContentPartPr>
            <p14:xfrm>
              <a:off x="2211091" y="6251211"/>
              <a:ext cx="351295" cy="196238"/>
            </p14:xfrm>
          </p:contentPart>
        </mc:Choice>
        <mc:Fallback xmlns="">
          <p:pic>
            <p:nvPicPr>
              <p:cNvPr id="78" name="墨迹 77"/>
            </p:nvPicPr>
            <p:blipFill>
              <a:blip/>
            </p:blipFill>
            <p:spPr>
              <a:xfrm>
                <a:off x="2211091" y="6251211"/>
                <a:ext cx="351295" cy="196238"/>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9" name="墨迹 78"/>
              <p14:cNvContentPartPr/>
              <p14:nvPr/>
            </p14:nvContentPartPr>
            <p14:xfrm>
              <a:off x="2469396" y="6248629"/>
              <a:ext cx="388749" cy="430238"/>
            </p14:xfrm>
          </p:contentPart>
        </mc:Choice>
        <mc:Fallback xmlns="">
          <p:pic>
            <p:nvPicPr>
              <p:cNvPr id="79" name="墨迹 78"/>
            </p:nvPicPr>
            <p:blipFill>
              <a:blip/>
            </p:blipFill>
            <p:spPr>
              <a:xfrm>
                <a:off x="2469396" y="6248629"/>
                <a:ext cx="388749" cy="430238"/>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0" name="墨迹 79"/>
              <p14:cNvContentPartPr/>
              <p14:nvPr/>
            </p14:nvContentPartPr>
            <p14:xfrm>
              <a:off x="3104827" y="6074984"/>
              <a:ext cx="180813" cy="462677"/>
            </p14:xfrm>
          </p:contentPart>
        </mc:Choice>
        <mc:Fallback xmlns="">
          <p:pic>
            <p:nvPicPr>
              <p:cNvPr id="80" name="墨迹 79"/>
            </p:nvPicPr>
            <p:blipFill>
              <a:blip/>
            </p:blipFill>
            <p:spPr>
              <a:xfrm>
                <a:off x="3104827" y="6074984"/>
                <a:ext cx="180813" cy="462677"/>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墨迹 80"/>
              <p14:cNvContentPartPr/>
              <p14:nvPr/>
            </p14:nvContentPartPr>
            <p14:xfrm>
              <a:off x="3003442" y="6295107"/>
              <a:ext cx="258951" cy="30985"/>
            </p14:xfrm>
          </p:contentPart>
        </mc:Choice>
        <mc:Fallback xmlns="">
          <p:pic>
            <p:nvPicPr>
              <p:cNvPr id="81" name="墨迹 80"/>
            </p:nvPicPr>
            <p:blipFill>
              <a:blip/>
            </p:blipFill>
            <p:spPr>
              <a:xfrm>
                <a:off x="3003442" y="6295107"/>
                <a:ext cx="258951" cy="3098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2" name="墨迹 81"/>
              <p14:cNvContentPartPr/>
              <p14:nvPr/>
            </p14:nvContentPartPr>
            <p14:xfrm>
              <a:off x="3244311" y="6258958"/>
              <a:ext cx="464949" cy="160088"/>
            </p14:xfrm>
          </p:contentPart>
        </mc:Choice>
        <mc:Fallback xmlns="">
          <p:pic>
            <p:nvPicPr>
              <p:cNvPr id="82" name="墨迹 81"/>
            </p:nvPicPr>
            <p:blipFill>
              <a:blip/>
            </p:blipFill>
            <p:spPr>
              <a:xfrm>
                <a:off x="3244311" y="6258958"/>
                <a:ext cx="464949" cy="160088"/>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3" name="墨迹 82"/>
              <p14:cNvContentPartPr/>
              <p14:nvPr/>
            </p14:nvContentPartPr>
            <p14:xfrm>
              <a:off x="3850521" y="6310599"/>
              <a:ext cx="232636" cy="20657"/>
            </p14:xfrm>
          </p:contentPart>
        </mc:Choice>
        <mc:Fallback xmlns="">
          <p:pic>
            <p:nvPicPr>
              <p:cNvPr id="83" name="墨迹 82"/>
            </p:nvPicPr>
            <p:blipFill>
              <a:blip/>
            </p:blipFill>
            <p:spPr>
              <a:xfrm>
                <a:off x="3850521" y="6310599"/>
                <a:ext cx="232636" cy="20657"/>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4" name="墨迹 83"/>
              <p14:cNvContentPartPr/>
              <p14:nvPr/>
            </p14:nvContentPartPr>
            <p14:xfrm>
              <a:off x="3912514" y="6175685"/>
              <a:ext cx="326272" cy="270795"/>
            </p14:xfrm>
          </p:contentPart>
        </mc:Choice>
        <mc:Fallback xmlns="">
          <p:pic>
            <p:nvPicPr>
              <p:cNvPr id="84" name="墨迹 83"/>
            </p:nvPicPr>
            <p:blipFill>
              <a:blip/>
            </p:blipFill>
            <p:spPr>
              <a:xfrm>
                <a:off x="3912514" y="6175685"/>
                <a:ext cx="326272" cy="27079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5" name="墨迹 84"/>
              <p14:cNvContentPartPr/>
              <p14:nvPr/>
            </p14:nvContentPartPr>
            <p14:xfrm>
              <a:off x="4295129" y="6269286"/>
              <a:ext cx="118658" cy="118775"/>
            </p14:xfrm>
          </p:contentPart>
        </mc:Choice>
        <mc:Fallback xmlns="">
          <p:pic>
            <p:nvPicPr>
              <p:cNvPr id="85" name="墨迹 84"/>
            </p:nvPicPr>
            <p:blipFill>
              <a:blip/>
            </p:blipFill>
            <p:spPr>
              <a:xfrm>
                <a:off x="4295129" y="6269286"/>
                <a:ext cx="118658" cy="11877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6" name="墨迹 85"/>
              <p14:cNvContentPartPr/>
              <p14:nvPr/>
            </p14:nvContentPartPr>
            <p14:xfrm>
              <a:off x="4558438" y="6071111"/>
              <a:ext cx="168545" cy="350517"/>
            </p14:xfrm>
          </p:contentPart>
        </mc:Choice>
        <mc:Fallback xmlns="">
          <p:pic>
            <p:nvPicPr>
              <p:cNvPr id="86" name="墨迹 85"/>
            </p:nvPicPr>
            <p:blipFill>
              <a:blip/>
            </p:blipFill>
            <p:spPr>
              <a:xfrm>
                <a:off x="4558438" y="6071111"/>
                <a:ext cx="168545" cy="350517"/>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7" name="墨迹 86"/>
              <p14:cNvContentPartPr/>
              <p14:nvPr/>
            </p14:nvContentPartPr>
            <p14:xfrm>
              <a:off x="4799308" y="6274450"/>
              <a:ext cx="30997" cy="90373"/>
            </p14:xfrm>
          </p:contentPart>
        </mc:Choice>
        <mc:Fallback xmlns="">
          <p:pic>
            <p:nvPicPr>
              <p:cNvPr id="87" name="墨迹 86"/>
            </p:nvPicPr>
            <p:blipFill>
              <a:blip/>
            </p:blipFill>
            <p:spPr>
              <a:xfrm>
                <a:off x="4799308" y="6274450"/>
                <a:ext cx="30997" cy="90373"/>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8" name="墨迹 87"/>
              <p14:cNvContentPartPr/>
              <p14:nvPr/>
            </p14:nvContentPartPr>
            <p14:xfrm>
              <a:off x="4724077" y="6152285"/>
              <a:ext cx="336119" cy="437178"/>
            </p14:xfrm>
          </p:contentPart>
        </mc:Choice>
        <mc:Fallback xmlns="">
          <p:pic>
            <p:nvPicPr>
              <p:cNvPr id="88" name="墨迹 87"/>
            </p:nvPicPr>
            <p:blipFill>
              <a:blip/>
            </p:blipFill>
            <p:spPr>
              <a:xfrm>
                <a:off x="4724077" y="6152285"/>
                <a:ext cx="336119" cy="437178"/>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9" name="墨迹 88"/>
              <p14:cNvContentPartPr/>
              <p14:nvPr/>
            </p14:nvContentPartPr>
            <p14:xfrm>
              <a:off x="5024679" y="5993003"/>
              <a:ext cx="154983" cy="388603"/>
            </p14:xfrm>
          </p:contentPart>
        </mc:Choice>
        <mc:Fallback xmlns="">
          <p:pic>
            <p:nvPicPr>
              <p:cNvPr id="89" name="墨迹 88"/>
            </p:nvPicPr>
            <p:blipFill>
              <a:blip/>
            </p:blipFill>
            <p:spPr>
              <a:xfrm>
                <a:off x="5024679" y="5993003"/>
                <a:ext cx="154983" cy="388603"/>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92" name="墨迹 91"/>
              <p14:cNvContentPartPr/>
              <p14:nvPr/>
            </p14:nvContentPartPr>
            <p14:xfrm>
              <a:off x="6332348" y="6351912"/>
              <a:ext cx="11624" cy="360"/>
            </p14:xfrm>
          </p:contentPart>
        </mc:Choice>
        <mc:Fallback xmlns="">
          <p:pic>
            <p:nvPicPr>
              <p:cNvPr id="92" name="墨迹 91"/>
            </p:nvPicPr>
            <p:blipFill>
              <a:blip/>
            </p:blipFill>
            <p:spPr>
              <a:xfrm>
                <a:off x="6332348" y="6351912"/>
                <a:ext cx="11624" cy="36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3" name="墨迹 92"/>
              <p14:cNvContentPartPr/>
              <p14:nvPr/>
            </p14:nvContentPartPr>
            <p14:xfrm>
              <a:off x="413288" y="4587869"/>
              <a:ext cx="2366559" cy="1193404"/>
            </p14:xfrm>
          </p:contentPart>
        </mc:Choice>
        <mc:Fallback xmlns="">
          <p:pic>
            <p:nvPicPr>
              <p:cNvPr id="93" name="墨迹 92"/>
            </p:nvPicPr>
            <p:blipFill>
              <a:blip/>
            </p:blipFill>
            <p:spPr>
              <a:xfrm>
                <a:off x="413288" y="4587869"/>
                <a:ext cx="2366559" cy="1193404"/>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94" name="墨迹 93"/>
              <p14:cNvContentPartPr/>
              <p14:nvPr/>
            </p14:nvContentPartPr>
            <p14:xfrm>
              <a:off x="6974237" y="2538183"/>
              <a:ext cx="2219325" cy="105865"/>
            </p14:xfrm>
          </p:contentPart>
        </mc:Choice>
        <mc:Fallback xmlns="">
          <p:pic>
            <p:nvPicPr>
              <p:cNvPr id="94" name="墨迹 93"/>
            </p:nvPicPr>
            <p:blipFill>
              <a:blip/>
            </p:blipFill>
            <p:spPr>
              <a:xfrm>
                <a:off x="6974237" y="2538183"/>
                <a:ext cx="2219325" cy="1058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5" name="墨迹 94"/>
              <p14:cNvContentPartPr/>
              <p14:nvPr/>
            </p14:nvContentPartPr>
            <p14:xfrm>
              <a:off x="7242874" y="2516880"/>
              <a:ext cx="1996698" cy="137496"/>
            </p14:xfrm>
          </p:contentPart>
        </mc:Choice>
        <mc:Fallback xmlns="">
          <p:pic>
            <p:nvPicPr>
              <p:cNvPr id="95" name="墨迹 94"/>
            </p:nvPicPr>
            <p:blipFill>
              <a:blip/>
            </p:blipFill>
            <p:spPr>
              <a:xfrm>
                <a:off x="7242874" y="2516880"/>
                <a:ext cx="1996698" cy="137496"/>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6" name="墨迹 95"/>
              <p14:cNvContentPartPr/>
              <p14:nvPr/>
            </p14:nvContentPartPr>
            <p14:xfrm>
              <a:off x="6741117" y="3905393"/>
              <a:ext cx="1224850" cy="132977"/>
            </p14:xfrm>
          </p:contentPart>
        </mc:Choice>
        <mc:Fallback xmlns="">
          <p:pic>
            <p:nvPicPr>
              <p:cNvPr id="96" name="墨迹 95"/>
            </p:nvPicPr>
            <p:blipFill>
              <a:blip/>
            </p:blipFill>
            <p:spPr>
              <a:xfrm>
                <a:off x="6741117" y="3905393"/>
                <a:ext cx="1224850" cy="132977"/>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7" name="墨迹 96"/>
              <p14:cNvContentPartPr/>
              <p14:nvPr/>
            </p14:nvContentPartPr>
            <p14:xfrm>
              <a:off x="5961681" y="743638"/>
              <a:ext cx="3046709" cy="655848"/>
            </p14:xfrm>
          </p:contentPart>
        </mc:Choice>
        <mc:Fallback xmlns="">
          <p:pic>
            <p:nvPicPr>
              <p:cNvPr id="97" name="墨迹 96"/>
            </p:nvPicPr>
            <p:blipFill>
              <a:blip/>
            </p:blipFill>
            <p:spPr>
              <a:xfrm>
                <a:off x="5961681" y="743638"/>
                <a:ext cx="3046709" cy="655848"/>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8" name="墨迹 97"/>
              <p14:cNvContentPartPr/>
              <p14:nvPr/>
            </p14:nvContentPartPr>
            <p14:xfrm>
              <a:off x="6157993" y="1205507"/>
              <a:ext cx="896318" cy="116517"/>
            </p14:xfrm>
          </p:contentPart>
        </mc:Choice>
        <mc:Fallback xmlns="">
          <p:pic>
            <p:nvPicPr>
              <p:cNvPr id="98" name="墨迹 97"/>
            </p:nvPicPr>
            <p:blipFill>
              <a:blip/>
            </p:blipFill>
            <p:spPr>
              <a:xfrm>
                <a:off x="6157993" y="1205507"/>
                <a:ext cx="896318" cy="116517"/>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9" name="墨迹 98"/>
              <p14:cNvContentPartPr/>
              <p14:nvPr/>
            </p14:nvContentPartPr>
            <p14:xfrm>
              <a:off x="6558204" y="1265218"/>
              <a:ext cx="1082460" cy="123940"/>
            </p14:xfrm>
          </p:contentPart>
        </mc:Choice>
        <mc:Fallback xmlns="">
          <p:pic>
            <p:nvPicPr>
              <p:cNvPr id="99" name="墨迹 98"/>
            </p:nvPicPr>
            <p:blipFill>
              <a:blip/>
            </p:blipFill>
            <p:spPr>
              <a:xfrm>
                <a:off x="6558204" y="1265218"/>
                <a:ext cx="1082460" cy="12394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00" name="墨迹 99"/>
              <p14:cNvContentPartPr/>
              <p14:nvPr/>
            </p14:nvContentPartPr>
            <p14:xfrm>
              <a:off x="10107477" y="2618227"/>
              <a:ext cx="725515" cy="77462"/>
            </p14:xfrm>
          </p:contentPart>
        </mc:Choice>
        <mc:Fallback xmlns="">
          <p:pic>
            <p:nvPicPr>
              <p:cNvPr id="100" name="墨迹 99"/>
            </p:nvPicPr>
            <p:blipFill>
              <a:blip/>
            </p:blipFill>
            <p:spPr>
              <a:xfrm>
                <a:off x="10107477" y="2618227"/>
                <a:ext cx="725515" cy="77462"/>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01" name="墨迹 100"/>
              <p14:cNvContentPartPr/>
              <p14:nvPr/>
            </p14:nvContentPartPr>
            <p14:xfrm>
              <a:off x="428786" y="513510"/>
              <a:ext cx="2469397" cy="170095"/>
            </p14:xfrm>
          </p:contentPart>
        </mc:Choice>
        <mc:Fallback xmlns="">
          <p:pic>
            <p:nvPicPr>
              <p:cNvPr id="101" name="墨迹 100"/>
            </p:nvPicPr>
            <p:blipFill>
              <a:blip/>
            </p:blipFill>
            <p:spPr>
              <a:xfrm>
                <a:off x="428786" y="513510"/>
                <a:ext cx="2469397" cy="17009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02" name="墨迹 101"/>
              <p14:cNvContentPartPr/>
              <p14:nvPr/>
            </p14:nvContentPartPr>
            <p14:xfrm>
              <a:off x="3166820" y="139432"/>
              <a:ext cx="270574" cy="235614"/>
            </p14:xfrm>
          </p:contentPart>
        </mc:Choice>
        <mc:Fallback xmlns="">
          <p:pic>
            <p:nvPicPr>
              <p:cNvPr id="102" name="墨迹 101"/>
            </p:nvPicPr>
            <p:blipFill>
              <a:blip/>
            </p:blipFill>
            <p:spPr>
              <a:xfrm>
                <a:off x="3166820" y="139432"/>
                <a:ext cx="270574" cy="235614"/>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03" name="墨迹 102"/>
              <p14:cNvContentPartPr/>
              <p14:nvPr/>
            </p14:nvContentPartPr>
            <p14:xfrm>
              <a:off x="3547658" y="123939"/>
              <a:ext cx="190823" cy="227223"/>
            </p14:xfrm>
          </p:contentPart>
        </mc:Choice>
        <mc:Fallback xmlns="">
          <p:pic>
            <p:nvPicPr>
              <p:cNvPr id="103" name="墨迹 102"/>
            </p:nvPicPr>
            <p:blipFill>
              <a:blip/>
            </p:blipFill>
            <p:spPr>
              <a:xfrm>
                <a:off x="3547658" y="123939"/>
                <a:ext cx="190823" cy="227223"/>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04" name="墨迹 103"/>
              <p14:cNvContentPartPr/>
              <p14:nvPr/>
            </p14:nvContentPartPr>
            <p14:xfrm>
              <a:off x="3893303" y="60033"/>
              <a:ext cx="191307" cy="289031"/>
            </p14:xfrm>
          </p:contentPart>
        </mc:Choice>
        <mc:Fallback xmlns="">
          <p:pic>
            <p:nvPicPr>
              <p:cNvPr id="104" name="墨迹 103"/>
            </p:nvPicPr>
            <p:blipFill>
              <a:blip/>
            </p:blipFill>
            <p:spPr>
              <a:xfrm>
                <a:off x="3893303" y="60033"/>
                <a:ext cx="191307" cy="289031"/>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05" name="墨迹 104"/>
              <p14:cNvContentPartPr/>
              <p14:nvPr/>
            </p14:nvContentPartPr>
            <p14:xfrm>
              <a:off x="4096718" y="198335"/>
              <a:ext cx="91214" cy="133462"/>
            </p14:xfrm>
          </p:contentPart>
        </mc:Choice>
        <mc:Fallback xmlns="">
          <p:pic>
            <p:nvPicPr>
              <p:cNvPr id="105" name="墨迹 104"/>
            </p:nvPicPr>
            <p:blipFill>
              <a:blip/>
            </p:blipFill>
            <p:spPr>
              <a:xfrm>
                <a:off x="4096718" y="198335"/>
                <a:ext cx="91214" cy="133462"/>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7" name="墨迹 106"/>
              <p14:cNvContentPartPr/>
              <p14:nvPr/>
            </p14:nvContentPartPr>
            <p14:xfrm>
              <a:off x="4225871" y="170417"/>
              <a:ext cx="293176" cy="186716"/>
            </p14:xfrm>
          </p:contentPart>
        </mc:Choice>
        <mc:Fallback xmlns="">
          <p:pic>
            <p:nvPicPr>
              <p:cNvPr id="107" name="墨迹 106"/>
            </p:nvPicPr>
            <p:blipFill>
              <a:blip/>
            </p:blipFill>
            <p:spPr>
              <a:xfrm>
                <a:off x="4225871" y="170417"/>
                <a:ext cx="293176" cy="186716"/>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8" name="墨迹 107"/>
              <p14:cNvContentPartPr/>
              <p14:nvPr/>
            </p14:nvContentPartPr>
            <p14:xfrm>
              <a:off x="4539066" y="9682"/>
              <a:ext cx="191146" cy="396188"/>
            </p14:xfrm>
          </p:contentPart>
        </mc:Choice>
        <mc:Fallback xmlns="">
          <p:pic>
            <p:nvPicPr>
              <p:cNvPr id="108" name="墨迹 107"/>
            </p:nvPicPr>
            <p:blipFill>
              <a:blip/>
            </p:blipFill>
            <p:spPr>
              <a:xfrm>
                <a:off x="4539066" y="9682"/>
                <a:ext cx="191146" cy="396188"/>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12" name="墨迹 111"/>
              <p14:cNvContentPartPr/>
              <p14:nvPr/>
            </p14:nvContentPartPr>
            <p14:xfrm>
              <a:off x="4756688" y="107640"/>
              <a:ext cx="182105" cy="239165"/>
            </p14:xfrm>
          </p:contentPart>
        </mc:Choice>
        <mc:Fallback xmlns="">
          <p:pic>
            <p:nvPicPr>
              <p:cNvPr id="112" name="墨迹 111"/>
            </p:nvPicPr>
            <p:blipFill>
              <a:blip/>
            </p:blipFill>
            <p:spPr>
              <a:xfrm>
                <a:off x="4756688" y="107640"/>
                <a:ext cx="182105" cy="23916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13" name="墨迹 112"/>
              <p14:cNvContentPartPr/>
              <p14:nvPr/>
            </p14:nvContentPartPr>
            <p14:xfrm>
              <a:off x="4909895" y="194785"/>
              <a:ext cx="150301" cy="146049"/>
            </p14:xfrm>
          </p:contentPart>
        </mc:Choice>
        <mc:Fallback xmlns="">
          <p:pic>
            <p:nvPicPr>
              <p:cNvPr id="113" name="墨迹 112"/>
            </p:nvPicPr>
            <p:blipFill>
              <a:blip/>
            </p:blipFill>
            <p:spPr>
              <a:xfrm>
                <a:off x="4909895" y="194785"/>
                <a:ext cx="150301" cy="146049"/>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14" name="墨迹 113"/>
              <p14:cNvContentPartPr/>
              <p14:nvPr/>
            </p14:nvContentPartPr>
            <p14:xfrm>
              <a:off x="5042115" y="192364"/>
              <a:ext cx="299633" cy="132977"/>
            </p14:xfrm>
          </p:contentPart>
        </mc:Choice>
        <mc:Fallback xmlns="">
          <p:pic>
            <p:nvPicPr>
              <p:cNvPr id="114" name="墨迹 113"/>
            </p:nvPicPr>
            <p:blipFill>
              <a:blip/>
            </p:blipFill>
            <p:spPr>
              <a:xfrm>
                <a:off x="5042115" y="192364"/>
                <a:ext cx="299633" cy="132977"/>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15" name="墨迹 114"/>
              <p14:cNvContentPartPr/>
              <p14:nvPr/>
            </p14:nvContentPartPr>
            <p14:xfrm>
              <a:off x="5317694" y="43249"/>
              <a:ext cx="194536" cy="282092"/>
            </p14:xfrm>
          </p:contentPart>
        </mc:Choice>
        <mc:Fallback xmlns="">
          <p:pic>
            <p:nvPicPr>
              <p:cNvPr id="115" name="墨迹 114"/>
            </p:nvPicPr>
            <p:blipFill>
              <a:blip/>
            </p:blipFill>
            <p:spPr>
              <a:xfrm>
                <a:off x="5317694" y="43249"/>
                <a:ext cx="194536" cy="282092"/>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16" name="墨迹 115"/>
              <p14:cNvContentPartPr/>
              <p14:nvPr/>
            </p14:nvContentPartPr>
            <p14:xfrm>
              <a:off x="5651715" y="268536"/>
              <a:ext cx="10332" cy="23238"/>
            </p14:xfrm>
          </p:contentPart>
        </mc:Choice>
        <mc:Fallback xmlns="">
          <p:pic>
            <p:nvPicPr>
              <p:cNvPr id="116" name="墨迹 115"/>
            </p:nvPicPr>
            <p:blipFill>
              <a:blip/>
            </p:blipFill>
            <p:spPr>
              <a:xfrm>
                <a:off x="5651715" y="268536"/>
                <a:ext cx="10332" cy="23238"/>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17" name="墨迹 116"/>
              <p14:cNvContentPartPr/>
              <p14:nvPr/>
            </p14:nvContentPartPr>
            <p14:xfrm>
              <a:off x="5662047" y="227222"/>
              <a:ext cx="72326" cy="30985"/>
            </p14:xfrm>
          </p:contentPart>
        </mc:Choice>
        <mc:Fallback xmlns="">
          <p:pic>
            <p:nvPicPr>
              <p:cNvPr id="117" name="墨迹 116"/>
            </p:nvPicPr>
            <p:blipFill>
              <a:blip/>
            </p:blipFill>
            <p:spPr>
              <a:xfrm>
                <a:off x="5662047" y="227222"/>
                <a:ext cx="72326" cy="3098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18" name="墨迹 117"/>
              <p14:cNvContentPartPr/>
              <p14:nvPr/>
            </p14:nvContentPartPr>
            <p14:xfrm>
              <a:off x="5765369" y="227222"/>
              <a:ext cx="95573" cy="25821"/>
            </p14:xfrm>
          </p:contentPart>
        </mc:Choice>
        <mc:Fallback xmlns="">
          <p:pic>
            <p:nvPicPr>
              <p:cNvPr id="118" name="墨迹 117"/>
            </p:nvPicPr>
            <p:blipFill>
              <a:blip/>
            </p:blipFill>
            <p:spPr>
              <a:xfrm>
                <a:off x="5765369" y="227222"/>
                <a:ext cx="95573" cy="25821"/>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19" name="墨迹 118"/>
              <p14:cNvContentPartPr/>
              <p14:nvPr/>
            </p14:nvContentPartPr>
            <p14:xfrm>
              <a:off x="5910020" y="206566"/>
              <a:ext cx="247973" cy="20656"/>
            </p14:xfrm>
          </p:contentPart>
        </mc:Choice>
        <mc:Fallback xmlns="">
          <p:pic>
            <p:nvPicPr>
              <p:cNvPr id="119" name="墨迹 118"/>
            </p:nvPicPr>
            <p:blipFill>
              <a:blip/>
            </p:blipFill>
            <p:spPr>
              <a:xfrm>
                <a:off x="5910020" y="206566"/>
                <a:ext cx="247973" cy="20656"/>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20" name="墨迹 119"/>
              <p14:cNvContentPartPr/>
              <p14:nvPr/>
            </p14:nvContentPartPr>
            <p14:xfrm>
              <a:off x="3117742" y="492531"/>
              <a:ext cx="309966" cy="191074"/>
            </p14:xfrm>
          </p:contentPart>
        </mc:Choice>
        <mc:Fallback xmlns="">
          <p:pic>
            <p:nvPicPr>
              <p:cNvPr id="120" name="墨迹 119"/>
            </p:nvPicPr>
            <p:blipFill>
              <a:blip/>
            </p:blipFill>
            <p:spPr>
              <a:xfrm>
                <a:off x="3117742" y="492531"/>
                <a:ext cx="309966" cy="191074"/>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21" name="墨迹 120"/>
              <p14:cNvContentPartPr/>
              <p14:nvPr/>
            </p14:nvContentPartPr>
            <p14:xfrm>
              <a:off x="3427708" y="523354"/>
              <a:ext cx="274611" cy="292582"/>
            </p14:xfrm>
          </p:contentPart>
        </mc:Choice>
        <mc:Fallback xmlns="">
          <p:pic>
            <p:nvPicPr>
              <p:cNvPr id="121" name="墨迹 120"/>
            </p:nvPicPr>
            <p:blipFill>
              <a:blip/>
            </p:blipFill>
            <p:spPr>
              <a:xfrm>
                <a:off x="3427708" y="523354"/>
                <a:ext cx="274611" cy="292582"/>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22" name="墨迹 121"/>
              <p14:cNvContentPartPr/>
              <p14:nvPr/>
            </p14:nvContentPartPr>
            <p14:xfrm>
              <a:off x="3817749" y="498018"/>
              <a:ext cx="413288" cy="148792"/>
            </p14:xfrm>
          </p:contentPart>
        </mc:Choice>
        <mc:Fallback xmlns="">
          <p:pic>
            <p:nvPicPr>
              <p:cNvPr id="122" name="墨迹 121"/>
            </p:nvPicPr>
            <p:blipFill>
              <a:blip/>
            </p:blipFill>
            <p:spPr>
              <a:xfrm>
                <a:off x="3817749" y="498018"/>
                <a:ext cx="413288" cy="148792"/>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23" name="墨迹 122"/>
              <p14:cNvContentPartPr/>
              <p14:nvPr/>
            </p14:nvContentPartPr>
            <p14:xfrm>
              <a:off x="4270428" y="469938"/>
              <a:ext cx="433630" cy="299521"/>
            </p14:xfrm>
          </p:contentPart>
        </mc:Choice>
        <mc:Fallback xmlns="">
          <p:pic>
            <p:nvPicPr>
              <p:cNvPr id="123" name="墨迹 122"/>
            </p:nvPicPr>
            <p:blipFill>
              <a:blip/>
            </p:blipFill>
            <p:spPr>
              <a:xfrm>
                <a:off x="4270428" y="469938"/>
                <a:ext cx="433630" cy="299521"/>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24" name="墨迹 123"/>
              <p14:cNvContentPartPr/>
              <p14:nvPr/>
            </p14:nvContentPartPr>
            <p14:xfrm>
              <a:off x="4742481" y="500923"/>
              <a:ext cx="25830" cy="96021"/>
            </p14:xfrm>
          </p:contentPart>
        </mc:Choice>
        <mc:Fallback xmlns="">
          <p:pic>
            <p:nvPicPr>
              <p:cNvPr id="124" name="墨迹 123"/>
            </p:nvPicPr>
            <p:blipFill>
              <a:blip/>
            </p:blipFill>
            <p:spPr>
              <a:xfrm>
                <a:off x="4742481" y="500923"/>
                <a:ext cx="25830" cy="96021"/>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25" name="墨迹 124"/>
              <p14:cNvContentPartPr/>
              <p14:nvPr/>
            </p14:nvContentPartPr>
            <p14:xfrm>
              <a:off x="4788976" y="426042"/>
              <a:ext cx="303508" cy="327924"/>
            </p14:xfrm>
          </p:contentPart>
        </mc:Choice>
        <mc:Fallback xmlns="">
          <p:pic>
            <p:nvPicPr>
              <p:cNvPr id="125" name="墨迹 124"/>
            </p:nvPicPr>
            <p:blipFill>
              <a:blip/>
            </p:blipFill>
            <p:spPr>
              <a:xfrm>
                <a:off x="4788976" y="426042"/>
                <a:ext cx="303508" cy="327924"/>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26" name="墨迹 125"/>
              <p14:cNvContentPartPr/>
              <p14:nvPr/>
            </p14:nvContentPartPr>
            <p14:xfrm>
              <a:off x="5188541" y="457027"/>
              <a:ext cx="173872" cy="83918"/>
            </p14:xfrm>
          </p:contentPart>
        </mc:Choice>
        <mc:Fallback xmlns="">
          <p:pic>
            <p:nvPicPr>
              <p:cNvPr id="126" name="墨迹 125"/>
            </p:nvPicPr>
            <p:blipFill>
              <a:blip/>
            </p:blipFill>
            <p:spPr>
              <a:xfrm>
                <a:off x="5188541" y="457027"/>
                <a:ext cx="173872" cy="83918"/>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27" name="墨迹 126"/>
              <p14:cNvContentPartPr/>
              <p14:nvPr/>
            </p14:nvContentPartPr>
            <p14:xfrm>
              <a:off x="5284922" y="402481"/>
              <a:ext cx="472698" cy="266277"/>
            </p14:xfrm>
          </p:contentPart>
        </mc:Choice>
        <mc:Fallback xmlns="">
          <p:pic>
            <p:nvPicPr>
              <p:cNvPr id="127" name="墨迹 126"/>
            </p:nvPicPr>
            <p:blipFill>
              <a:blip/>
            </p:blipFill>
            <p:spPr>
              <a:xfrm>
                <a:off x="5284922" y="402481"/>
                <a:ext cx="472698" cy="266277"/>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28" name="墨迹 127"/>
              <p14:cNvContentPartPr/>
              <p14:nvPr/>
            </p14:nvContentPartPr>
            <p14:xfrm>
              <a:off x="5807989" y="557728"/>
              <a:ext cx="14207" cy="7747"/>
            </p14:xfrm>
          </p:contentPart>
        </mc:Choice>
        <mc:Fallback xmlns="">
          <p:pic>
            <p:nvPicPr>
              <p:cNvPr id="128" name="墨迹 127"/>
            </p:nvPicPr>
            <p:blipFill>
              <a:blip/>
            </p:blipFill>
            <p:spPr>
              <a:xfrm>
                <a:off x="5807989" y="557728"/>
                <a:ext cx="14207" cy="7747"/>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29" name="墨迹 128"/>
              <p14:cNvContentPartPr/>
              <p14:nvPr/>
            </p14:nvContentPartPr>
            <p14:xfrm>
              <a:off x="5915186" y="552564"/>
              <a:ext cx="118820" cy="14202"/>
            </p14:xfrm>
          </p:contentPart>
        </mc:Choice>
        <mc:Fallback xmlns="">
          <p:pic>
            <p:nvPicPr>
              <p:cNvPr id="129" name="墨迹 128"/>
            </p:nvPicPr>
            <p:blipFill>
              <a:blip/>
            </p:blipFill>
            <p:spPr>
              <a:xfrm>
                <a:off x="5915186" y="552564"/>
                <a:ext cx="118820" cy="14202"/>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30" name="墨迹 129"/>
              <p14:cNvContentPartPr/>
              <p14:nvPr/>
            </p14:nvContentPartPr>
            <p14:xfrm>
              <a:off x="6137328" y="537072"/>
              <a:ext cx="165316" cy="28403"/>
            </p14:xfrm>
          </p:contentPart>
        </mc:Choice>
        <mc:Fallback xmlns="">
          <p:pic>
            <p:nvPicPr>
              <p:cNvPr id="130" name="墨迹 129"/>
            </p:nvPicPr>
            <p:blipFill>
              <a:blip/>
            </p:blipFill>
            <p:spPr>
              <a:xfrm>
                <a:off x="6137328" y="537072"/>
                <a:ext cx="165316" cy="28403"/>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31" name="墨迹 130"/>
              <p14:cNvContentPartPr/>
              <p14:nvPr/>
            </p14:nvContentPartPr>
            <p14:xfrm>
              <a:off x="6219986" y="268536"/>
              <a:ext cx="59410" cy="15492"/>
            </p14:xfrm>
          </p:contentPart>
        </mc:Choice>
        <mc:Fallback xmlns="">
          <p:pic>
            <p:nvPicPr>
              <p:cNvPr id="131" name="墨迹 130"/>
            </p:nvPicPr>
            <p:blipFill>
              <a:blip/>
            </p:blipFill>
            <p:spPr>
              <a:xfrm>
                <a:off x="6219986" y="268536"/>
                <a:ext cx="59410" cy="15492"/>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32" name="墨迹 131"/>
              <p14:cNvContentPartPr/>
              <p14:nvPr/>
            </p14:nvContentPartPr>
            <p14:xfrm>
              <a:off x="6323308" y="278864"/>
              <a:ext cx="147234" cy="10328"/>
            </p14:xfrm>
          </p:contentPart>
        </mc:Choice>
        <mc:Fallback xmlns="">
          <p:pic>
            <p:nvPicPr>
              <p:cNvPr id="132" name="墨迹 131"/>
            </p:nvPicPr>
            <p:blipFill>
              <a:blip/>
            </p:blipFill>
            <p:spPr>
              <a:xfrm>
                <a:off x="6323308" y="278864"/>
                <a:ext cx="147234" cy="10328"/>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33" name="墨迹 132"/>
              <p14:cNvContentPartPr/>
              <p14:nvPr/>
            </p14:nvContentPartPr>
            <p14:xfrm>
              <a:off x="9261205" y="176872"/>
              <a:ext cx="115269" cy="105381"/>
            </p14:xfrm>
          </p:contentPart>
        </mc:Choice>
        <mc:Fallback xmlns="">
          <p:pic>
            <p:nvPicPr>
              <p:cNvPr id="133" name="墨迹 132"/>
            </p:nvPicPr>
            <p:blipFill>
              <a:blip/>
            </p:blipFill>
            <p:spPr>
              <a:xfrm>
                <a:off x="9261205" y="176872"/>
                <a:ext cx="115269" cy="105381"/>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34" name="墨迹 133"/>
              <p14:cNvContentPartPr/>
              <p14:nvPr/>
            </p14:nvContentPartPr>
            <p14:xfrm>
              <a:off x="9307377" y="165253"/>
              <a:ext cx="353233" cy="282737"/>
            </p14:xfrm>
          </p:contentPart>
        </mc:Choice>
        <mc:Fallback xmlns="">
          <p:pic>
            <p:nvPicPr>
              <p:cNvPr id="134" name="墨迹 133"/>
            </p:nvPicPr>
            <p:blipFill>
              <a:blip/>
            </p:blipFill>
            <p:spPr>
              <a:xfrm>
                <a:off x="9307377" y="165253"/>
                <a:ext cx="353233" cy="282737"/>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35" name="墨迹 134"/>
              <p14:cNvContentPartPr/>
              <p14:nvPr/>
            </p14:nvContentPartPr>
            <p14:xfrm>
              <a:off x="9763932" y="146371"/>
              <a:ext cx="449451" cy="442342"/>
            </p14:xfrm>
          </p:contentPart>
        </mc:Choice>
        <mc:Fallback xmlns="">
          <p:pic>
            <p:nvPicPr>
              <p:cNvPr id="135" name="墨迹 134"/>
            </p:nvPicPr>
            <p:blipFill>
              <a:blip/>
            </p:blipFill>
            <p:spPr>
              <a:xfrm>
                <a:off x="9763932" y="146371"/>
                <a:ext cx="449451" cy="442342"/>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36" name="墨迹 135"/>
              <p14:cNvContentPartPr/>
              <p14:nvPr/>
            </p14:nvContentPartPr>
            <p14:xfrm>
              <a:off x="10339306" y="160088"/>
              <a:ext cx="407638" cy="392476"/>
            </p14:xfrm>
          </p:contentPart>
        </mc:Choice>
        <mc:Fallback xmlns="">
          <p:pic>
            <p:nvPicPr>
              <p:cNvPr id="136" name="墨迹 135"/>
            </p:nvPicPr>
            <p:blipFill>
              <a:blip/>
            </p:blipFill>
            <p:spPr>
              <a:xfrm>
                <a:off x="10339306" y="160088"/>
                <a:ext cx="407638" cy="392476"/>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37" name="墨迹 136"/>
              <p14:cNvContentPartPr/>
              <p14:nvPr/>
            </p14:nvContentPartPr>
            <p14:xfrm>
              <a:off x="10928242" y="154924"/>
              <a:ext cx="351940" cy="397640"/>
            </p14:xfrm>
          </p:contentPart>
        </mc:Choice>
        <mc:Fallback xmlns="">
          <p:pic>
            <p:nvPicPr>
              <p:cNvPr id="137" name="墨迹 136"/>
            </p:nvPicPr>
            <p:blipFill>
              <a:blip/>
            </p:blipFill>
            <p:spPr>
              <a:xfrm>
                <a:off x="10928242" y="154924"/>
                <a:ext cx="351940" cy="39764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38" name="墨迹 137"/>
              <p14:cNvContentPartPr/>
              <p14:nvPr/>
            </p14:nvContentPartPr>
            <p14:xfrm>
              <a:off x="11284057" y="111997"/>
              <a:ext cx="262180" cy="241909"/>
            </p14:xfrm>
          </p:contentPart>
        </mc:Choice>
        <mc:Fallback xmlns="">
          <p:pic>
            <p:nvPicPr>
              <p:cNvPr id="138" name="墨迹 137"/>
            </p:nvPicPr>
            <p:blipFill>
              <a:blip/>
            </p:blipFill>
            <p:spPr>
              <a:xfrm>
                <a:off x="11284057" y="111997"/>
                <a:ext cx="262180" cy="241909"/>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39" name="墨迹 138"/>
              <p14:cNvContentPartPr/>
              <p14:nvPr/>
            </p14:nvContentPartPr>
            <p14:xfrm>
              <a:off x="11639227" y="103283"/>
              <a:ext cx="91214" cy="149760"/>
            </p14:xfrm>
          </p:contentPart>
        </mc:Choice>
        <mc:Fallback xmlns="">
          <p:pic>
            <p:nvPicPr>
              <p:cNvPr id="139" name="墨迹 138"/>
            </p:nvPicPr>
            <p:blipFill>
              <a:blip/>
            </p:blipFill>
            <p:spPr>
              <a:xfrm>
                <a:off x="11639227" y="103283"/>
                <a:ext cx="91214" cy="14976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40" name="墨迹 139"/>
              <p14:cNvContentPartPr/>
              <p14:nvPr/>
            </p14:nvContentPartPr>
            <p14:xfrm>
              <a:off x="11654725" y="335670"/>
              <a:ext cx="41328" cy="92955"/>
            </p14:xfrm>
          </p:contentPart>
        </mc:Choice>
        <mc:Fallback xmlns="">
          <p:pic>
            <p:nvPicPr>
              <p:cNvPr id="140" name="墨迹 139"/>
            </p:nvPicPr>
            <p:blipFill>
              <a:blip/>
            </p:blipFill>
            <p:spPr>
              <a:xfrm>
                <a:off x="11654725" y="335670"/>
                <a:ext cx="41328" cy="9295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41" name="墨迹 140"/>
              <p14:cNvContentPartPr/>
              <p14:nvPr/>
            </p14:nvContentPartPr>
            <p14:xfrm>
              <a:off x="11820040" y="444117"/>
              <a:ext cx="28413" cy="20657"/>
            </p14:xfrm>
          </p:contentPart>
        </mc:Choice>
        <mc:Fallback xmlns="">
          <p:pic>
            <p:nvPicPr>
              <p:cNvPr id="141" name="墨迹 140"/>
            </p:nvPicPr>
            <p:blipFill>
              <a:blip/>
            </p:blipFill>
            <p:spPr>
              <a:xfrm>
                <a:off x="11820040" y="444117"/>
                <a:ext cx="28413" cy="20657"/>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42" name="墨迹 141"/>
              <p14:cNvContentPartPr/>
              <p14:nvPr/>
            </p14:nvContentPartPr>
            <p14:xfrm>
              <a:off x="9397139" y="557728"/>
              <a:ext cx="2433234" cy="69717"/>
            </p14:xfrm>
          </p:contentPart>
        </mc:Choice>
        <mc:Fallback xmlns="">
          <p:pic>
            <p:nvPicPr>
              <p:cNvPr id="142" name="墨迹 141"/>
            </p:nvPicPr>
            <p:blipFill>
              <a:blip/>
            </p:blipFill>
            <p:spPr>
              <a:xfrm>
                <a:off x="9397139" y="557728"/>
                <a:ext cx="2433234" cy="69717"/>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43" name="墨迹 142"/>
              <p14:cNvContentPartPr/>
              <p14:nvPr/>
            </p14:nvContentPartPr>
            <p14:xfrm>
              <a:off x="11703802" y="469938"/>
              <a:ext cx="33580" cy="25821"/>
            </p14:xfrm>
          </p:contentPart>
        </mc:Choice>
        <mc:Fallback xmlns="">
          <p:pic>
            <p:nvPicPr>
              <p:cNvPr id="143" name="墨迹 142"/>
            </p:nvPicPr>
            <p:blipFill>
              <a:blip/>
            </p:blipFill>
            <p:spPr>
              <a:xfrm>
                <a:off x="11703802" y="469938"/>
                <a:ext cx="33580" cy="25821"/>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44" name="墨迹 143"/>
              <p14:cNvContentPartPr/>
              <p14:nvPr/>
            </p14:nvContentPartPr>
            <p14:xfrm>
              <a:off x="6803755" y="46477"/>
              <a:ext cx="2240797" cy="655848"/>
            </p14:xfrm>
          </p:contentPart>
        </mc:Choice>
        <mc:Fallback xmlns="">
          <p:pic>
            <p:nvPicPr>
              <p:cNvPr id="144" name="墨迹 143"/>
            </p:nvPicPr>
            <p:blipFill>
              <a:blip/>
            </p:blipFill>
            <p:spPr>
              <a:xfrm>
                <a:off x="6803755" y="46477"/>
                <a:ext cx="2240797" cy="655848"/>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45" name="墨迹 144"/>
              <p14:cNvContentPartPr/>
              <p14:nvPr/>
            </p14:nvContentPartPr>
            <p14:xfrm>
              <a:off x="8928960" y="1442574"/>
              <a:ext cx="279938" cy="259338"/>
            </p14:xfrm>
          </p:contentPart>
        </mc:Choice>
        <mc:Fallback xmlns="">
          <p:pic>
            <p:nvPicPr>
              <p:cNvPr id="145" name="墨迹 144"/>
            </p:nvPicPr>
            <p:blipFill>
              <a:blip/>
            </p:blipFill>
            <p:spPr>
              <a:xfrm>
                <a:off x="8928960" y="1442574"/>
                <a:ext cx="279938" cy="259338"/>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46" name="墨迹 145"/>
              <p14:cNvContentPartPr/>
              <p14:nvPr/>
            </p14:nvContentPartPr>
            <p14:xfrm>
              <a:off x="1996375" y="784306"/>
              <a:ext cx="196635" cy="530456"/>
            </p14:xfrm>
          </p:contentPart>
        </mc:Choice>
        <mc:Fallback xmlns="">
          <p:pic>
            <p:nvPicPr>
              <p:cNvPr id="146" name="墨迹 145"/>
            </p:nvPicPr>
            <p:blipFill>
              <a:blip/>
            </p:blipFill>
            <p:spPr>
              <a:xfrm>
                <a:off x="1996375" y="784306"/>
                <a:ext cx="196635" cy="530456"/>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47" name="墨迹 146"/>
              <p14:cNvContentPartPr/>
              <p14:nvPr/>
            </p14:nvContentPartPr>
            <p14:xfrm>
              <a:off x="5276365" y="699581"/>
              <a:ext cx="193890" cy="591458"/>
            </p14:xfrm>
          </p:contentPart>
        </mc:Choice>
        <mc:Fallback xmlns="">
          <p:pic>
            <p:nvPicPr>
              <p:cNvPr id="147" name="墨迹 146"/>
            </p:nvPicPr>
            <p:blipFill>
              <a:blip/>
            </p:blipFill>
            <p:spPr>
              <a:xfrm>
                <a:off x="5276365" y="699581"/>
                <a:ext cx="193890" cy="591458"/>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48" name="墨迹 147"/>
              <p14:cNvContentPartPr/>
              <p14:nvPr/>
            </p14:nvContentPartPr>
            <p14:xfrm>
              <a:off x="5608933" y="2744749"/>
              <a:ext cx="182267" cy="158798"/>
            </p14:xfrm>
          </p:contentPart>
        </mc:Choice>
        <mc:Fallback xmlns="">
          <p:pic>
            <p:nvPicPr>
              <p:cNvPr id="148" name="墨迹 147"/>
            </p:nvPicPr>
            <p:blipFill>
              <a:blip/>
            </p:blipFill>
            <p:spPr>
              <a:xfrm>
                <a:off x="5608933" y="2744749"/>
                <a:ext cx="182267" cy="158798"/>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49" name="墨迹 148"/>
              <p14:cNvContentPartPr/>
              <p14:nvPr/>
            </p14:nvContentPartPr>
            <p14:xfrm>
              <a:off x="5844959" y="2738778"/>
              <a:ext cx="199380" cy="151213"/>
            </p14:xfrm>
          </p:contentPart>
        </mc:Choice>
        <mc:Fallback xmlns="">
          <p:pic>
            <p:nvPicPr>
              <p:cNvPr id="149" name="墨迹 148"/>
            </p:nvPicPr>
            <p:blipFill>
              <a:blip/>
            </p:blipFill>
            <p:spPr>
              <a:xfrm>
                <a:off x="5844959" y="2738778"/>
                <a:ext cx="199380" cy="151213"/>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50" name="墨迹 149"/>
              <p14:cNvContentPartPr/>
              <p14:nvPr/>
            </p14:nvContentPartPr>
            <p14:xfrm>
              <a:off x="6034006" y="2765405"/>
              <a:ext cx="30997" cy="77463"/>
            </p14:xfrm>
          </p:contentPart>
        </mc:Choice>
        <mc:Fallback xmlns="">
          <p:pic>
            <p:nvPicPr>
              <p:cNvPr id="150" name="墨迹 149"/>
            </p:nvPicPr>
            <p:blipFill>
              <a:blip/>
            </p:blipFill>
            <p:spPr>
              <a:xfrm>
                <a:off x="6034006" y="2765405"/>
                <a:ext cx="30997" cy="77463"/>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51" name="墨迹 150"/>
              <p14:cNvContentPartPr/>
              <p14:nvPr/>
            </p14:nvContentPartPr>
            <p14:xfrm>
              <a:off x="6075335" y="2669868"/>
              <a:ext cx="165316" cy="227224"/>
            </p14:xfrm>
          </p:contentPart>
        </mc:Choice>
        <mc:Fallback xmlns="">
          <p:pic>
            <p:nvPicPr>
              <p:cNvPr id="151" name="墨迹 150"/>
            </p:nvPicPr>
            <p:blipFill>
              <a:blip/>
            </p:blipFill>
            <p:spPr>
              <a:xfrm>
                <a:off x="6075335" y="2669868"/>
                <a:ext cx="165316" cy="227224"/>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52" name="墨迹 151"/>
              <p14:cNvContentPartPr/>
              <p14:nvPr/>
            </p14:nvContentPartPr>
            <p14:xfrm>
              <a:off x="6300060" y="2685361"/>
              <a:ext cx="154014" cy="67134"/>
            </p14:xfrm>
          </p:contentPart>
        </mc:Choice>
        <mc:Fallback xmlns="">
          <p:pic>
            <p:nvPicPr>
              <p:cNvPr id="152" name="墨迹 151"/>
            </p:nvPicPr>
            <p:blipFill>
              <a:blip/>
            </p:blipFill>
            <p:spPr>
              <a:xfrm>
                <a:off x="6300060" y="2685361"/>
                <a:ext cx="154014" cy="67134"/>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53" name="墨迹 152"/>
              <p14:cNvContentPartPr/>
              <p14:nvPr/>
            </p14:nvContentPartPr>
            <p14:xfrm>
              <a:off x="6374969" y="2582078"/>
              <a:ext cx="82658" cy="281931"/>
            </p14:xfrm>
          </p:contentPart>
        </mc:Choice>
        <mc:Fallback xmlns="">
          <p:pic>
            <p:nvPicPr>
              <p:cNvPr id="153" name="墨迹 152"/>
            </p:nvPicPr>
            <p:blipFill>
              <a:blip/>
            </p:blipFill>
            <p:spPr>
              <a:xfrm>
                <a:off x="6374969" y="2582078"/>
                <a:ext cx="82658" cy="281931"/>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54" name="墨迹 153"/>
              <p14:cNvContentPartPr/>
              <p14:nvPr/>
            </p14:nvContentPartPr>
            <p14:xfrm>
              <a:off x="6454559" y="2720058"/>
              <a:ext cx="243937" cy="161541"/>
            </p14:xfrm>
          </p:contentPart>
        </mc:Choice>
        <mc:Fallback xmlns="">
          <p:pic>
            <p:nvPicPr>
              <p:cNvPr id="154" name="墨迹 153"/>
            </p:nvPicPr>
            <p:blipFill>
              <a:blip/>
            </p:blipFill>
            <p:spPr>
              <a:xfrm>
                <a:off x="6454559" y="2720058"/>
                <a:ext cx="243937" cy="161541"/>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55" name="墨迹 154"/>
              <p14:cNvContentPartPr/>
              <p14:nvPr/>
            </p14:nvContentPartPr>
            <p14:xfrm>
              <a:off x="6702209" y="2602735"/>
              <a:ext cx="266862" cy="300166"/>
            </p14:xfrm>
          </p:contentPart>
        </mc:Choice>
        <mc:Fallback xmlns="">
          <p:pic>
            <p:nvPicPr>
              <p:cNvPr id="155" name="墨迹 154"/>
            </p:nvPicPr>
            <p:blipFill>
              <a:blip/>
            </p:blipFill>
            <p:spPr>
              <a:xfrm>
                <a:off x="6702209" y="2602735"/>
                <a:ext cx="266862" cy="300166"/>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56" name="墨迹 155"/>
              <p14:cNvContentPartPr/>
              <p14:nvPr/>
            </p14:nvContentPartPr>
            <p14:xfrm>
              <a:off x="7051728" y="2819629"/>
              <a:ext cx="15499" cy="51641"/>
            </p14:xfrm>
          </p:contentPart>
        </mc:Choice>
        <mc:Fallback xmlns="">
          <p:pic>
            <p:nvPicPr>
              <p:cNvPr id="156" name="墨迹 155"/>
            </p:nvPicPr>
            <p:blipFill>
              <a:blip/>
            </p:blipFill>
            <p:spPr>
              <a:xfrm>
                <a:off x="7051728" y="2819629"/>
                <a:ext cx="15499" cy="51641"/>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57" name="墨迹 156"/>
              <p14:cNvContentPartPr/>
              <p14:nvPr/>
            </p14:nvContentPartPr>
            <p14:xfrm>
              <a:off x="5605220" y="2933241"/>
              <a:ext cx="1678982" cy="166382"/>
            </p14:xfrm>
          </p:contentPart>
        </mc:Choice>
        <mc:Fallback xmlns="">
          <p:pic>
            <p:nvPicPr>
              <p:cNvPr id="157" name="墨迹 156"/>
            </p:nvPicPr>
            <p:blipFill>
              <a:blip/>
            </p:blipFill>
            <p:spPr>
              <a:xfrm>
                <a:off x="5605220" y="2933241"/>
                <a:ext cx="1678982" cy="166382"/>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58" name="墨迹 157"/>
              <p14:cNvContentPartPr/>
              <p14:nvPr/>
            </p14:nvContentPartPr>
            <p14:xfrm>
              <a:off x="10267142" y="2125050"/>
              <a:ext cx="135287" cy="163962"/>
            </p14:xfrm>
          </p:contentPart>
        </mc:Choice>
        <mc:Fallback xmlns="">
          <p:pic>
            <p:nvPicPr>
              <p:cNvPr id="158" name="墨迹 157"/>
            </p:nvPicPr>
            <p:blipFill>
              <a:blip/>
            </p:blipFill>
            <p:spPr>
              <a:xfrm>
                <a:off x="10267142" y="2125050"/>
                <a:ext cx="135287" cy="163962"/>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59" name="墨迹 158"/>
              <p14:cNvContentPartPr/>
              <p14:nvPr/>
            </p14:nvContentPartPr>
            <p14:xfrm>
              <a:off x="10920009" y="2186374"/>
              <a:ext cx="349842" cy="500278"/>
            </p14:xfrm>
          </p:contentPart>
        </mc:Choice>
        <mc:Fallback xmlns="">
          <p:pic>
            <p:nvPicPr>
              <p:cNvPr id="159" name="墨迹 158"/>
            </p:nvPicPr>
            <p:blipFill>
              <a:blip/>
            </p:blipFill>
            <p:spPr>
              <a:xfrm>
                <a:off x="10920009" y="2186374"/>
                <a:ext cx="349842" cy="500278"/>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60" name="墨迹 159"/>
              <p14:cNvContentPartPr/>
              <p14:nvPr/>
            </p14:nvContentPartPr>
            <p14:xfrm>
              <a:off x="11308597" y="2514944"/>
              <a:ext cx="10332" cy="5164"/>
            </p14:xfrm>
          </p:contentPart>
        </mc:Choice>
        <mc:Fallback xmlns="">
          <p:pic>
            <p:nvPicPr>
              <p:cNvPr id="160" name="墨迹 159"/>
            </p:nvPicPr>
            <p:blipFill>
              <a:blip/>
            </p:blipFill>
            <p:spPr>
              <a:xfrm>
                <a:off x="11308597" y="2514944"/>
                <a:ext cx="10332" cy="5164"/>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61" name="墨迹 160"/>
              <p14:cNvContentPartPr/>
              <p14:nvPr/>
            </p14:nvContentPartPr>
            <p14:xfrm>
              <a:off x="2918847" y="2744749"/>
              <a:ext cx="103322" cy="291775"/>
            </p14:xfrm>
          </p:contentPart>
        </mc:Choice>
        <mc:Fallback xmlns="">
          <p:pic>
            <p:nvPicPr>
              <p:cNvPr id="161" name="墨迹 160"/>
            </p:nvPicPr>
            <p:blipFill>
              <a:blip/>
            </p:blipFill>
            <p:spPr>
              <a:xfrm>
                <a:off x="2918847" y="2744749"/>
                <a:ext cx="103322" cy="291775"/>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62" name="墨迹 161"/>
              <p14:cNvContentPartPr/>
              <p14:nvPr/>
            </p14:nvContentPartPr>
            <p14:xfrm>
              <a:off x="3037667" y="2738778"/>
              <a:ext cx="123987" cy="233355"/>
            </p14:xfrm>
          </p:contentPart>
        </mc:Choice>
        <mc:Fallback xmlns="">
          <p:pic>
            <p:nvPicPr>
              <p:cNvPr id="162" name="墨迹 161"/>
            </p:nvPicPr>
            <p:blipFill>
              <a:blip/>
            </p:blipFill>
            <p:spPr>
              <a:xfrm>
                <a:off x="3037667" y="2738778"/>
                <a:ext cx="123987" cy="23335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63" name="墨迹 162"/>
              <p14:cNvContentPartPr/>
              <p14:nvPr/>
            </p14:nvContentPartPr>
            <p14:xfrm>
              <a:off x="3063498" y="2874821"/>
              <a:ext cx="136902" cy="159766"/>
            </p14:xfrm>
          </p:contentPart>
        </mc:Choice>
        <mc:Fallback xmlns="">
          <p:pic>
            <p:nvPicPr>
              <p:cNvPr id="163" name="墨迹 162"/>
            </p:nvPicPr>
            <p:blipFill>
              <a:blip/>
            </p:blipFill>
            <p:spPr>
              <a:xfrm>
                <a:off x="3063498" y="2874821"/>
                <a:ext cx="136902" cy="159766"/>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64" name="墨迹 163"/>
              <p14:cNvContentPartPr/>
              <p14:nvPr/>
            </p14:nvContentPartPr>
            <p14:xfrm>
              <a:off x="3200400" y="2721510"/>
              <a:ext cx="242806" cy="247395"/>
            </p14:xfrm>
          </p:contentPart>
        </mc:Choice>
        <mc:Fallback xmlns="">
          <p:pic>
            <p:nvPicPr>
              <p:cNvPr id="164" name="墨迹 163"/>
            </p:nvPicPr>
            <p:blipFill>
              <a:blip/>
            </p:blipFill>
            <p:spPr>
              <a:xfrm>
                <a:off x="3200400" y="2721510"/>
                <a:ext cx="242806" cy="24739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65" name="墨迹 164"/>
              <p14:cNvContentPartPr/>
              <p14:nvPr/>
            </p14:nvContentPartPr>
            <p14:xfrm>
              <a:off x="3476786" y="2829957"/>
              <a:ext cx="56827" cy="149761"/>
            </p14:xfrm>
          </p:contentPart>
        </mc:Choice>
        <mc:Fallback xmlns="">
          <p:pic>
            <p:nvPicPr>
              <p:cNvPr id="165" name="墨迹 164"/>
            </p:nvPicPr>
            <p:blipFill>
              <a:blip/>
            </p:blipFill>
            <p:spPr>
              <a:xfrm>
                <a:off x="3476786" y="2829957"/>
                <a:ext cx="56827" cy="149761"/>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66" name="墨迹 165"/>
              <p14:cNvContentPartPr/>
              <p14:nvPr/>
            </p14:nvContentPartPr>
            <p14:xfrm>
              <a:off x="2539138" y="3002472"/>
              <a:ext cx="186464" cy="147663"/>
            </p14:xfrm>
          </p:contentPart>
        </mc:Choice>
        <mc:Fallback xmlns="">
          <p:pic>
            <p:nvPicPr>
              <p:cNvPr id="166" name="墨迹 165"/>
            </p:nvPicPr>
            <p:blipFill>
              <a:blip/>
            </p:blipFill>
            <p:spPr>
              <a:xfrm>
                <a:off x="2539138" y="3002472"/>
                <a:ext cx="186464" cy="147663"/>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70" name="墨迹 169"/>
              <p14:cNvContentPartPr/>
              <p14:nvPr/>
            </p14:nvContentPartPr>
            <p14:xfrm>
              <a:off x="8832419" y="2869657"/>
              <a:ext cx="89438" cy="430562"/>
            </p14:xfrm>
          </p:contentPart>
        </mc:Choice>
        <mc:Fallback xmlns="">
          <p:pic>
            <p:nvPicPr>
              <p:cNvPr id="170" name="墨迹 169"/>
            </p:nvPicPr>
            <p:blipFill>
              <a:blip/>
            </p:blipFill>
            <p:spPr>
              <a:xfrm>
                <a:off x="8832419" y="2869657"/>
                <a:ext cx="89438" cy="430562"/>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71" name="墨迹 170"/>
              <p14:cNvContentPartPr/>
              <p14:nvPr/>
            </p14:nvContentPartPr>
            <p14:xfrm>
              <a:off x="8941876" y="2955672"/>
              <a:ext cx="105582" cy="377145"/>
            </p14:xfrm>
          </p:contentPart>
        </mc:Choice>
        <mc:Fallback xmlns="">
          <p:pic>
            <p:nvPicPr>
              <p:cNvPr id="171" name="墨迹 170"/>
            </p:nvPicPr>
            <p:blipFill>
              <a:blip/>
            </p:blipFill>
            <p:spPr>
              <a:xfrm>
                <a:off x="8941876" y="2955672"/>
                <a:ext cx="105582" cy="377145"/>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72" name="墨迹 171"/>
              <p14:cNvContentPartPr/>
              <p14:nvPr/>
            </p14:nvContentPartPr>
            <p14:xfrm>
              <a:off x="8978684" y="2940180"/>
              <a:ext cx="144651" cy="182198"/>
            </p14:xfrm>
          </p:contentPart>
        </mc:Choice>
        <mc:Fallback xmlns="">
          <p:pic>
            <p:nvPicPr>
              <p:cNvPr id="172" name="墨迹 171"/>
            </p:nvPicPr>
            <p:blipFill>
              <a:blip/>
            </p:blipFill>
            <p:spPr>
              <a:xfrm>
                <a:off x="8978684" y="2940180"/>
                <a:ext cx="144651" cy="182198"/>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73" name="墨迹 172"/>
              <p14:cNvContentPartPr/>
              <p14:nvPr/>
            </p14:nvContentPartPr>
            <p14:xfrm>
              <a:off x="9181454" y="2936468"/>
              <a:ext cx="148525" cy="184619"/>
            </p14:xfrm>
          </p:contentPart>
        </mc:Choice>
        <mc:Fallback xmlns="">
          <p:pic>
            <p:nvPicPr>
              <p:cNvPr id="173" name="墨迹 172"/>
            </p:nvPicPr>
            <p:blipFill>
              <a:blip/>
            </p:blipFill>
            <p:spPr>
              <a:xfrm>
                <a:off x="9181454" y="2936468"/>
                <a:ext cx="148525" cy="184619"/>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74" name="墨迹 173"/>
              <p14:cNvContentPartPr/>
              <p14:nvPr/>
            </p14:nvContentPartPr>
            <p14:xfrm>
              <a:off x="9292848" y="2947603"/>
              <a:ext cx="158535" cy="161219"/>
            </p14:xfrm>
          </p:contentPart>
        </mc:Choice>
        <mc:Fallback xmlns="">
          <p:pic>
            <p:nvPicPr>
              <p:cNvPr id="174" name="墨迹 173"/>
            </p:nvPicPr>
            <p:blipFill>
              <a:blip/>
            </p:blipFill>
            <p:spPr>
              <a:xfrm>
                <a:off x="9292848" y="2947603"/>
                <a:ext cx="158535" cy="161219"/>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75" name="墨迹 174"/>
              <p14:cNvContentPartPr/>
              <p14:nvPr/>
            </p14:nvContentPartPr>
            <p14:xfrm>
              <a:off x="9476729" y="2859651"/>
              <a:ext cx="149333" cy="280801"/>
            </p14:xfrm>
          </p:contentPart>
        </mc:Choice>
        <mc:Fallback xmlns="">
          <p:pic>
            <p:nvPicPr>
              <p:cNvPr id="175" name="墨迹 174"/>
            </p:nvPicPr>
            <p:blipFill>
              <a:blip/>
            </p:blipFill>
            <p:spPr>
              <a:xfrm>
                <a:off x="9476729" y="2859651"/>
                <a:ext cx="149333" cy="280801"/>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77" name="墨迹 176"/>
              <p14:cNvContentPartPr/>
              <p14:nvPr/>
            </p14:nvContentPartPr>
            <p14:xfrm>
              <a:off x="9670942" y="2836090"/>
              <a:ext cx="149817" cy="305008"/>
            </p14:xfrm>
          </p:contentPart>
        </mc:Choice>
        <mc:Fallback xmlns="">
          <p:pic>
            <p:nvPicPr>
              <p:cNvPr id="177" name="墨迹 176"/>
            </p:nvPicPr>
            <p:blipFill>
              <a:blip/>
            </p:blipFill>
            <p:spPr>
              <a:xfrm>
                <a:off x="9670942" y="2836090"/>
                <a:ext cx="149817" cy="305008"/>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78" name="墨迹 177"/>
              <p14:cNvContentPartPr/>
              <p14:nvPr/>
            </p14:nvContentPartPr>
            <p14:xfrm>
              <a:off x="9779430" y="2929851"/>
              <a:ext cx="173871" cy="177195"/>
            </p14:xfrm>
          </p:contentPart>
        </mc:Choice>
        <mc:Fallback xmlns="">
          <p:pic>
            <p:nvPicPr>
              <p:cNvPr id="178" name="墨迹 177"/>
            </p:nvPicPr>
            <p:blipFill>
              <a:blip/>
            </p:blipFill>
            <p:spPr>
              <a:xfrm>
                <a:off x="9779430" y="2929851"/>
                <a:ext cx="173871" cy="177195"/>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79" name="墨迹 178"/>
              <p14:cNvContentPartPr/>
              <p14:nvPr/>
            </p14:nvContentPartPr>
            <p14:xfrm>
              <a:off x="10001573" y="2822857"/>
              <a:ext cx="54567" cy="162025"/>
            </p14:xfrm>
          </p:contentPart>
        </mc:Choice>
        <mc:Fallback xmlns="">
          <p:pic>
            <p:nvPicPr>
              <p:cNvPr id="179" name="墨迹 178"/>
            </p:nvPicPr>
            <p:blipFill>
              <a:blip/>
            </p:blipFill>
            <p:spPr>
              <a:xfrm>
                <a:off x="10001573" y="2822857"/>
                <a:ext cx="54567" cy="162025"/>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80" name="墨迹 179"/>
              <p14:cNvContentPartPr/>
              <p14:nvPr/>
            </p14:nvContentPartPr>
            <p14:xfrm>
              <a:off x="10084230" y="2942116"/>
              <a:ext cx="174356" cy="173484"/>
            </p14:xfrm>
          </p:contentPart>
        </mc:Choice>
        <mc:Fallback xmlns="">
          <p:pic>
            <p:nvPicPr>
              <p:cNvPr id="180" name="墨迹 179"/>
            </p:nvPicPr>
            <p:blipFill>
              <a:blip/>
            </p:blipFill>
            <p:spPr>
              <a:xfrm>
                <a:off x="10084230" y="2942116"/>
                <a:ext cx="174356" cy="173484"/>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81" name="墨迹 180"/>
              <p14:cNvContentPartPr/>
              <p14:nvPr/>
            </p14:nvContentPartPr>
            <p14:xfrm>
              <a:off x="10285708" y="2925010"/>
              <a:ext cx="320298" cy="194140"/>
            </p14:xfrm>
          </p:contentPart>
        </mc:Choice>
        <mc:Fallback xmlns="">
          <p:pic>
            <p:nvPicPr>
              <p:cNvPr id="181" name="墨迹 180"/>
            </p:nvPicPr>
            <p:blipFill>
              <a:blip/>
            </p:blipFill>
            <p:spPr>
              <a:xfrm>
                <a:off x="10285708" y="2925010"/>
                <a:ext cx="320298" cy="194140"/>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82" name="墨迹 181"/>
              <p14:cNvContentPartPr/>
              <p14:nvPr/>
            </p14:nvContentPartPr>
            <p14:xfrm>
              <a:off x="10308148" y="2912584"/>
              <a:ext cx="106712" cy="74880"/>
            </p14:xfrm>
          </p:contentPart>
        </mc:Choice>
        <mc:Fallback xmlns="">
          <p:pic>
            <p:nvPicPr>
              <p:cNvPr id="182" name="墨迹 181"/>
            </p:nvPicPr>
            <p:blipFill>
              <a:blip/>
            </p:blipFill>
            <p:spPr>
              <a:xfrm>
                <a:off x="10308148" y="2912584"/>
                <a:ext cx="106712" cy="7488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83" name="墨迹 182"/>
              <p14:cNvContentPartPr/>
              <p14:nvPr/>
            </p14:nvContentPartPr>
            <p14:xfrm>
              <a:off x="10574364" y="2864170"/>
              <a:ext cx="344191" cy="238196"/>
            </p14:xfrm>
          </p:contentPart>
        </mc:Choice>
        <mc:Fallback xmlns="">
          <p:pic>
            <p:nvPicPr>
              <p:cNvPr id="183" name="墨迹 182"/>
            </p:nvPicPr>
            <p:blipFill>
              <a:blip/>
            </p:blipFill>
            <p:spPr>
              <a:xfrm>
                <a:off x="10574364" y="2864170"/>
                <a:ext cx="344191" cy="238196"/>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84" name="墨迹 183"/>
              <p14:cNvContentPartPr/>
              <p14:nvPr/>
            </p14:nvContentPartPr>
            <p14:xfrm>
              <a:off x="10907578" y="2849807"/>
              <a:ext cx="227954" cy="284190"/>
            </p14:xfrm>
          </p:contentPart>
        </mc:Choice>
        <mc:Fallback xmlns="">
          <p:pic>
            <p:nvPicPr>
              <p:cNvPr id="184" name="墨迹 183"/>
            </p:nvPicPr>
            <p:blipFill>
              <a:blip/>
            </p:blipFill>
            <p:spPr>
              <a:xfrm>
                <a:off x="10907578" y="2849807"/>
                <a:ext cx="227954" cy="28419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85" name="墨迹 184"/>
              <p14:cNvContentPartPr/>
              <p14:nvPr/>
            </p14:nvContentPartPr>
            <p14:xfrm>
              <a:off x="11169111" y="2844320"/>
              <a:ext cx="87824" cy="396188"/>
            </p14:xfrm>
          </p:contentPart>
        </mc:Choice>
        <mc:Fallback xmlns="">
          <p:pic>
            <p:nvPicPr>
              <p:cNvPr id="185" name="墨迹 184"/>
            </p:nvPicPr>
            <p:blipFill>
              <a:blip/>
            </p:blipFill>
            <p:spPr>
              <a:xfrm>
                <a:off x="11169111" y="2844320"/>
                <a:ext cx="87824" cy="396188"/>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86" name="墨迹 185"/>
              <p14:cNvContentPartPr/>
              <p14:nvPr/>
            </p14:nvContentPartPr>
            <p14:xfrm>
              <a:off x="9007098" y="3352828"/>
              <a:ext cx="1389681" cy="236261"/>
            </p14:xfrm>
          </p:contentPart>
        </mc:Choice>
        <mc:Fallback xmlns="">
          <p:pic>
            <p:nvPicPr>
              <p:cNvPr id="186" name="墨迹 185"/>
            </p:nvPicPr>
            <p:blipFill>
              <a:blip/>
            </p:blipFill>
            <p:spPr>
              <a:xfrm>
                <a:off x="9007098" y="3352828"/>
                <a:ext cx="1389681" cy="236261"/>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87" name="墨迹 186"/>
              <p14:cNvContentPartPr/>
              <p14:nvPr/>
            </p14:nvContentPartPr>
            <p14:xfrm>
              <a:off x="8198603" y="4419711"/>
              <a:ext cx="1348352" cy="142821"/>
            </p14:xfrm>
          </p:contentPart>
        </mc:Choice>
        <mc:Fallback xmlns="">
          <p:pic>
            <p:nvPicPr>
              <p:cNvPr id="187" name="墨迹 186"/>
            </p:nvPicPr>
            <p:blipFill>
              <a:blip/>
            </p:blipFill>
            <p:spPr>
              <a:xfrm>
                <a:off x="8198603" y="4419711"/>
                <a:ext cx="1348352" cy="142821"/>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88" name="墨迹 187"/>
              <p14:cNvContentPartPr/>
              <p14:nvPr/>
            </p14:nvContentPartPr>
            <p14:xfrm>
              <a:off x="1153816" y="6496508"/>
              <a:ext cx="1741784" cy="258209"/>
            </p14:xfrm>
          </p:contentPart>
        </mc:Choice>
        <mc:Fallback xmlns="">
          <p:pic>
            <p:nvPicPr>
              <p:cNvPr id="188" name="墨迹 187"/>
            </p:nvPicPr>
            <p:blipFill>
              <a:blip/>
            </p:blipFill>
            <p:spPr>
              <a:xfrm>
                <a:off x="1153816" y="6496508"/>
                <a:ext cx="1741784" cy="258209"/>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89" name="墨迹 188"/>
              <p14:cNvContentPartPr/>
              <p14:nvPr/>
            </p14:nvContentPartPr>
            <p14:xfrm>
              <a:off x="1504627" y="5831623"/>
              <a:ext cx="93635" cy="189783"/>
            </p14:xfrm>
          </p:contentPart>
        </mc:Choice>
        <mc:Fallback xmlns="">
          <p:pic>
            <p:nvPicPr>
              <p:cNvPr id="189" name="墨迹 188"/>
            </p:nvPicPr>
            <p:blipFill>
              <a:blip/>
            </p:blipFill>
            <p:spPr>
              <a:xfrm>
                <a:off x="1504627" y="5831623"/>
                <a:ext cx="93635" cy="189783"/>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90" name="墨迹 189"/>
              <p14:cNvContentPartPr/>
              <p14:nvPr/>
            </p14:nvContentPartPr>
            <p14:xfrm>
              <a:off x="1477505" y="5937166"/>
              <a:ext cx="206644" cy="197851"/>
            </p14:xfrm>
          </p:contentPart>
        </mc:Choice>
        <mc:Fallback xmlns="">
          <p:pic>
            <p:nvPicPr>
              <p:cNvPr id="190" name="墨迹 189"/>
            </p:nvPicPr>
            <p:blipFill>
              <a:blip/>
            </p:blipFill>
            <p:spPr>
              <a:xfrm>
                <a:off x="1477505" y="5937166"/>
                <a:ext cx="206644" cy="197851"/>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91" name="墨迹 190"/>
              <p14:cNvContentPartPr/>
              <p14:nvPr/>
            </p14:nvContentPartPr>
            <p14:xfrm>
              <a:off x="1663484" y="5943944"/>
              <a:ext cx="25831" cy="51641"/>
            </p14:xfrm>
          </p:contentPart>
        </mc:Choice>
        <mc:Fallback xmlns="">
          <p:pic>
            <p:nvPicPr>
              <p:cNvPr id="191" name="墨迹 190"/>
            </p:nvPicPr>
            <p:blipFill>
              <a:blip/>
            </p:blipFill>
            <p:spPr>
              <a:xfrm>
                <a:off x="1663484" y="5943944"/>
                <a:ext cx="25831" cy="51641"/>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92" name="墨迹 191"/>
              <p14:cNvContentPartPr/>
              <p14:nvPr/>
            </p14:nvContentPartPr>
            <p14:xfrm>
              <a:off x="1668650" y="5876810"/>
              <a:ext cx="136256" cy="131686"/>
            </p14:xfrm>
          </p:contentPart>
        </mc:Choice>
        <mc:Fallback xmlns="">
          <p:pic>
            <p:nvPicPr>
              <p:cNvPr id="192" name="墨迹 191"/>
            </p:nvPicPr>
            <p:blipFill>
              <a:blip/>
            </p:blipFill>
            <p:spPr>
              <a:xfrm>
                <a:off x="1668650" y="5876810"/>
                <a:ext cx="136256" cy="131686"/>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93" name="墨迹 192"/>
              <p14:cNvContentPartPr/>
              <p14:nvPr/>
            </p14:nvContentPartPr>
            <p14:xfrm>
              <a:off x="1644596" y="5803059"/>
              <a:ext cx="278808" cy="300973"/>
            </p14:xfrm>
          </p:contentPart>
        </mc:Choice>
        <mc:Fallback xmlns="">
          <p:pic>
            <p:nvPicPr>
              <p:cNvPr id="193" name="墨迹 192"/>
            </p:nvPicPr>
            <p:blipFill>
              <a:blip/>
            </p:blipFill>
            <p:spPr>
              <a:xfrm>
                <a:off x="1644596" y="5803059"/>
                <a:ext cx="278808" cy="300973"/>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94" name="墨迹 193"/>
              <p14:cNvContentPartPr/>
              <p14:nvPr/>
            </p14:nvContentPartPr>
            <p14:xfrm>
              <a:off x="1852047" y="5695096"/>
              <a:ext cx="200832" cy="224480"/>
            </p14:xfrm>
          </p:contentPart>
        </mc:Choice>
        <mc:Fallback xmlns="">
          <p:pic>
            <p:nvPicPr>
              <p:cNvPr id="194" name="墨迹 193"/>
            </p:nvPicPr>
            <p:blipFill>
              <a:blip/>
            </p:blipFill>
            <p:spPr>
              <a:xfrm>
                <a:off x="1852047" y="5695096"/>
                <a:ext cx="200832" cy="22448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95" name="墨迹 194"/>
              <p14:cNvContentPartPr/>
              <p14:nvPr/>
            </p14:nvContentPartPr>
            <p14:xfrm>
              <a:off x="1854630" y="5845825"/>
              <a:ext cx="216976" cy="139432"/>
            </p14:xfrm>
          </p:contentPart>
        </mc:Choice>
        <mc:Fallback xmlns="">
          <p:pic>
            <p:nvPicPr>
              <p:cNvPr id="195" name="墨迹 194"/>
            </p:nvPicPr>
            <p:blipFill>
              <a:blip/>
            </p:blipFill>
            <p:spPr>
              <a:xfrm>
                <a:off x="1854630" y="5845825"/>
                <a:ext cx="216976" cy="139432"/>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96" name="墨迹 195"/>
              <p14:cNvContentPartPr/>
              <p14:nvPr/>
            </p14:nvContentPartPr>
            <p14:xfrm>
              <a:off x="1816853" y="5952981"/>
              <a:ext cx="360658" cy="114903"/>
            </p14:xfrm>
          </p:contentPart>
        </mc:Choice>
        <mc:Fallback xmlns="">
          <p:pic>
            <p:nvPicPr>
              <p:cNvPr id="196" name="墨迹 195"/>
            </p:nvPicPr>
            <p:blipFill>
              <a:blip/>
            </p:blipFill>
            <p:spPr>
              <a:xfrm>
                <a:off x="1816853" y="5952981"/>
                <a:ext cx="360658" cy="114903"/>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97" name="墨迹 196"/>
              <p14:cNvContentPartPr/>
              <p14:nvPr/>
            </p14:nvContentPartPr>
            <p14:xfrm>
              <a:off x="2960337" y="6519586"/>
              <a:ext cx="968644" cy="135236"/>
            </p14:xfrm>
          </p:contentPart>
        </mc:Choice>
        <mc:Fallback xmlns="">
          <p:pic>
            <p:nvPicPr>
              <p:cNvPr id="197" name="墨迹 196"/>
            </p:nvPicPr>
            <p:blipFill>
              <a:blip/>
            </p:blipFill>
            <p:spPr>
              <a:xfrm>
                <a:off x="2960337" y="6519586"/>
                <a:ext cx="968644" cy="135236"/>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98" name="墨迹 197"/>
              <p14:cNvContentPartPr/>
              <p14:nvPr/>
            </p14:nvContentPartPr>
            <p14:xfrm>
              <a:off x="3337301" y="5829203"/>
              <a:ext cx="80075" cy="255626"/>
            </p14:xfrm>
          </p:contentPart>
        </mc:Choice>
        <mc:Fallback xmlns="">
          <p:pic>
            <p:nvPicPr>
              <p:cNvPr id="198" name="墨迹 197"/>
            </p:nvPicPr>
            <p:blipFill>
              <a:blip/>
            </p:blipFill>
            <p:spPr>
              <a:xfrm>
                <a:off x="3337301" y="5829203"/>
                <a:ext cx="80075" cy="255626"/>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99" name="墨迹 198"/>
              <p14:cNvContentPartPr/>
              <p14:nvPr/>
            </p14:nvContentPartPr>
            <p14:xfrm>
              <a:off x="3417376" y="5880360"/>
              <a:ext cx="111071" cy="218508"/>
            </p14:xfrm>
          </p:contentPart>
        </mc:Choice>
        <mc:Fallback xmlns="">
          <p:pic>
            <p:nvPicPr>
              <p:cNvPr id="199" name="墨迹 198"/>
            </p:nvPicPr>
            <p:blipFill>
              <a:blip/>
            </p:blipFill>
            <p:spPr>
              <a:xfrm>
                <a:off x="3417376" y="5880360"/>
                <a:ext cx="111071" cy="218508"/>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200" name="墨迹 199"/>
              <p14:cNvContentPartPr/>
              <p14:nvPr/>
            </p14:nvContentPartPr>
            <p14:xfrm>
              <a:off x="3502616" y="6036899"/>
              <a:ext cx="132543" cy="77462"/>
            </p14:xfrm>
          </p:contentPart>
        </mc:Choice>
        <mc:Fallback xmlns="">
          <p:pic>
            <p:nvPicPr>
              <p:cNvPr id="200" name="墨迹 199"/>
            </p:nvPicPr>
            <p:blipFill>
              <a:blip/>
            </p:blipFill>
            <p:spPr>
              <a:xfrm>
                <a:off x="3502616" y="6036899"/>
                <a:ext cx="132543" cy="77462"/>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202" name="墨迹 201"/>
              <p14:cNvContentPartPr/>
              <p14:nvPr/>
            </p14:nvContentPartPr>
            <p14:xfrm>
              <a:off x="5357247" y="6212480"/>
              <a:ext cx="220367" cy="175581"/>
            </p14:xfrm>
          </p:contentPart>
        </mc:Choice>
        <mc:Fallback xmlns="">
          <p:pic>
            <p:nvPicPr>
              <p:cNvPr id="202" name="墨迹 201"/>
            </p:nvPicPr>
            <p:blipFill>
              <a:blip/>
            </p:blipFill>
            <p:spPr>
              <a:xfrm>
                <a:off x="5357247" y="6212480"/>
                <a:ext cx="220367" cy="175581"/>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203" name="墨迹 202"/>
              <p14:cNvContentPartPr/>
              <p14:nvPr/>
            </p14:nvContentPartPr>
            <p14:xfrm>
              <a:off x="5535477" y="6191823"/>
              <a:ext cx="390041" cy="468002"/>
            </p14:xfrm>
          </p:contentPart>
        </mc:Choice>
        <mc:Fallback xmlns="">
          <p:pic>
            <p:nvPicPr>
              <p:cNvPr id="203" name="墨迹 202"/>
            </p:nvPicPr>
            <p:blipFill>
              <a:blip/>
            </p:blipFill>
            <p:spPr>
              <a:xfrm>
                <a:off x="5535477" y="6191823"/>
                <a:ext cx="390041" cy="468002"/>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204" name="墨迹 203"/>
              <p14:cNvContentPartPr/>
              <p14:nvPr/>
            </p14:nvContentPartPr>
            <p14:xfrm>
              <a:off x="6140557" y="6018502"/>
              <a:ext cx="265409" cy="455252"/>
            </p14:xfrm>
          </p:contentPart>
        </mc:Choice>
        <mc:Fallback xmlns="">
          <p:pic>
            <p:nvPicPr>
              <p:cNvPr id="204" name="墨迹 203"/>
            </p:nvPicPr>
            <p:blipFill>
              <a:blip/>
            </p:blipFill>
            <p:spPr>
              <a:xfrm>
                <a:off x="6140557" y="6018502"/>
                <a:ext cx="265409" cy="455252"/>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205" name="墨迹 204"/>
              <p14:cNvContentPartPr/>
              <p14:nvPr/>
            </p14:nvContentPartPr>
            <p14:xfrm>
              <a:off x="6469735" y="6085312"/>
              <a:ext cx="416678" cy="363428"/>
            </p14:xfrm>
          </p:contentPart>
        </mc:Choice>
        <mc:Fallback xmlns="">
          <p:pic>
            <p:nvPicPr>
              <p:cNvPr id="205" name="墨迹 204"/>
            </p:nvPicPr>
            <p:blipFill>
              <a:blip/>
            </p:blipFill>
            <p:spPr>
              <a:xfrm>
                <a:off x="6469735" y="6085312"/>
                <a:ext cx="416678" cy="363428"/>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206" name="墨迹 205"/>
              <p14:cNvContentPartPr/>
              <p14:nvPr/>
            </p14:nvContentPartPr>
            <p14:xfrm>
              <a:off x="6775342" y="6078212"/>
              <a:ext cx="155467" cy="260790"/>
            </p14:xfrm>
          </p:contentPart>
        </mc:Choice>
        <mc:Fallback xmlns="">
          <p:pic>
            <p:nvPicPr>
              <p:cNvPr id="206" name="墨迹 205"/>
            </p:nvPicPr>
            <p:blipFill>
              <a:blip/>
            </p:blipFill>
            <p:spPr>
              <a:xfrm>
                <a:off x="6775342" y="6078212"/>
                <a:ext cx="155467" cy="260790"/>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207" name="墨迹 206"/>
              <p14:cNvContentPartPr/>
              <p14:nvPr/>
            </p14:nvContentPartPr>
            <p14:xfrm>
              <a:off x="6958739" y="6186659"/>
              <a:ext cx="46495" cy="38732"/>
            </p14:xfrm>
          </p:contentPart>
        </mc:Choice>
        <mc:Fallback xmlns="">
          <p:pic>
            <p:nvPicPr>
              <p:cNvPr id="207" name="墨迹 206"/>
            </p:nvPicPr>
            <p:blipFill>
              <a:blip/>
            </p:blipFill>
            <p:spPr>
              <a:xfrm>
                <a:off x="6958739" y="6186659"/>
                <a:ext cx="46495" cy="38732"/>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208" name="墨迹 207"/>
              <p14:cNvContentPartPr/>
              <p14:nvPr/>
            </p14:nvContentPartPr>
            <p14:xfrm>
              <a:off x="6881247" y="6233137"/>
              <a:ext cx="152400" cy="165253"/>
            </p14:xfrm>
          </p:contentPart>
        </mc:Choice>
        <mc:Fallback xmlns="">
          <p:pic>
            <p:nvPicPr>
              <p:cNvPr id="208" name="墨迹 207"/>
            </p:nvPicPr>
            <p:blipFill>
              <a:blip/>
            </p:blipFill>
            <p:spPr>
              <a:xfrm>
                <a:off x="6881247" y="6233137"/>
                <a:ext cx="152400" cy="165253"/>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209" name="墨迹 208"/>
              <p14:cNvContentPartPr/>
              <p14:nvPr/>
            </p14:nvContentPartPr>
            <p14:xfrm>
              <a:off x="7094348" y="6019792"/>
              <a:ext cx="285589" cy="396672"/>
            </p14:xfrm>
          </p:contentPart>
        </mc:Choice>
        <mc:Fallback xmlns="">
          <p:pic>
            <p:nvPicPr>
              <p:cNvPr id="209" name="墨迹 208"/>
            </p:nvPicPr>
            <p:blipFill>
              <a:blip/>
            </p:blipFill>
            <p:spPr>
              <a:xfrm>
                <a:off x="7094348" y="6019792"/>
                <a:ext cx="285589" cy="396672"/>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210" name="墨迹 209"/>
              <p14:cNvContentPartPr/>
              <p14:nvPr/>
            </p14:nvContentPartPr>
            <p14:xfrm>
              <a:off x="7571567" y="6341584"/>
              <a:ext cx="32934" cy="18720"/>
            </p14:xfrm>
          </p:contentPart>
        </mc:Choice>
        <mc:Fallback xmlns="">
          <p:pic>
            <p:nvPicPr>
              <p:cNvPr id="210" name="墨迹 209"/>
            </p:nvPicPr>
            <p:blipFill>
              <a:blip/>
            </p:blipFill>
            <p:spPr>
              <a:xfrm>
                <a:off x="7571567" y="6341584"/>
                <a:ext cx="32934" cy="18720"/>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211" name="墨迹 210"/>
              <p14:cNvContentPartPr/>
              <p14:nvPr/>
            </p14:nvContentPartPr>
            <p14:xfrm>
              <a:off x="7881533" y="5771913"/>
              <a:ext cx="257660" cy="369721"/>
            </p14:xfrm>
          </p:contentPart>
        </mc:Choice>
        <mc:Fallback xmlns="">
          <p:pic>
            <p:nvPicPr>
              <p:cNvPr id="211" name="墨迹 210"/>
            </p:nvPicPr>
            <p:blipFill>
              <a:blip/>
            </p:blipFill>
            <p:spPr>
              <a:xfrm>
                <a:off x="7881533" y="5771913"/>
                <a:ext cx="257660" cy="369721"/>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212" name="墨迹 211"/>
              <p14:cNvContentPartPr/>
              <p14:nvPr/>
            </p14:nvContentPartPr>
            <p14:xfrm>
              <a:off x="8110779" y="5933616"/>
              <a:ext cx="87824" cy="142659"/>
            </p14:xfrm>
          </p:contentPart>
        </mc:Choice>
        <mc:Fallback xmlns="">
          <p:pic>
            <p:nvPicPr>
              <p:cNvPr id="212" name="墨迹 211"/>
            </p:nvPicPr>
            <p:blipFill>
              <a:blip/>
            </p:blipFill>
            <p:spPr>
              <a:xfrm>
                <a:off x="8110779" y="5933616"/>
                <a:ext cx="87824" cy="142659"/>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213" name="墨迹 212"/>
              <p14:cNvContentPartPr/>
              <p14:nvPr/>
            </p14:nvContentPartPr>
            <p14:xfrm>
              <a:off x="8214101" y="5974928"/>
              <a:ext cx="46495" cy="105866"/>
            </p14:xfrm>
          </p:contentPart>
        </mc:Choice>
        <mc:Fallback xmlns="">
          <p:pic>
            <p:nvPicPr>
              <p:cNvPr id="213" name="墨迹 212"/>
            </p:nvPicPr>
            <p:blipFill>
              <a:blip/>
            </p:blipFill>
            <p:spPr>
              <a:xfrm>
                <a:off x="8214101" y="5974928"/>
                <a:ext cx="46495" cy="105866"/>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214" name="墨迹 213"/>
              <p14:cNvContentPartPr/>
              <p14:nvPr/>
            </p14:nvContentPartPr>
            <p14:xfrm>
              <a:off x="8263179" y="5849375"/>
              <a:ext cx="18082" cy="37763"/>
            </p14:xfrm>
          </p:contentPart>
        </mc:Choice>
        <mc:Fallback xmlns="">
          <p:pic>
            <p:nvPicPr>
              <p:cNvPr id="214" name="墨迹 213"/>
            </p:nvPicPr>
            <p:blipFill>
              <a:blip/>
            </p:blipFill>
            <p:spPr>
              <a:xfrm>
                <a:off x="8263179" y="5849375"/>
                <a:ext cx="18082" cy="37763"/>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215" name="墨迹 214"/>
              <p14:cNvContentPartPr/>
              <p14:nvPr/>
            </p14:nvContentPartPr>
            <p14:xfrm>
              <a:off x="8301925" y="5946203"/>
              <a:ext cx="240223" cy="152666"/>
            </p14:xfrm>
          </p:contentPart>
        </mc:Choice>
        <mc:Fallback xmlns="">
          <p:pic>
            <p:nvPicPr>
              <p:cNvPr id="215" name="墨迹 214"/>
            </p:nvPicPr>
            <p:blipFill>
              <a:blip/>
            </p:blipFill>
            <p:spPr>
              <a:xfrm>
                <a:off x="8301925" y="5946203"/>
                <a:ext cx="240223" cy="152666"/>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216" name="墨迹 215"/>
              <p14:cNvContentPartPr/>
              <p14:nvPr/>
            </p14:nvContentPartPr>
            <p14:xfrm>
              <a:off x="8625775" y="5982675"/>
              <a:ext cx="161764" cy="43896"/>
            </p14:xfrm>
          </p:contentPart>
        </mc:Choice>
        <mc:Fallback xmlns="">
          <p:pic>
            <p:nvPicPr>
              <p:cNvPr id="216" name="墨迹 215"/>
            </p:nvPicPr>
            <p:blipFill>
              <a:blip/>
            </p:blipFill>
            <p:spPr>
              <a:xfrm>
                <a:off x="8625775" y="5982675"/>
                <a:ext cx="161764" cy="43896"/>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217" name="墨迹 216"/>
              <p14:cNvContentPartPr/>
              <p14:nvPr/>
            </p14:nvContentPartPr>
            <p14:xfrm>
              <a:off x="8813369" y="5725758"/>
              <a:ext cx="253139" cy="339866"/>
            </p14:xfrm>
          </p:contentPart>
        </mc:Choice>
        <mc:Fallback xmlns="">
          <p:pic>
            <p:nvPicPr>
              <p:cNvPr id="217" name="墨迹 216"/>
            </p:nvPicPr>
            <p:blipFill>
              <a:blip/>
            </p:blipFill>
            <p:spPr>
              <a:xfrm>
                <a:off x="8813369" y="5725758"/>
                <a:ext cx="253139" cy="339866"/>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218" name="墨迹 217"/>
              <p14:cNvContentPartPr/>
              <p14:nvPr/>
            </p14:nvContentPartPr>
            <p14:xfrm>
              <a:off x="9040677" y="5858574"/>
              <a:ext cx="208582" cy="179616"/>
            </p14:xfrm>
          </p:contentPart>
        </mc:Choice>
        <mc:Fallback xmlns="">
          <p:pic>
            <p:nvPicPr>
              <p:cNvPr id="218" name="墨迹 217"/>
            </p:nvPicPr>
            <p:blipFill>
              <a:blip/>
            </p:blipFill>
            <p:spPr>
              <a:xfrm>
                <a:off x="9040677" y="5858574"/>
                <a:ext cx="208582" cy="179616"/>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219" name="墨迹 218"/>
              <p14:cNvContentPartPr/>
              <p14:nvPr/>
            </p14:nvContentPartPr>
            <p14:xfrm>
              <a:off x="9291233" y="5865029"/>
              <a:ext cx="278970" cy="198820"/>
            </p14:xfrm>
          </p:contentPart>
        </mc:Choice>
        <mc:Fallback xmlns="">
          <p:pic>
            <p:nvPicPr>
              <p:cNvPr id="219" name="墨迹 218"/>
            </p:nvPicPr>
            <p:blipFill>
              <a:blip/>
            </p:blipFill>
            <p:spPr>
              <a:xfrm>
                <a:off x="9291233" y="5865029"/>
                <a:ext cx="278970" cy="19882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220" name="墨迹 219"/>
              <p14:cNvContentPartPr/>
              <p14:nvPr/>
            </p14:nvContentPartPr>
            <p14:xfrm>
              <a:off x="8960603" y="5866482"/>
              <a:ext cx="116237" cy="75364"/>
            </p14:xfrm>
          </p:contentPart>
        </mc:Choice>
        <mc:Fallback xmlns="">
          <p:pic>
            <p:nvPicPr>
              <p:cNvPr id="220" name="墨迹 219"/>
            </p:nvPicPr>
            <p:blipFill>
              <a:blip/>
            </p:blipFill>
            <p:spPr>
              <a:xfrm>
                <a:off x="8960603" y="5866482"/>
                <a:ext cx="116237" cy="75364"/>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221" name="墨迹 220"/>
              <p14:cNvContentPartPr/>
              <p14:nvPr/>
            </p14:nvContentPartPr>
            <p14:xfrm>
              <a:off x="9610240" y="5936198"/>
              <a:ext cx="226017" cy="21463"/>
            </p14:xfrm>
          </p:contentPart>
        </mc:Choice>
        <mc:Fallback xmlns="">
          <p:pic>
            <p:nvPicPr>
              <p:cNvPr id="221" name="墨迹 220"/>
            </p:nvPicPr>
            <p:blipFill>
              <a:blip/>
            </p:blipFill>
            <p:spPr>
              <a:xfrm>
                <a:off x="9610240" y="5936198"/>
                <a:ext cx="226017" cy="21463"/>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222" name="墨迹 221"/>
              <p14:cNvContentPartPr/>
              <p14:nvPr/>
            </p14:nvContentPartPr>
            <p14:xfrm>
              <a:off x="9869514" y="5642486"/>
              <a:ext cx="395530" cy="378436"/>
            </p14:xfrm>
          </p:contentPart>
        </mc:Choice>
        <mc:Fallback xmlns="">
          <p:pic>
            <p:nvPicPr>
              <p:cNvPr id="222" name="墨迹 221"/>
            </p:nvPicPr>
            <p:blipFill>
              <a:blip/>
            </p:blipFill>
            <p:spPr>
              <a:xfrm>
                <a:off x="9869514" y="5642486"/>
                <a:ext cx="395530" cy="378436"/>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223" name="墨迹 222"/>
              <p14:cNvContentPartPr/>
              <p14:nvPr/>
            </p14:nvContentPartPr>
            <p14:xfrm>
              <a:off x="10285708" y="5871645"/>
              <a:ext cx="36163" cy="116194"/>
            </p14:xfrm>
          </p:contentPart>
        </mc:Choice>
        <mc:Fallback xmlns="">
          <p:pic>
            <p:nvPicPr>
              <p:cNvPr id="223" name="墨迹 222"/>
            </p:nvPicPr>
            <p:blipFill>
              <a:blip/>
            </p:blipFill>
            <p:spPr>
              <a:xfrm>
                <a:off x="10285708" y="5871645"/>
                <a:ext cx="36163" cy="116194"/>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224" name="墨迹 223"/>
              <p14:cNvContentPartPr/>
              <p14:nvPr/>
            </p14:nvContentPartPr>
            <p14:xfrm>
              <a:off x="10313314" y="5685736"/>
              <a:ext cx="34387" cy="69716"/>
            </p14:xfrm>
          </p:contentPart>
        </mc:Choice>
        <mc:Fallback xmlns="">
          <p:pic>
            <p:nvPicPr>
              <p:cNvPr id="224" name="墨迹 223"/>
            </p:nvPicPr>
            <p:blipFill>
              <a:blip/>
            </p:blipFill>
            <p:spPr>
              <a:xfrm>
                <a:off x="10313314" y="5685736"/>
                <a:ext cx="34387" cy="69716"/>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225" name="墨迹 224"/>
              <p14:cNvContentPartPr/>
              <p14:nvPr/>
            </p14:nvContentPartPr>
            <p14:xfrm>
              <a:off x="10368366" y="5821779"/>
              <a:ext cx="266054" cy="146049"/>
            </p14:xfrm>
          </p:contentPart>
        </mc:Choice>
        <mc:Fallback xmlns="">
          <p:pic>
            <p:nvPicPr>
              <p:cNvPr id="225" name="墨迹 224"/>
            </p:nvPicPr>
            <p:blipFill>
              <a:blip/>
            </p:blipFill>
            <p:spPr>
              <a:xfrm>
                <a:off x="10368366" y="5821779"/>
                <a:ext cx="266054" cy="146049"/>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226" name="墨迹 225"/>
              <p14:cNvContentPartPr/>
              <p14:nvPr/>
            </p14:nvContentPartPr>
            <p14:xfrm>
              <a:off x="10673165" y="5825168"/>
              <a:ext cx="173872" cy="194302"/>
            </p14:xfrm>
          </p:contentPart>
        </mc:Choice>
        <mc:Fallback xmlns="">
          <p:pic>
            <p:nvPicPr>
              <p:cNvPr id="226" name="墨迹 225"/>
            </p:nvPicPr>
            <p:blipFill>
              <a:blip/>
            </p:blipFill>
            <p:spPr>
              <a:xfrm>
                <a:off x="10673165" y="5825168"/>
                <a:ext cx="173872" cy="194302"/>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227" name="墨迹 226"/>
              <p14:cNvContentPartPr/>
              <p14:nvPr/>
            </p14:nvContentPartPr>
            <p14:xfrm>
              <a:off x="10990720" y="5974928"/>
              <a:ext cx="13077" cy="14202"/>
            </p14:xfrm>
          </p:contentPart>
        </mc:Choice>
        <mc:Fallback xmlns="">
          <p:pic>
            <p:nvPicPr>
              <p:cNvPr id="227" name="墨迹 226"/>
            </p:nvPicPr>
            <p:blipFill>
              <a:blip/>
            </p:blipFill>
            <p:spPr>
              <a:xfrm>
                <a:off x="10990720" y="5974928"/>
                <a:ext cx="13077" cy="14202"/>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228" name="墨迹 227"/>
              <p14:cNvContentPartPr/>
              <p14:nvPr/>
            </p14:nvContentPartPr>
            <p14:xfrm>
              <a:off x="10037735" y="5200305"/>
              <a:ext cx="175648" cy="196238"/>
            </p14:xfrm>
          </p:contentPart>
        </mc:Choice>
        <mc:Fallback xmlns="">
          <p:pic>
            <p:nvPicPr>
              <p:cNvPr id="228" name="墨迹 227"/>
            </p:nvPicPr>
            <p:blipFill>
              <a:blip/>
            </p:blipFill>
            <p:spPr>
              <a:xfrm>
                <a:off x="10037735" y="5200305"/>
                <a:ext cx="175648" cy="196238"/>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229" name="墨迹 228"/>
              <p14:cNvContentPartPr/>
              <p14:nvPr/>
            </p14:nvContentPartPr>
            <p14:xfrm>
              <a:off x="10018847" y="5176260"/>
              <a:ext cx="282359" cy="339059"/>
            </p14:xfrm>
          </p:contentPart>
        </mc:Choice>
        <mc:Fallback xmlns="">
          <p:pic>
            <p:nvPicPr>
              <p:cNvPr id="229" name="墨迹 228"/>
            </p:nvPicPr>
            <p:blipFill>
              <a:blip/>
            </p:blipFill>
            <p:spPr>
              <a:xfrm>
                <a:off x="10018847" y="5176260"/>
                <a:ext cx="282359" cy="339059"/>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230" name="墨迹 229"/>
              <p14:cNvContentPartPr/>
              <p14:nvPr/>
            </p14:nvContentPartPr>
            <p14:xfrm>
              <a:off x="10274730" y="5202888"/>
              <a:ext cx="368084" cy="315013"/>
            </p14:xfrm>
          </p:contentPart>
        </mc:Choice>
        <mc:Fallback xmlns="">
          <p:pic>
            <p:nvPicPr>
              <p:cNvPr id="230" name="墨迹 229"/>
            </p:nvPicPr>
            <p:blipFill>
              <a:blip/>
            </p:blipFill>
            <p:spPr>
              <a:xfrm>
                <a:off x="10274730" y="5202888"/>
                <a:ext cx="368084" cy="315013"/>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231" name="墨迹 230"/>
              <p14:cNvContentPartPr/>
              <p14:nvPr/>
            </p14:nvContentPartPr>
            <p14:xfrm>
              <a:off x="10676717" y="5189977"/>
              <a:ext cx="53276" cy="74880"/>
            </p14:xfrm>
          </p:contentPart>
        </mc:Choice>
        <mc:Fallback xmlns="">
          <p:pic>
            <p:nvPicPr>
              <p:cNvPr id="231" name="墨迹 230"/>
            </p:nvPicPr>
            <p:blipFill>
              <a:blip/>
            </p:blipFill>
            <p:spPr>
              <a:xfrm>
                <a:off x="10676717" y="5189977"/>
                <a:ext cx="53276" cy="7488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232" name="墨迹 231"/>
              <p14:cNvContentPartPr/>
              <p14:nvPr/>
            </p14:nvContentPartPr>
            <p14:xfrm>
              <a:off x="10685273" y="5206760"/>
              <a:ext cx="264924" cy="373756"/>
            </p14:xfrm>
          </p:contentPart>
        </mc:Choice>
        <mc:Fallback xmlns="">
          <p:pic>
            <p:nvPicPr>
              <p:cNvPr id="232" name="墨迹 231"/>
            </p:nvPicPr>
            <p:blipFill>
              <a:blip/>
            </p:blipFill>
            <p:spPr>
              <a:xfrm>
                <a:off x="10685273" y="5206760"/>
                <a:ext cx="264924" cy="373756"/>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233" name="墨迹 232"/>
              <p14:cNvContentPartPr/>
              <p14:nvPr/>
            </p14:nvContentPartPr>
            <p14:xfrm>
              <a:off x="11052874" y="5468842"/>
              <a:ext cx="23247" cy="7746"/>
            </p14:xfrm>
          </p:contentPart>
        </mc:Choice>
        <mc:Fallback xmlns="">
          <p:pic>
            <p:nvPicPr>
              <p:cNvPr id="233" name="墨迹 232"/>
            </p:nvPicPr>
            <p:blipFill>
              <a:blip/>
            </p:blipFill>
            <p:spPr>
              <a:xfrm>
                <a:off x="11052874" y="5468842"/>
                <a:ext cx="23247" cy="7746"/>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234" name="墨迹 233"/>
              <p14:cNvContentPartPr/>
              <p14:nvPr/>
            </p14:nvContentPartPr>
            <p14:xfrm>
              <a:off x="9771520" y="6129208"/>
              <a:ext cx="328208" cy="263695"/>
            </p14:xfrm>
          </p:contentPart>
        </mc:Choice>
        <mc:Fallback xmlns="">
          <p:pic>
            <p:nvPicPr>
              <p:cNvPr id="234" name="墨迹 233"/>
            </p:nvPicPr>
            <p:blipFill>
              <a:blip/>
            </p:blipFill>
            <p:spPr>
              <a:xfrm>
                <a:off x="9771520" y="6129208"/>
                <a:ext cx="328208" cy="263695"/>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235" name="墨迹 234"/>
              <p14:cNvContentPartPr/>
              <p14:nvPr/>
            </p14:nvContentPartPr>
            <p14:xfrm>
              <a:off x="10120393" y="6196987"/>
              <a:ext cx="289302" cy="157830"/>
            </p14:xfrm>
          </p:contentPart>
        </mc:Choice>
        <mc:Fallback xmlns="">
          <p:pic>
            <p:nvPicPr>
              <p:cNvPr id="235" name="墨迹 234"/>
            </p:nvPicPr>
            <p:blipFill>
              <a:blip/>
            </p:blipFill>
            <p:spPr>
              <a:xfrm>
                <a:off x="10120393" y="6196987"/>
                <a:ext cx="289302" cy="15783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236" name="墨迹 235"/>
              <p14:cNvContentPartPr/>
              <p14:nvPr/>
            </p14:nvContentPartPr>
            <p14:xfrm>
              <a:off x="10399362" y="6105969"/>
              <a:ext cx="173710" cy="240779"/>
            </p14:xfrm>
          </p:contentPart>
        </mc:Choice>
        <mc:Fallback xmlns="">
          <p:pic>
            <p:nvPicPr>
              <p:cNvPr id="236" name="墨迹 235"/>
            </p:nvPicPr>
            <p:blipFill>
              <a:blip/>
            </p:blipFill>
            <p:spPr>
              <a:xfrm>
                <a:off x="10399362" y="6105969"/>
                <a:ext cx="173710" cy="240779"/>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291770" y="680640"/>
            <a:ext cx="11345059"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t>Resource</a:t>
            </a:r>
            <a:endParaRPr lang="zh-CN" altLang="en-US" sz="3200" dirty="0"/>
          </a:p>
        </p:txBody>
      </p:sp>
      <p:sp>
        <p:nvSpPr>
          <p:cNvPr id="10" name="矩形 9"/>
          <p:cNvSpPr/>
          <p:nvPr/>
        </p:nvSpPr>
        <p:spPr>
          <a:xfrm>
            <a:off x="114354" y="1173083"/>
            <a:ext cx="10951470" cy="2062103"/>
          </a:xfrm>
          <a:prstGeom prst="rect">
            <a:avLst/>
          </a:prstGeom>
        </p:spPr>
        <p:txBody>
          <a:bodyPr wrap="square">
            <a:spAutoFit/>
          </a:bodyPr>
          <a:lstStyle/>
          <a:p>
            <a:pPr>
              <a:lnSpc>
                <a:spcPct val="150000"/>
              </a:lnSpc>
            </a:pPr>
            <a:r>
              <a:rPr lang="zh-CN" altLang="en-US" sz="3200" b="1" dirty="0"/>
              <a:t> </a:t>
            </a:r>
            <a:r>
              <a:rPr lang="en-GB" altLang="zh-CN" sz="2000" b="1" dirty="0"/>
              <a:t>Automobile fuel is a limited resource</a:t>
            </a:r>
            <a:endParaRPr lang="en-GB" altLang="zh-CN" sz="2000" b="1" dirty="0"/>
          </a:p>
          <a:p>
            <a:pPr marL="342900" indent="-342900">
              <a:lnSpc>
                <a:spcPct val="150000"/>
              </a:lnSpc>
              <a:buFont typeface="Wingdings" charset="2"/>
              <a:buChar char="u"/>
            </a:pPr>
            <a:r>
              <a:rPr lang="zh-CN" altLang="en-US" sz="2000" dirty="0"/>
              <a:t> </a:t>
            </a:r>
            <a:r>
              <a:rPr lang="en-GB" altLang="zh-CN" sz="2000" dirty="0"/>
              <a:t>Whether it is a large car or a small car, the fuel used is </a:t>
            </a:r>
            <a:r>
              <a:rPr lang="en-GB" altLang="zh-CN" sz="2000" dirty="0">
                <a:solidFill>
                  <a:schemeClr val="accent5">
                    <a:lumMod val="75000"/>
                  </a:schemeClr>
                </a:solidFill>
              </a:rPr>
              <a:t>gasoline</a:t>
            </a:r>
            <a:r>
              <a:rPr lang="en-GB" altLang="zh-CN" sz="2000" dirty="0"/>
              <a:t> or </a:t>
            </a:r>
            <a:r>
              <a:rPr lang="en-GB" altLang="zh-CN" sz="2000" dirty="0">
                <a:solidFill>
                  <a:schemeClr val="accent5">
                    <a:lumMod val="75000"/>
                  </a:schemeClr>
                </a:solidFill>
              </a:rPr>
              <a:t>diesel</a:t>
            </a:r>
            <a:r>
              <a:rPr lang="en-GB" altLang="zh-CN" sz="2000" dirty="0"/>
              <a:t>. However, gasoline and diesel are </a:t>
            </a:r>
            <a:r>
              <a:rPr lang="en-GB" altLang="zh-CN" sz="2000" dirty="0">
                <a:solidFill>
                  <a:schemeClr val="accent5">
                    <a:lumMod val="75000"/>
                  </a:schemeClr>
                </a:solidFill>
              </a:rPr>
              <a:t>non-renewable</a:t>
            </a:r>
            <a:r>
              <a:rPr lang="en-GB" altLang="zh-CN" sz="2000" dirty="0"/>
              <a:t> resources. The more we use, the less we have left.</a:t>
            </a:r>
            <a:endParaRPr lang="zh-CN" altLang="en-US" sz="2000" dirty="0"/>
          </a:p>
          <a:p>
            <a:endParaRPr lang="zh-CN" altLang="en-US" sz="2000" dirty="0"/>
          </a:p>
        </p:txBody>
      </p:sp>
      <p:sp>
        <p:nvSpPr>
          <p:cNvPr id="11" name="矩形 10"/>
          <p:cNvSpPr/>
          <p:nvPr/>
        </p:nvSpPr>
        <p:spPr>
          <a:xfrm>
            <a:off x="3865226" y="3429000"/>
            <a:ext cx="3222281" cy="923330"/>
          </a:xfrm>
          <a:prstGeom prst="rect">
            <a:avLst/>
          </a:prstGeom>
        </p:spPr>
        <p:txBody>
          <a:bodyPr wrap="square">
            <a:spAutoFit/>
          </a:bodyPr>
          <a:lstStyle/>
          <a:p>
            <a:r>
              <a:rPr lang="en-US" altLang="zh-CN" b="1" dirty="0">
                <a:solidFill>
                  <a:srgbClr val="FF0000"/>
                </a:solidFill>
              </a:rPr>
              <a:t>Gasoline</a:t>
            </a:r>
            <a:r>
              <a:rPr lang="zh-CN" altLang="en-US" b="1" dirty="0">
                <a:solidFill>
                  <a:srgbClr val="FF0000"/>
                </a:solidFill>
              </a:rPr>
              <a:t> 汽油</a:t>
            </a:r>
            <a:endParaRPr lang="en-US" altLang="zh-CN" b="1" dirty="0">
              <a:solidFill>
                <a:srgbClr val="FF0000"/>
              </a:solidFill>
            </a:endParaRPr>
          </a:p>
          <a:p>
            <a:r>
              <a:rPr lang="en-US" altLang="zh-CN" b="1" dirty="0">
                <a:solidFill>
                  <a:srgbClr val="FF0000"/>
                </a:solidFill>
              </a:rPr>
              <a:t>Diesel </a:t>
            </a:r>
            <a:r>
              <a:rPr lang="zh-CN" altLang="en-US" b="1" dirty="0">
                <a:solidFill>
                  <a:srgbClr val="FF0000"/>
                </a:solidFill>
              </a:rPr>
              <a:t>柴油</a:t>
            </a:r>
            <a:endParaRPr lang="en-US" altLang="zh-CN" b="1" dirty="0">
              <a:solidFill>
                <a:srgbClr val="FF0000"/>
              </a:solidFill>
            </a:endParaRPr>
          </a:p>
          <a:p>
            <a:r>
              <a:rPr lang="en-US" altLang="zh-CN" b="1" dirty="0">
                <a:solidFill>
                  <a:srgbClr val="FF0000"/>
                </a:solidFill>
              </a:rPr>
              <a:t>Non-renewable </a:t>
            </a:r>
            <a:r>
              <a:rPr lang="zh-CN" altLang="en-US" b="1" dirty="0">
                <a:solidFill>
                  <a:srgbClr val="FF0000"/>
                </a:solidFill>
              </a:rPr>
              <a:t>不可再生</a:t>
            </a:r>
            <a:endParaRPr lang="en-US" altLang="zh-CN" b="1" dirty="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40" name="墨迹 39"/>
              <p14:cNvContentPartPr/>
              <p14:nvPr/>
            </p14:nvContentPartPr>
            <p14:xfrm>
              <a:off x="8111364" y="2370385"/>
              <a:ext cx="521403" cy="78433"/>
            </p14:xfrm>
          </p:contentPart>
        </mc:Choice>
        <mc:Fallback xmlns="">
          <p:pic>
            <p:nvPicPr>
              <p:cNvPr id="40" name="墨迹 39"/>
            </p:nvPicPr>
            <p:blipFill>
              <a:blip/>
            </p:blipFill>
            <p:spPr>
              <a:xfrm>
                <a:off x="8111364" y="2370385"/>
                <a:ext cx="521403" cy="78433"/>
              </a:xfrm>
              <a:prstGeom prst="rect"/>
            </p:spPr>
          </p:pic>
        </mc:Fallback>
      </mc:AlternateContent>
      <mc:AlternateContent xmlns:mc="http://schemas.openxmlformats.org/markup-compatibility/2006" xmlns:p14="http://schemas.microsoft.com/office/powerpoint/2010/main">
        <mc:Choice Requires="p14">
          <p:contentPart r:id="rId2" p14:bwMode="auto">
            <p14:nvContentPartPr>
              <p14:cNvPr id="41" name="墨迹 40"/>
              <p14:cNvContentPartPr/>
              <p14:nvPr/>
            </p14:nvContentPartPr>
            <p14:xfrm>
              <a:off x="8091754" y="2365325"/>
              <a:ext cx="621688" cy="68312"/>
            </p14:xfrm>
          </p:contentPart>
        </mc:Choice>
        <mc:Fallback xmlns="">
          <p:pic>
            <p:nvPicPr>
              <p:cNvPr id="41" name="墨迹 40"/>
            </p:nvPicPr>
            <p:blipFill>
              <a:blip/>
            </p:blipFill>
            <p:spPr>
              <a:xfrm>
                <a:off x="8091754" y="2365325"/>
                <a:ext cx="621688" cy="68312"/>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2" name="墨迹 41"/>
              <p14:cNvContentPartPr/>
              <p14:nvPr/>
            </p14:nvContentPartPr>
            <p14:xfrm>
              <a:off x="8025317" y="1736280"/>
              <a:ext cx="257846" cy="358957"/>
            </p14:xfrm>
          </p:contentPart>
        </mc:Choice>
        <mc:Fallback xmlns="">
          <p:pic>
            <p:nvPicPr>
              <p:cNvPr id="42" name="墨迹 41"/>
            </p:nvPicPr>
            <p:blipFill>
              <a:blip/>
            </p:blipFill>
            <p:spPr>
              <a:xfrm>
                <a:off x="8025317" y="1736280"/>
                <a:ext cx="257846" cy="358957"/>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3" name="墨迹 42"/>
              <p14:cNvContentPartPr/>
              <p14:nvPr/>
            </p14:nvContentPartPr>
            <p14:xfrm>
              <a:off x="8347391" y="1593330"/>
              <a:ext cx="227792" cy="481034"/>
            </p14:xfrm>
          </p:contentPart>
        </mc:Choice>
        <mc:Fallback xmlns="">
          <p:pic>
            <p:nvPicPr>
              <p:cNvPr id="43" name="墨迹 42"/>
            </p:nvPicPr>
            <p:blipFill>
              <a:blip/>
            </p:blipFill>
            <p:spPr>
              <a:xfrm>
                <a:off x="8347391" y="1593330"/>
                <a:ext cx="227792" cy="48103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墨迹 43"/>
              <p14:cNvContentPartPr/>
              <p14:nvPr/>
            </p14:nvContentPartPr>
            <p14:xfrm>
              <a:off x="3243222" y="2754959"/>
              <a:ext cx="2907219" cy="253641"/>
            </p14:xfrm>
          </p:contentPart>
        </mc:Choice>
        <mc:Fallback xmlns="">
          <p:pic>
            <p:nvPicPr>
              <p:cNvPr id="44" name="墨迹 43"/>
            </p:nvPicPr>
            <p:blipFill>
              <a:blip/>
            </p:blipFill>
            <p:spPr>
              <a:xfrm>
                <a:off x="3243222" y="2754959"/>
                <a:ext cx="2907219" cy="25364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7" name="墨迹 46"/>
              <p14:cNvContentPartPr/>
              <p14:nvPr/>
            </p14:nvContentPartPr>
            <p14:xfrm>
              <a:off x="7276438" y="2822797"/>
              <a:ext cx="253422" cy="454942"/>
            </p14:xfrm>
          </p:contentPart>
        </mc:Choice>
        <mc:Fallback xmlns="">
          <p:pic>
            <p:nvPicPr>
              <p:cNvPr id="47" name="墨迹 46"/>
            </p:nvPicPr>
            <p:blipFill>
              <a:blip/>
            </p:blipFill>
            <p:spPr>
              <a:xfrm>
                <a:off x="7276438" y="2822797"/>
                <a:ext cx="253422" cy="45494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8" name="墨迹 47"/>
              <p14:cNvContentPartPr/>
              <p14:nvPr/>
            </p14:nvContentPartPr>
            <p14:xfrm>
              <a:off x="7503283" y="2984407"/>
              <a:ext cx="115167" cy="146903"/>
            </p14:xfrm>
          </p:contentPart>
        </mc:Choice>
        <mc:Fallback xmlns="">
          <p:pic>
            <p:nvPicPr>
              <p:cNvPr id="48" name="墨迹 47"/>
            </p:nvPicPr>
            <p:blipFill>
              <a:blip/>
            </p:blipFill>
            <p:spPr>
              <a:xfrm>
                <a:off x="7503283" y="2984407"/>
                <a:ext cx="115167" cy="14690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49" name="墨迹 48"/>
              <p14:cNvContentPartPr/>
              <p14:nvPr/>
            </p14:nvContentPartPr>
            <p14:xfrm>
              <a:off x="7625564" y="2913723"/>
              <a:ext cx="35911" cy="33523"/>
            </p14:xfrm>
          </p:contentPart>
        </mc:Choice>
        <mc:Fallback xmlns="">
          <p:pic>
            <p:nvPicPr>
              <p:cNvPr id="49" name="墨迹 48"/>
            </p:nvPicPr>
            <p:blipFill>
              <a:blip/>
            </p:blipFill>
            <p:spPr>
              <a:xfrm>
                <a:off x="7625564" y="2913723"/>
                <a:ext cx="35911" cy="3352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0" name="墨迹 49"/>
              <p14:cNvContentPartPr/>
              <p14:nvPr/>
            </p14:nvContentPartPr>
            <p14:xfrm>
              <a:off x="7646920" y="2818844"/>
              <a:ext cx="611250" cy="535114"/>
            </p14:xfrm>
          </p:contentPart>
        </mc:Choice>
        <mc:Fallback xmlns="">
          <p:pic>
            <p:nvPicPr>
              <p:cNvPr id="50" name="墨迹 49"/>
            </p:nvPicPr>
            <p:blipFill>
              <a:blip/>
            </p:blipFill>
            <p:spPr>
              <a:xfrm>
                <a:off x="7646920" y="2818844"/>
                <a:ext cx="611250" cy="53511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52" name="墨迹 51"/>
              <p14:cNvContentPartPr/>
              <p14:nvPr/>
            </p14:nvContentPartPr>
            <p14:xfrm>
              <a:off x="5070316" y="2948986"/>
              <a:ext cx="596695" cy="177897"/>
            </p14:xfrm>
          </p:contentPart>
        </mc:Choice>
        <mc:Fallback xmlns="">
          <p:pic>
            <p:nvPicPr>
              <p:cNvPr id="52" name="墨迹 51"/>
            </p:nvPicPr>
            <p:blipFill>
              <a:blip/>
            </p:blipFill>
            <p:spPr>
              <a:xfrm>
                <a:off x="5070316" y="2948986"/>
                <a:ext cx="596695" cy="17789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3" name="墨迹 52"/>
              <p14:cNvContentPartPr/>
              <p14:nvPr/>
            </p14:nvContentPartPr>
            <p14:xfrm>
              <a:off x="5773315" y="2933805"/>
              <a:ext cx="189829" cy="142634"/>
            </p14:xfrm>
          </p:contentPart>
        </mc:Choice>
        <mc:Fallback xmlns="">
          <p:pic>
            <p:nvPicPr>
              <p:cNvPr id="53" name="墨迹 52"/>
            </p:nvPicPr>
            <p:blipFill>
              <a:blip/>
            </p:blipFill>
            <p:spPr>
              <a:xfrm>
                <a:off x="5773315" y="2933805"/>
                <a:ext cx="189829" cy="142634"/>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54" name="墨迹 53"/>
              <p14:cNvContentPartPr/>
              <p14:nvPr/>
            </p14:nvContentPartPr>
            <p14:xfrm>
              <a:off x="5902397" y="2898700"/>
              <a:ext cx="232858" cy="180111"/>
            </p14:xfrm>
          </p:contentPart>
        </mc:Choice>
        <mc:Fallback xmlns="">
          <p:pic>
            <p:nvPicPr>
              <p:cNvPr id="54" name="墨迹 53"/>
            </p:nvPicPr>
            <p:blipFill>
              <a:blip/>
            </p:blipFill>
            <p:spPr>
              <a:xfrm>
                <a:off x="5902397" y="2898700"/>
                <a:ext cx="232858" cy="18011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55" name="墨迹 54"/>
              <p14:cNvContentPartPr/>
              <p14:nvPr/>
            </p14:nvContentPartPr>
            <p14:xfrm>
              <a:off x="6165626" y="2952306"/>
              <a:ext cx="5070" cy="106264"/>
            </p14:xfrm>
          </p:contentPart>
        </mc:Choice>
        <mc:Fallback xmlns="">
          <p:pic>
            <p:nvPicPr>
              <p:cNvPr id="55" name="墨迹 54"/>
            </p:nvPicPr>
            <p:blipFill>
              <a:blip/>
            </p:blipFill>
            <p:spPr>
              <a:xfrm>
                <a:off x="6165626" y="2952306"/>
                <a:ext cx="5070" cy="10626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56" name="墨迹 55"/>
              <p14:cNvContentPartPr/>
              <p14:nvPr/>
            </p14:nvContentPartPr>
            <p14:xfrm>
              <a:off x="6193470" y="2847782"/>
              <a:ext cx="40496" cy="56452"/>
            </p14:xfrm>
          </p:contentPart>
        </mc:Choice>
        <mc:Fallback xmlns="">
          <p:pic>
            <p:nvPicPr>
              <p:cNvPr id="56" name="墨迹 55"/>
            </p:nvPicPr>
            <p:blipFill>
              <a:blip/>
            </p:blipFill>
            <p:spPr>
              <a:xfrm>
                <a:off x="6193470" y="2847782"/>
                <a:ext cx="40496" cy="5645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7" name="墨迹 56"/>
              <p14:cNvContentPartPr/>
              <p14:nvPr/>
            </p14:nvContentPartPr>
            <p14:xfrm>
              <a:off x="6206122" y="2927005"/>
              <a:ext cx="202487" cy="151173"/>
            </p14:xfrm>
          </p:contentPart>
        </mc:Choice>
        <mc:Fallback xmlns="">
          <p:pic>
            <p:nvPicPr>
              <p:cNvPr id="57" name="墨迹 56"/>
            </p:nvPicPr>
            <p:blipFill>
              <a:blip/>
            </p:blipFill>
            <p:spPr>
              <a:xfrm>
                <a:off x="6206122" y="2927005"/>
                <a:ext cx="202487" cy="15117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58" name="墨迹 57"/>
              <p14:cNvContentPartPr/>
              <p14:nvPr/>
            </p14:nvContentPartPr>
            <p14:xfrm>
              <a:off x="6393419" y="2927005"/>
              <a:ext cx="113901" cy="134095"/>
            </p14:xfrm>
          </p:contentPart>
        </mc:Choice>
        <mc:Fallback xmlns="">
          <p:pic>
            <p:nvPicPr>
              <p:cNvPr id="58" name="墨迹 57"/>
            </p:nvPicPr>
            <p:blipFill>
              <a:blip/>
            </p:blipFill>
            <p:spPr>
              <a:xfrm>
                <a:off x="6393419" y="2927005"/>
                <a:ext cx="113901" cy="13409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9" name="墨迹 58"/>
              <p14:cNvContentPartPr/>
              <p14:nvPr/>
            </p14:nvContentPartPr>
            <p14:xfrm>
              <a:off x="6535158" y="2878143"/>
              <a:ext cx="607451" cy="217746"/>
            </p14:xfrm>
          </p:contentPart>
        </mc:Choice>
        <mc:Fallback xmlns="">
          <p:pic>
            <p:nvPicPr>
              <p:cNvPr id="59" name="墨迹 58"/>
            </p:nvPicPr>
            <p:blipFill>
              <a:blip/>
            </p:blipFill>
            <p:spPr>
              <a:xfrm>
                <a:off x="6535158" y="2878143"/>
                <a:ext cx="607451" cy="21774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60" name="墨迹 59"/>
              <p14:cNvContentPartPr/>
              <p14:nvPr/>
            </p14:nvContentPartPr>
            <p14:xfrm>
              <a:off x="7156846" y="2992788"/>
              <a:ext cx="124971" cy="15180"/>
            </p14:xfrm>
          </p:contentPart>
        </mc:Choice>
        <mc:Fallback xmlns="">
          <p:pic>
            <p:nvPicPr>
              <p:cNvPr id="60" name="墨迹 59"/>
            </p:nvPicPr>
            <p:blipFill>
              <a:blip/>
            </p:blipFill>
            <p:spPr>
              <a:xfrm>
                <a:off x="7156846" y="2992788"/>
                <a:ext cx="124971" cy="151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61" name="墨迹 60"/>
              <p14:cNvContentPartPr/>
              <p14:nvPr/>
            </p14:nvContentPartPr>
            <p14:xfrm>
              <a:off x="4996286" y="3154714"/>
              <a:ext cx="3538401" cy="232768"/>
            </p14:xfrm>
          </p:contentPart>
        </mc:Choice>
        <mc:Fallback xmlns="">
          <p:pic>
            <p:nvPicPr>
              <p:cNvPr id="61" name="墨迹 60"/>
            </p:nvPicPr>
            <p:blipFill>
              <a:blip/>
            </p:blipFill>
            <p:spPr>
              <a:xfrm>
                <a:off x="4996286" y="3154714"/>
                <a:ext cx="3538401" cy="23276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62" name="墨迹 61"/>
              <p14:cNvContentPartPr/>
              <p14:nvPr/>
            </p14:nvContentPartPr>
            <p14:xfrm>
              <a:off x="266392" y="3131943"/>
              <a:ext cx="184133" cy="187227"/>
            </p14:xfrm>
          </p:contentPart>
        </mc:Choice>
        <mc:Fallback xmlns="">
          <p:pic>
            <p:nvPicPr>
              <p:cNvPr id="62" name="墨迹 61"/>
            </p:nvPicPr>
            <p:blipFill>
              <a:blip/>
            </p:blipFill>
            <p:spPr>
              <a:xfrm>
                <a:off x="266392" y="3131943"/>
                <a:ext cx="184133" cy="18722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63" name="墨迹 62"/>
              <p14:cNvContentPartPr/>
              <p14:nvPr/>
            </p14:nvContentPartPr>
            <p14:xfrm>
              <a:off x="506207" y="3057937"/>
              <a:ext cx="377917" cy="226127"/>
            </p14:xfrm>
          </p:contentPart>
        </mc:Choice>
        <mc:Fallback xmlns="">
          <p:pic>
            <p:nvPicPr>
              <p:cNvPr id="63" name="墨迹 62"/>
            </p:nvPicPr>
            <p:blipFill>
              <a:blip/>
            </p:blipFill>
            <p:spPr>
              <a:xfrm>
                <a:off x="506207" y="3057937"/>
                <a:ext cx="377917" cy="226127"/>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64" name="墨迹 63"/>
              <p14:cNvContentPartPr/>
              <p14:nvPr/>
            </p14:nvContentPartPr>
            <p14:xfrm>
              <a:off x="984258" y="3142063"/>
              <a:ext cx="120702" cy="340930"/>
            </p14:xfrm>
          </p:contentPart>
        </mc:Choice>
        <mc:Fallback xmlns="">
          <p:pic>
            <p:nvPicPr>
              <p:cNvPr id="64" name="墨迹 63"/>
            </p:nvPicPr>
            <p:blipFill>
              <a:blip/>
            </p:blipFill>
            <p:spPr>
              <a:xfrm>
                <a:off x="984258" y="3142063"/>
                <a:ext cx="120702" cy="3409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65" name="墨迹 64"/>
              <p14:cNvContentPartPr/>
              <p14:nvPr/>
            </p14:nvContentPartPr>
            <p14:xfrm>
              <a:off x="1080754" y="3129413"/>
              <a:ext cx="105199" cy="114645"/>
            </p14:xfrm>
          </p:contentPart>
        </mc:Choice>
        <mc:Fallback xmlns="">
          <p:pic>
            <p:nvPicPr>
              <p:cNvPr id="65" name="墨迹 64"/>
            </p:nvPicPr>
            <p:blipFill>
              <a:blip/>
            </p:blipFill>
            <p:spPr>
              <a:xfrm>
                <a:off x="1080754" y="3129413"/>
                <a:ext cx="105199" cy="11464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66" name="墨迹 65"/>
              <p14:cNvContentPartPr/>
              <p14:nvPr/>
            </p14:nvContentPartPr>
            <p14:xfrm>
              <a:off x="1223599" y="2990258"/>
              <a:ext cx="79888" cy="265659"/>
            </p14:xfrm>
          </p:contentPart>
        </mc:Choice>
        <mc:Fallback xmlns="">
          <p:pic>
            <p:nvPicPr>
              <p:cNvPr id="66" name="墨迹 65"/>
            </p:nvPicPr>
            <p:blipFill>
              <a:blip/>
            </p:blipFill>
            <p:spPr>
              <a:xfrm>
                <a:off x="1223599" y="2990258"/>
                <a:ext cx="79888" cy="265659"/>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67" name="墨迹 66"/>
              <p14:cNvContentPartPr/>
              <p14:nvPr/>
            </p14:nvContentPartPr>
            <p14:xfrm>
              <a:off x="1307760" y="3109172"/>
              <a:ext cx="134934" cy="126504"/>
            </p14:xfrm>
          </p:contentPart>
        </mc:Choice>
        <mc:Fallback xmlns="">
          <p:pic>
            <p:nvPicPr>
              <p:cNvPr id="67" name="墨迹 66"/>
            </p:nvPicPr>
            <p:blipFill>
              <a:blip/>
            </p:blipFill>
            <p:spPr>
              <a:xfrm>
                <a:off x="1307760" y="3109172"/>
                <a:ext cx="134934" cy="12650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68" name="墨迹 67"/>
              <p14:cNvContentPartPr/>
              <p14:nvPr/>
            </p14:nvContentPartPr>
            <p14:xfrm>
              <a:off x="1498381" y="3116130"/>
              <a:ext cx="120223" cy="116384"/>
            </p14:xfrm>
          </p:contentPart>
        </mc:Choice>
        <mc:Fallback xmlns="">
          <p:pic>
            <p:nvPicPr>
              <p:cNvPr id="68" name="墨迹 67"/>
            </p:nvPicPr>
            <p:blipFill>
              <a:blip/>
            </p:blipFill>
            <p:spPr>
              <a:xfrm>
                <a:off x="1498381" y="3116130"/>
                <a:ext cx="120223" cy="116384"/>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69" name="墨迹 68"/>
              <p14:cNvContentPartPr/>
              <p14:nvPr/>
            </p14:nvContentPartPr>
            <p14:xfrm>
              <a:off x="1781856" y="3013028"/>
              <a:ext cx="119592" cy="184697"/>
            </p14:xfrm>
          </p:contentPart>
        </mc:Choice>
        <mc:Fallback xmlns="">
          <p:pic>
            <p:nvPicPr>
              <p:cNvPr id="69" name="墨迹 68"/>
            </p:nvPicPr>
            <p:blipFill>
              <a:blip/>
            </p:blipFill>
            <p:spPr>
              <a:xfrm>
                <a:off x="1781856" y="3013028"/>
                <a:ext cx="119592" cy="18469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70" name="墨迹 69"/>
              <p14:cNvContentPartPr/>
              <p14:nvPr/>
            </p14:nvContentPartPr>
            <p14:xfrm>
              <a:off x="1807166" y="3200255"/>
              <a:ext cx="53150" cy="55662"/>
            </p14:xfrm>
          </p:contentPart>
        </mc:Choice>
        <mc:Fallback xmlns="">
          <p:pic>
            <p:nvPicPr>
              <p:cNvPr id="70" name="墨迹 69"/>
            </p:nvPicPr>
            <p:blipFill>
              <a:blip/>
            </p:blipFill>
            <p:spPr>
              <a:xfrm>
                <a:off x="1807166" y="3200255"/>
                <a:ext cx="53150" cy="5566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75" name="墨迹 74"/>
              <p14:cNvContentPartPr/>
              <p14:nvPr/>
            </p14:nvContentPartPr>
            <p14:xfrm>
              <a:off x="931426" y="3539288"/>
              <a:ext cx="60742" cy="197347"/>
            </p14:xfrm>
          </p:contentPart>
        </mc:Choice>
        <mc:Fallback xmlns="">
          <p:pic>
            <p:nvPicPr>
              <p:cNvPr id="75" name="墨迹 74"/>
            </p:nvPicPr>
            <p:blipFill>
              <a:blip/>
            </p:blipFill>
            <p:spPr>
              <a:xfrm>
                <a:off x="931426" y="3539288"/>
                <a:ext cx="60742" cy="19734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80" name="墨迹 79"/>
              <p14:cNvContentPartPr/>
              <p14:nvPr/>
            </p14:nvContentPartPr>
            <p14:xfrm>
              <a:off x="1758442" y="3531697"/>
              <a:ext cx="152652" cy="63253"/>
            </p14:xfrm>
          </p:contentPart>
        </mc:Choice>
        <mc:Fallback xmlns="">
          <p:pic>
            <p:nvPicPr>
              <p:cNvPr id="80" name="墨迹 79"/>
            </p:nvPicPr>
            <p:blipFill>
              <a:blip/>
            </p:blipFill>
            <p:spPr>
              <a:xfrm>
                <a:off x="1758442" y="3531697"/>
                <a:ext cx="152652" cy="6325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81" name="墨迹 80"/>
              <p14:cNvContentPartPr/>
              <p14:nvPr/>
            </p14:nvContentPartPr>
            <p14:xfrm>
              <a:off x="1778057" y="3376097"/>
              <a:ext cx="431546" cy="331600"/>
            </p14:xfrm>
          </p:contentPart>
        </mc:Choice>
        <mc:Fallback xmlns="">
          <p:pic>
            <p:nvPicPr>
              <p:cNvPr id="81" name="墨迹 80"/>
            </p:nvPicPr>
            <p:blipFill>
              <a:blip/>
            </p:blipFill>
            <p:spPr>
              <a:xfrm>
                <a:off x="1778057" y="3376097"/>
                <a:ext cx="431546" cy="3316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82" name="墨迹 81"/>
              <p14:cNvContentPartPr/>
              <p14:nvPr/>
            </p14:nvContentPartPr>
            <p14:xfrm>
              <a:off x="2308314" y="3501178"/>
              <a:ext cx="131614" cy="144374"/>
            </p14:xfrm>
          </p:contentPart>
        </mc:Choice>
        <mc:Fallback xmlns="">
          <p:pic>
            <p:nvPicPr>
              <p:cNvPr id="82" name="墨迹 81"/>
            </p:nvPicPr>
            <p:blipFill>
              <a:blip/>
            </p:blipFill>
            <p:spPr>
              <a:xfrm>
                <a:off x="2308314" y="3501178"/>
                <a:ext cx="131614" cy="144374"/>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83" name="墨迹 82"/>
              <p14:cNvContentPartPr/>
              <p14:nvPr/>
            </p14:nvContentPartPr>
            <p14:xfrm>
              <a:off x="2482483" y="3500546"/>
              <a:ext cx="134616" cy="152912"/>
            </p14:xfrm>
          </p:contentPart>
        </mc:Choice>
        <mc:Fallback xmlns="">
          <p:pic>
            <p:nvPicPr>
              <p:cNvPr id="83" name="墨迹 82"/>
            </p:nvPicPr>
            <p:blipFill>
              <a:blip/>
            </p:blipFill>
            <p:spPr>
              <a:xfrm>
                <a:off x="2482483" y="3500546"/>
                <a:ext cx="134616" cy="15291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84" name="墨迹 83"/>
              <p14:cNvContentPartPr/>
              <p14:nvPr/>
            </p14:nvContentPartPr>
            <p14:xfrm>
              <a:off x="2606979" y="3493746"/>
              <a:ext cx="175905" cy="139630"/>
            </p14:xfrm>
          </p:contentPart>
        </mc:Choice>
        <mc:Fallback xmlns="">
          <p:pic>
            <p:nvPicPr>
              <p:cNvPr id="84" name="墨迹 83"/>
            </p:nvPicPr>
            <p:blipFill>
              <a:blip/>
            </p:blipFill>
            <p:spPr>
              <a:xfrm>
                <a:off x="2606979" y="3493746"/>
                <a:ext cx="175905" cy="13963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85" name="墨迹 84"/>
              <p14:cNvContentPartPr/>
              <p14:nvPr/>
            </p14:nvContentPartPr>
            <p14:xfrm>
              <a:off x="2751246" y="3475245"/>
              <a:ext cx="155664" cy="193078"/>
            </p14:xfrm>
          </p:contentPart>
        </mc:Choice>
        <mc:Fallback xmlns="">
          <p:pic>
            <p:nvPicPr>
              <p:cNvPr id="85" name="墨迹 84"/>
            </p:nvPicPr>
            <p:blipFill>
              <a:blip/>
            </p:blipFill>
            <p:spPr>
              <a:xfrm>
                <a:off x="2751246" y="3475245"/>
                <a:ext cx="155664" cy="193078"/>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02" name="墨迹 101"/>
              <p14:cNvContentPartPr/>
              <p14:nvPr/>
            </p14:nvContentPartPr>
            <p14:xfrm>
              <a:off x="322553" y="3483626"/>
              <a:ext cx="163408" cy="268189"/>
            </p14:xfrm>
          </p:contentPart>
        </mc:Choice>
        <mc:Fallback xmlns="">
          <p:pic>
            <p:nvPicPr>
              <p:cNvPr id="102" name="墨迹 101"/>
            </p:nvPicPr>
            <p:blipFill>
              <a:blip/>
            </p:blipFill>
            <p:spPr>
              <a:xfrm>
                <a:off x="322553" y="3483626"/>
                <a:ext cx="163408" cy="268189"/>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03" name="墨迹 102"/>
              <p14:cNvContentPartPr/>
              <p14:nvPr/>
            </p14:nvContentPartPr>
            <p14:xfrm>
              <a:off x="635294" y="3590522"/>
              <a:ext cx="150911" cy="308039"/>
            </p14:xfrm>
          </p:contentPart>
        </mc:Choice>
        <mc:Fallback xmlns="">
          <p:pic>
            <p:nvPicPr>
              <p:cNvPr id="103" name="墨迹 102"/>
            </p:nvPicPr>
            <p:blipFill>
              <a:blip/>
            </p:blipFill>
            <p:spPr>
              <a:xfrm>
                <a:off x="635294" y="3590522"/>
                <a:ext cx="150911" cy="308039"/>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104" name="墨迹 103"/>
              <p14:cNvContentPartPr/>
              <p14:nvPr/>
            </p14:nvContentPartPr>
            <p14:xfrm>
              <a:off x="734005" y="3422904"/>
              <a:ext cx="65807" cy="101203"/>
            </p14:xfrm>
          </p:contentPart>
        </mc:Choice>
        <mc:Fallback xmlns="">
          <p:pic>
            <p:nvPicPr>
              <p:cNvPr id="104" name="墨迹 103"/>
            </p:nvPicPr>
            <p:blipFill>
              <a:blip/>
            </p:blipFill>
            <p:spPr>
              <a:xfrm>
                <a:off x="734005" y="3422904"/>
                <a:ext cx="65807" cy="101203"/>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05" name="墨迹 104"/>
              <p14:cNvContentPartPr/>
              <p14:nvPr/>
            </p14:nvContentPartPr>
            <p14:xfrm>
              <a:off x="812465" y="3531697"/>
              <a:ext cx="96809" cy="175209"/>
            </p14:xfrm>
          </p:contentPart>
        </mc:Choice>
        <mc:Fallback xmlns="">
          <p:pic>
            <p:nvPicPr>
              <p:cNvPr id="105" name="墨迹 104"/>
            </p:nvPicPr>
            <p:blipFill>
              <a:blip/>
            </p:blipFill>
            <p:spPr>
              <a:xfrm>
                <a:off x="812465" y="3531697"/>
                <a:ext cx="96809" cy="17520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106" name="墨迹 105"/>
              <p14:cNvContentPartPr/>
              <p14:nvPr/>
            </p14:nvContentPartPr>
            <p14:xfrm>
              <a:off x="897892" y="3567751"/>
              <a:ext cx="101239" cy="153704"/>
            </p14:xfrm>
          </p:contentPart>
        </mc:Choice>
        <mc:Fallback xmlns="">
          <p:pic>
            <p:nvPicPr>
              <p:cNvPr id="106" name="墨迹 105"/>
            </p:nvPicPr>
            <p:blipFill>
              <a:blip/>
            </p:blipFill>
            <p:spPr>
              <a:xfrm>
                <a:off x="897892" y="3567751"/>
                <a:ext cx="101239" cy="153704"/>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07" name="墨迹 106"/>
              <p14:cNvContentPartPr/>
              <p14:nvPr/>
            </p14:nvContentPartPr>
            <p14:xfrm>
              <a:off x="981095" y="3569649"/>
              <a:ext cx="142688" cy="45542"/>
            </p14:xfrm>
          </p:contentPart>
        </mc:Choice>
        <mc:Fallback xmlns="">
          <p:pic>
            <p:nvPicPr>
              <p:cNvPr id="107" name="墨迹 106"/>
            </p:nvPicPr>
            <p:blipFill>
              <a:blip/>
            </p:blipFill>
            <p:spPr>
              <a:xfrm>
                <a:off x="981095" y="3569649"/>
                <a:ext cx="142688" cy="45542"/>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108" name="墨迹 107"/>
              <p14:cNvContentPartPr/>
              <p14:nvPr/>
            </p14:nvContentPartPr>
            <p14:xfrm>
              <a:off x="1052916" y="3486788"/>
              <a:ext cx="58214" cy="216007"/>
            </p14:xfrm>
          </p:contentPart>
        </mc:Choice>
        <mc:Fallback xmlns="">
          <p:pic>
            <p:nvPicPr>
              <p:cNvPr id="108" name="墨迹 107"/>
            </p:nvPicPr>
            <p:blipFill>
              <a:blip/>
            </p:blipFill>
            <p:spPr>
              <a:xfrm>
                <a:off x="1052916" y="3486788"/>
                <a:ext cx="58214" cy="21600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09" name="墨迹 108"/>
              <p14:cNvContentPartPr/>
              <p14:nvPr/>
            </p14:nvContentPartPr>
            <p14:xfrm>
              <a:off x="1227080" y="3435080"/>
              <a:ext cx="392790" cy="517404"/>
            </p14:xfrm>
          </p:contentPart>
        </mc:Choice>
        <mc:Fallback xmlns="">
          <p:pic>
            <p:nvPicPr>
              <p:cNvPr id="109" name="墨迹 108"/>
            </p:nvPicPr>
            <p:blipFill>
              <a:blip/>
            </p:blipFill>
            <p:spPr>
              <a:xfrm>
                <a:off x="1227080" y="3435080"/>
                <a:ext cx="392790" cy="51740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110" name="墨迹 109"/>
              <p14:cNvContentPartPr/>
              <p14:nvPr/>
            </p14:nvContentPartPr>
            <p14:xfrm>
              <a:off x="1227559" y="3761936"/>
              <a:ext cx="514592" cy="166986"/>
            </p14:xfrm>
          </p:contentPart>
        </mc:Choice>
        <mc:Fallback xmlns="">
          <p:pic>
            <p:nvPicPr>
              <p:cNvPr id="110" name="墨迹 109"/>
            </p:nvPicPr>
            <p:blipFill>
              <a:blip/>
            </p:blipFill>
            <p:spPr>
              <a:xfrm>
                <a:off x="1227559" y="3761936"/>
                <a:ext cx="514592" cy="16698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11" name="墨迹 110"/>
              <p14:cNvContentPartPr/>
              <p14:nvPr/>
            </p14:nvContentPartPr>
            <p14:xfrm>
              <a:off x="1160960" y="3782809"/>
              <a:ext cx="565214" cy="237829"/>
            </p14:xfrm>
          </p:contentPart>
        </mc:Choice>
        <mc:Fallback xmlns="">
          <p:pic>
            <p:nvPicPr>
              <p:cNvPr id="111" name="墨迹 110"/>
            </p:nvPicPr>
            <p:blipFill>
              <a:blip/>
            </p:blipFill>
            <p:spPr>
              <a:xfrm>
                <a:off x="1160960" y="3782809"/>
                <a:ext cx="565214" cy="237829"/>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112" name="墨迹 111"/>
              <p14:cNvContentPartPr/>
              <p14:nvPr/>
            </p14:nvContentPartPr>
            <p14:xfrm>
              <a:off x="1205477" y="3847296"/>
              <a:ext cx="411512" cy="149761"/>
            </p14:xfrm>
          </p:contentPart>
        </mc:Choice>
        <mc:Fallback xmlns="">
          <p:pic>
            <p:nvPicPr>
              <p:cNvPr id="112" name="墨迹 111"/>
            </p:nvPicPr>
            <p:blipFill>
              <a:blip/>
            </p:blipFill>
            <p:spPr>
              <a:xfrm>
                <a:off x="1205477" y="3847296"/>
                <a:ext cx="411512" cy="149761"/>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13" name="墨迹 112"/>
              <p14:cNvContentPartPr/>
              <p14:nvPr/>
            </p14:nvContentPartPr>
            <p14:xfrm>
              <a:off x="1262788" y="3988988"/>
              <a:ext cx="356139" cy="286933"/>
            </p14:xfrm>
          </p:contentPart>
        </mc:Choice>
        <mc:Fallback xmlns="">
          <p:pic>
            <p:nvPicPr>
              <p:cNvPr id="113" name="墨迹 112"/>
            </p:nvPicPr>
            <p:blipFill>
              <a:blip/>
            </p:blipFill>
            <p:spPr>
              <a:xfrm>
                <a:off x="1262788" y="3988988"/>
                <a:ext cx="356139" cy="28693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291770" y="680640"/>
            <a:ext cx="11345059"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t>Environmental</a:t>
            </a:r>
            <a:endParaRPr lang="zh-CN" altLang="en-US" sz="3200" dirty="0"/>
          </a:p>
        </p:txBody>
      </p:sp>
      <p:sp>
        <p:nvSpPr>
          <p:cNvPr id="5" name="矩形 4"/>
          <p:cNvSpPr/>
          <p:nvPr/>
        </p:nvSpPr>
        <p:spPr>
          <a:xfrm>
            <a:off x="201440" y="1173083"/>
            <a:ext cx="10951470" cy="2062103"/>
          </a:xfrm>
          <a:prstGeom prst="rect">
            <a:avLst/>
          </a:prstGeom>
        </p:spPr>
        <p:txBody>
          <a:bodyPr wrap="square">
            <a:spAutoFit/>
          </a:bodyPr>
          <a:lstStyle/>
          <a:p>
            <a:pPr>
              <a:lnSpc>
                <a:spcPct val="150000"/>
              </a:lnSpc>
            </a:pPr>
            <a:r>
              <a:rPr lang="zh-CN" altLang="en-US" sz="3200" b="1" dirty="0"/>
              <a:t> </a:t>
            </a:r>
            <a:r>
              <a:rPr lang="en-GB" altLang="zh-CN" sz="2000" b="1" dirty="0"/>
              <a:t>Environmental issues</a:t>
            </a:r>
            <a:endParaRPr lang="en-GB" altLang="zh-CN" sz="2000" b="1" dirty="0"/>
          </a:p>
          <a:p>
            <a:pPr marL="342900" indent="-342900">
              <a:lnSpc>
                <a:spcPct val="150000"/>
              </a:lnSpc>
              <a:buFont typeface="Wingdings" charset="2"/>
              <a:buChar char="u"/>
            </a:pPr>
            <a:r>
              <a:rPr lang="zh-CN" altLang="en-US" sz="2000" dirty="0"/>
              <a:t> </a:t>
            </a:r>
            <a:r>
              <a:rPr lang="en-GB" altLang="zh-CN" sz="2000" dirty="0"/>
              <a:t>The </a:t>
            </a:r>
            <a:r>
              <a:rPr lang="en-GB" altLang="zh-CN" sz="2000" dirty="0">
                <a:solidFill>
                  <a:schemeClr val="accent5">
                    <a:lumMod val="75000"/>
                  </a:schemeClr>
                </a:solidFill>
              </a:rPr>
              <a:t>exhaust</a:t>
            </a:r>
            <a:r>
              <a:rPr lang="en-GB" altLang="zh-CN" sz="2000" dirty="0"/>
              <a:t> of combustion vehicles is not environmentally friendly, it will cause air pollution, and it will also cause a certain degree of harm to our health.</a:t>
            </a:r>
            <a:endParaRPr lang="zh-CN" altLang="en-US" sz="2000" dirty="0"/>
          </a:p>
          <a:p>
            <a:endParaRPr lang="zh-CN" altLang="en-US" sz="2000" dirty="0"/>
          </a:p>
        </p:txBody>
      </p:sp>
      <p:sp>
        <p:nvSpPr>
          <p:cNvPr id="6" name="矩形 5"/>
          <p:cNvSpPr/>
          <p:nvPr/>
        </p:nvSpPr>
        <p:spPr>
          <a:xfrm>
            <a:off x="3658398" y="3784570"/>
            <a:ext cx="3222281" cy="369332"/>
          </a:xfrm>
          <a:prstGeom prst="rect">
            <a:avLst/>
          </a:prstGeom>
        </p:spPr>
        <p:txBody>
          <a:bodyPr wrap="square">
            <a:spAutoFit/>
          </a:bodyPr>
          <a:lstStyle/>
          <a:p>
            <a:r>
              <a:rPr lang="en-US" altLang="zh-CN" b="1" dirty="0">
                <a:solidFill>
                  <a:srgbClr val="FF0000"/>
                </a:solidFill>
              </a:rPr>
              <a:t>Exhaust</a:t>
            </a:r>
            <a:r>
              <a:rPr lang="zh-CN" altLang="en-US" b="1" dirty="0">
                <a:solidFill>
                  <a:srgbClr val="FF0000"/>
                </a:solidFill>
              </a:rPr>
              <a:t> 尾气</a:t>
            </a:r>
            <a:endParaRPr lang="en-US" altLang="zh-CN" b="1" dirty="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638190" y="4117607"/>
              <a:ext cx="411674" cy="384891"/>
            </p14:xfrm>
          </p:contentPart>
        </mc:Choice>
        <mc:Fallback xmlns="">
          <p:pic>
            <p:nvPicPr>
              <p:cNvPr id="2" name="墨迹 1"/>
            </p:nvPicPr>
            <p:blipFill>
              <a:blip/>
            </p:blipFill>
            <p:spPr>
              <a:xfrm>
                <a:off x="4638190" y="4117607"/>
                <a:ext cx="411674" cy="384891"/>
              </a:xfrm>
              <a:prstGeom prst="rect"/>
            </p:spPr>
          </p:pic>
        </mc:Fallback>
      </mc:AlternateContent>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5070205" y="4093723"/>
              <a:ext cx="235381" cy="329700"/>
            </p14:xfrm>
          </p:contentPart>
        </mc:Choice>
        <mc:Fallback xmlns="">
          <p:pic>
            <p:nvPicPr>
              <p:cNvPr id="3" name="墨迹 2"/>
            </p:nvPicPr>
            <p:blipFill>
              <a:blip/>
            </p:blipFill>
            <p:spPr>
              <a:xfrm>
                <a:off x="5070205" y="4093723"/>
                <a:ext cx="235381" cy="3297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5414074" y="4405025"/>
              <a:ext cx="2583" cy="6778"/>
            </p14:xfrm>
          </p:contentPart>
        </mc:Choice>
        <mc:Fallback xmlns="">
          <p:pic>
            <p:nvPicPr>
              <p:cNvPr id="4" name="墨迹 3"/>
            </p:nvPicPr>
            <p:blipFill>
              <a:blip/>
            </p:blipFill>
            <p:spPr>
              <a:xfrm>
                <a:off x="5414074" y="4405025"/>
                <a:ext cx="2583" cy="677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482223" y="4839137"/>
              <a:ext cx="388265" cy="295648"/>
            </p14:xfrm>
          </p:contentPart>
        </mc:Choice>
        <mc:Fallback xmlns="">
          <p:pic>
            <p:nvPicPr>
              <p:cNvPr id="8" name="墨迹 7"/>
            </p:nvPicPr>
            <p:blipFill>
              <a:blip/>
            </p:blipFill>
            <p:spPr>
              <a:xfrm>
                <a:off x="482223" y="4839137"/>
                <a:ext cx="388265" cy="29564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1019820" y="4866572"/>
              <a:ext cx="455747" cy="219476"/>
            </p14:xfrm>
          </p:contentPart>
        </mc:Choice>
        <mc:Fallback xmlns="">
          <p:pic>
            <p:nvPicPr>
              <p:cNvPr id="9" name="墨迹 8"/>
            </p:nvPicPr>
            <p:blipFill>
              <a:blip/>
            </p:blipFill>
            <p:spPr>
              <a:xfrm>
                <a:off x="1019820" y="4866572"/>
                <a:ext cx="455747" cy="21947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1530457" y="4681308"/>
              <a:ext cx="561814" cy="379565"/>
            </p14:xfrm>
          </p:contentPart>
        </mc:Choice>
        <mc:Fallback xmlns="">
          <p:pic>
            <p:nvPicPr>
              <p:cNvPr id="10" name="墨迹 9"/>
            </p:nvPicPr>
            <p:blipFill>
              <a:blip/>
            </p:blipFill>
            <p:spPr>
              <a:xfrm>
                <a:off x="1530457" y="4681308"/>
                <a:ext cx="561814" cy="3795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2245316" y="4792337"/>
              <a:ext cx="242969" cy="92955"/>
            </p14:xfrm>
          </p:contentPart>
        </mc:Choice>
        <mc:Fallback xmlns="">
          <p:pic>
            <p:nvPicPr>
              <p:cNvPr id="11" name="墨迹 10"/>
            </p:nvPicPr>
            <p:blipFill>
              <a:blip/>
            </p:blipFill>
            <p:spPr>
              <a:xfrm>
                <a:off x="2245316" y="4792337"/>
                <a:ext cx="242969" cy="9295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2338952" y="4672109"/>
              <a:ext cx="411997" cy="355843"/>
            </p14:xfrm>
          </p:contentPart>
        </mc:Choice>
        <mc:Fallback xmlns="">
          <p:pic>
            <p:nvPicPr>
              <p:cNvPr id="12" name="墨迹 11"/>
            </p:nvPicPr>
            <p:blipFill>
              <a:blip/>
            </p:blipFill>
            <p:spPr>
              <a:xfrm>
                <a:off x="2338952" y="4672109"/>
                <a:ext cx="411997" cy="35584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2944677" y="4820094"/>
              <a:ext cx="175648" cy="166383"/>
            </p14:xfrm>
          </p:contentPart>
        </mc:Choice>
        <mc:Fallback xmlns="">
          <p:pic>
            <p:nvPicPr>
              <p:cNvPr id="13" name="墨迹 12"/>
            </p:nvPicPr>
            <p:blipFill>
              <a:blip/>
            </p:blipFill>
            <p:spPr>
              <a:xfrm>
                <a:off x="2944677" y="4820094"/>
                <a:ext cx="175648" cy="16638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墨迹 13"/>
              <p14:cNvContentPartPr/>
              <p14:nvPr/>
            </p14:nvContentPartPr>
            <p14:xfrm>
              <a:off x="3156488" y="4836878"/>
              <a:ext cx="294468" cy="153633"/>
            </p14:xfrm>
          </p:contentPart>
        </mc:Choice>
        <mc:Fallback xmlns="">
          <p:pic>
            <p:nvPicPr>
              <p:cNvPr id="14" name="墨迹 13"/>
            </p:nvPicPr>
            <p:blipFill>
              <a:blip/>
            </p:blipFill>
            <p:spPr>
              <a:xfrm>
                <a:off x="3156488" y="4836878"/>
                <a:ext cx="294468" cy="15363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3432228" y="4585770"/>
              <a:ext cx="326756" cy="390056"/>
            </p14:xfrm>
          </p:contentPart>
        </mc:Choice>
        <mc:Fallback xmlns="">
          <p:pic>
            <p:nvPicPr>
              <p:cNvPr id="15" name="墨迹 14"/>
            </p:nvPicPr>
            <p:blipFill>
              <a:blip/>
            </p:blipFill>
            <p:spPr>
              <a:xfrm>
                <a:off x="3432228" y="4585770"/>
                <a:ext cx="326756" cy="390056"/>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墨迹 15"/>
              <p14:cNvContentPartPr/>
              <p14:nvPr/>
            </p14:nvContentPartPr>
            <p14:xfrm>
              <a:off x="3810000" y="4864635"/>
              <a:ext cx="28413" cy="134268"/>
            </p14:xfrm>
          </p:contentPart>
        </mc:Choice>
        <mc:Fallback xmlns="">
          <p:pic>
            <p:nvPicPr>
              <p:cNvPr id="16" name="墨迹 15"/>
            </p:nvPicPr>
            <p:blipFill>
              <a:blip/>
            </p:blipFill>
            <p:spPr>
              <a:xfrm>
                <a:off x="3810000" y="4864635"/>
                <a:ext cx="28413" cy="13426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1" name="墨迹 20"/>
              <p14:cNvContentPartPr/>
              <p14:nvPr/>
            </p14:nvContentPartPr>
            <p14:xfrm>
              <a:off x="5146728" y="4726978"/>
              <a:ext cx="158858" cy="190751"/>
            </p14:xfrm>
          </p:contentPart>
        </mc:Choice>
        <mc:Fallback xmlns="">
          <p:pic>
            <p:nvPicPr>
              <p:cNvPr id="21" name="墨迹 20"/>
            </p:nvPicPr>
            <p:blipFill>
              <a:blip/>
            </p:blipFill>
            <p:spPr>
              <a:xfrm>
                <a:off x="5146728" y="4726978"/>
                <a:ext cx="158858" cy="19075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2" name="墨迹 21"/>
              <p14:cNvContentPartPr/>
              <p14:nvPr/>
            </p14:nvContentPartPr>
            <p14:xfrm>
              <a:off x="5305586" y="4771680"/>
              <a:ext cx="56827" cy="151697"/>
            </p14:xfrm>
          </p:contentPart>
        </mc:Choice>
        <mc:Fallback xmlns="">
          <p:pic>
            <p:nvPicPr>
              <p:cNvPr id="22" name="墨迹 21"/>
            </p:nvPicPr>
            <p:blipFill>
              <a:blip/>
            </p:blipFill>
            <p:spPr>
              <a:xfrm>
                <a:off x="5305586" y="4771680"/>
                <a:ext cx="56827" cy="15169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3" name="墨迹 22"/>
              <p14:cNvContentPartPr/>
              <p14:nvPr/>
            </p14:nvContentPartPr>
            <p14:xfrm>
              <a:off x="5357247" y="4639187"/>
              <a:ext cx="33580" cy="49867"/>
            </p14:xfrm>
          </p:contentPart>
        </mc:Choice>
        <mc:Fallback xmlns="">
          <p:pic>
            <p:nvPicPr>
              <p:cNvPr id="23" name="墨迹 22"/>
            </p:nvPicPr>
            <p:blipFill>
              <a:blip/>
            </p:blipFill>
            <p:spPr>
              <a:xfrm>
                <a:off x="5357247" y="4639187"/>
                <a:ext cx="33580" cy="4986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4" name="墨迹 23"/>
              <p14:cNvContentPartPr/>
              <p14:nvPr/>
            </p14:nvContentPartPr>
            <p14:xfrm>
              <a:off x="5400513" y="4735531"/>
              <a:ext cx="160795" cy="140078"/>
            </p14:xfrm>
          </p:contentPart>
        </mc:Choice>
        <mc:Fallback xmlns="">
          <p:pic>
            <p:nvPicPr>
              <p:cNvPr id="24" name="墨迹 23"/>
            </p:nvPicPr>
            <p:blipFill>
              <a:blip/>
            </p:blipFill>
            <p:spPr>
              <a:xfrm>
                <a:off x="5400513" y="4735531"/>
                <a:ext cx="160795" cy="14007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7" name="墨迹 26"/>
              <p14:cNvContentPartPr/>
              <p14:nvPr/>
            </p14:nvContentPartPr>
            <p14:xfrm>
              <a:off x="5592951" y="4582382"/>
              <a:ext cx="513381" cy="362297"/>
            </p14:xfrm>
          </p:contentPart>
        </mc:Choice>
        <mc:Fallback xmlns="">
          <p:pic>
            <p:nvPicPr>
              <p:cNvPr id="27" name="墨迹 26"/>
            </p:nvPicPr>
            <p:blipFill>
              <a:blip/>
            </p:blipFill>
            <p:spPr>
              <a:xfrm>
                <a:off x="5592951" y="4582382"/>
                <a:ext cx="513381" cy="36229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8" name="墨迹 27"/>
              <p14:cNvContentPartPr/>
              <p14:nvPr/>
            </p14:nvContentPartPr>
            <p14:xfrm>
              <a:off x="6221923" y="4797501"/>
              <a:ext cx="80720" cy="10328"/>
            </p14:xfrm>
          </p:contentPart>
        </mc:Choice>
        <mc:Fallback xmlns="">
          <p:pic>
            <p:nvPicPr>
              <p:cNvPr id="28" name="墨迹 27"/>
            </p:nvPicPr>
            <p:blipFill>
              <a:blip/>
            </p:blipFill>
            <p:spPr>
              <a:xfrm>
                <a:off x="6221923" y="4797501"/>
                <a:ext cx="80720" cy="1032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9" name="墨迹 28"/>
              <p14:cNvContentPartPr/>
              <p14:nvPr/>
            </p14:nvContentPartPr>
            <p14:xfrm>
              <a:off x="6364637" y="4784591"/>
              <a:ext cx="82658" cy="16783"/>
            </p14:xfrm>
          </p:contentPart>
        </mc:Choice>
        <mc:Fallback xmlns="">
          <p:pic>
            <p:nvPicPr>
              <p:cNvPr id="29" name="墨迹 28"/>
            </p:nvPicPr>
            <p:blipFill>
              <a:blip/>
            </p:blipFill>
            <p:spPr>
              <a:xfrm>
                <a:off x="6364637" y="4784591"/>
                <a:ext cx="82658" cy="1678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0" name="墨迹 29"/>
              <p14:cNvContentPartPr/>
              <p14:nvPr/>
            </p14:nvContentPartPr>
            <p14:xfrm>
              <a:off x="6537217" y="4776844"/>
              <a:ext cx="34064" cy="25821"/>
            </p14:xfrm>
          </p:contentPart>
        </mc:Choice>
        <mc:Fallback xmlns="">
          <p:pic>
            <p:nvPicPr>
              <p:cNvPr id="30" name="墨迹 29"/>
            </p:nvPicPr>
            <p:blipFill>
              <a:blip/>
            </p:blipFill>
            <p:spPr>
              <a:xfrm>
                <a:off x="6537217" y="4776844"/>
                <a:ext cx="34064" cy="2582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1" name="墨迹 30"/>
              <p14:cNvContentPartPr/>
              <p14:nvPr/>
            </p14:nvContentPartPr>
            <p14:xfrm>
              <a:off x="6914665" y="4692927"/>
              <a:ext cx="297212" cy="188653"/>
            </p14:xfrm>
          </p:contentPart>
        </mc:Choice>
        <mc:Fallback xmlns="">
          <p:pic>
            <p:nvPicPr>
              <p:cNvPr id="31" name="墨迹 30"/>
            </p:nvPicPr>
            <p:blipFill>
              <a:blip/>
            </p:blipFill>
            <p:spPr>
              <a:xfrm>
                <a:off x="6914665" y="4692927"/>
                <a:ext cx="297212" cy="188653"/>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2" name="墨迹 31"/>
              <p14:cNvContentPartPr/>
              <p14:nvPr/>
            </p14:nvContentPartPr>
            <p14:xfrm>
              <a:off x="7255789" y="4675498"/>
              <a:ext cx="845304" cy="511897"/>
            </p14:xfrm>
          </p:contentPart>
        </mc:Choice>
        <mc:Fallback xmlns="">
          <p:pic>
            <p:nvPicPr>
              <p:cNvPr id="32" name="墨迹 31"/>
            </p:nvPicPr>
            <p:blipFill>
              <a:blip/>
            </p:blipFill>
            <p:spPr>
              <a:xfrm>
                <a:off x="7255789" y="4675498"/>
                <a:ext cx="845304" cy="511897"/>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3" name="墨迹 32"/>
              <p14:cNvContentPartPr/>
              <p14:nvPr/>
            </p14:nvContentPartPr>
            <p14:xfrm>
              <a:off x="8329047" y="4642576"/>
              <a:ext cx="197604" cy="240618"/>
            </p14:xfrm>
          </p:contentPart>
        </mc:Choice>
        <mc:Fallback xmlns="">
          <p:pic>
            <p:nvPicPr>
              <p:cNvPr id="33" name="墨迹 32"/>
            </p:nvPicPr>
            <p:blipFill>
              <a:blip/>
            </p:blipFill>
            <p:spPr>
              <a:xfrm>
                <a:off x="8329047" y="4642576"/>
                <a:ext cx="197604" cy="24061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4" name="墨迹 33"/>
              <p14:cNvContentPartPr/>
              <p14:nvPr/>
            </p14:nvContentPartPr>
            <p14:xfrm>
              <a:off x="8482739" y="4685988"/>
              <a:ext cx="720671" cy="161218"/>
            </p14:xfrm>
          </p:contentPart>
        </mc:Choice>
        <mc:Fallback xmlns="">
          <p:pic>
            <p:nvPicPr>
              <p:cNvPr id="34" name="墨迹 33"/>
            </p:nvPicPr>
            <p:blipFill>
              <a:blip/>
            </p:blipFill>
            <p:spPr>
              <a:xfrm>
                <a:off x="8482739" y="4685988"/>
                <a:ext cx="720671" cy="16121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5" name="墨迹 34"/>
              <p14:cNvContentPartPr/>
              <p14:nvPr/>
            </p14:nvContentPartPr>
            <p14:xfrm>
              <a:off x="9384869" y="4528965"/>
              <a:ext cx="196151" cy="407323"/>
            </p14:xfrm>
          </p:contentPart>
        </mc:Choice>
        <mc:Fallback xmlns="">
          <p:pic>
            <p:nvPicPr>
              <p:cNvPr id="35" name="墨迹 34"/>
            </p:nvPicPr>
            <p:blipFill>
              <a:blip/>
            </p:blipFill>
            <p:spPr>
              <a:xfrm>
                <a:off x="9384869" y="4528965"/>
                <a:ext cx="196151" cy="407323"/>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6" name="墨迹 35"/>
              <p14:cNvContentPartPr/>
              <p14:nvPr/>
            </p14:nvContentPartPr>
            <p14:xfrm>
              <a:off x="9597971" y="4352415"/>
              <a:ext cx="408767" cy="412326"/>
            </p14:xfrm>
          </p:contentPart>
        </mc:Choice>
        <mc:Fallback xmlns="">
          <p:pic>
            <p:nvPicPr>
              <p:cNvPr id="36" name="墨迹 35"/>
            </p:nvPicPr>
            <p:blipFill>
              <a:blip/>
            </p:blipFill>
            <p:spPr>
              <a:xfrm>
                <a:off x="9597971" y="4352415"/>
                <a:ext cx="408767" cy="41232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7" name="墨迹 36"/>
              <p14:cNvContentPartPr/>
              <p14:nvPr/>
            </p14:nvContentPartPr>
            <p14:xfrm>
              <a:off x="10156555" y="4745860"/>
              <a:ext cx="360" cy="51641"/>
            </p14:xfrm>
          </p:contentPart>
        </mc:Choice>
        <mc:Fallback xmlns="">
          <p:pic>
            <p:nvPicPr>
              <p:cNvPr id="37" name="墨迹 36"/>
            </p:nvPicPr>
            <p:blipFill>
              <a:blip/>
            </p:blipFill>
            <p:spPr>
              <a:xfrm>
                <a:off x="10156555" y="4745860"/>
                <a:ext cx="360" cy="51641"/>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8" name="墨迹 37"/>
              <p14:cNvContentPartPr/>
              <p14:nvPr/>
            </p14:nvContentPartPr>
            <p14:xfrm>
              <a:off x="6958739" y="4967918"/>
              <a:ext cx="3326969" cy="116194"/>
            </p14:xfrm>
          </p:contentPart>
        </mc:Choice>
        <mc:Fallback xmlns="">
          <p:pic>
            <p:nvPicPr>
              <p:cNvPr id="38" name="墨迹 37"/>
            </p:nvPicPr>
            <p:blipFill>
              <a:blip/>
            </p:blipFill>
            <p:spPr>
              <a:xfrm>
                <a:off x="6958739" y="4967918"/>
                <a:ext cx="3326969" cy="11619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9" name="墨迹 38"/>
              <p14:cNvContentPartPr/>
              <p14:nvPr/>
            </p14:nvContentPartPr>
            <p14:xfrm>
              <a:off x="642695" y="5417200"/>
              <a:ext cx="245874" cy="165253"/>
            </p14:xfrm>
          </p:contentPart>
        </mc:Choice>
        <mc:Fallback xmlns="">
          <p:pic>
            <p:nvPicPr>
              <p:cNvPr id="39" name="墨迹 38"/>
            </p:nvPicPr>
            <p:blipFill>
              <a:blip/>
            </p:blipFill>
            <p:spPr>
              <a:xfrm>
                <a:off x="642695" y="5417200"/>
                <a:ext cx="245874" cy="16525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40" name="墨迹 39"/>
              <p14:cNvContentPartPr/>
              <p14:nvPr/>
            </p14:nvContentPartPr>
            <p14:xfrm>
              <a:off x="953145" y="5346838"/>
              <a:ext cx="80075" cy="304040"/>
            </p14:xfrm>
          </p:contentPart>
        </mc:Choice>
        <mc:Fallback xmlns="">
          <p:pic>
            <p:nvPicPr>
              <p:cNvPr id="40" name="墨迹 39"/>
            </p:nvPicPr>
            <p:blipFill>
              <a:blip/>
            </p:blipFill>
            <p:spPr>
              <a:xfrm>
                <a:off x="953145" y="5346838"/>
                <a:ext cx="80075" cy="3040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1" name="墨迹 40"/>
              <p14:cNvContentPartPr/>
              <p14:nvPr/>
            </p14:nvContentPartPr>
            <p14:xfrm>
              <a:off x="1100379" y="5363622"/>
              <a:ext cx="72326" cy="239488"/>
            </p14:xfrm>
          </p:contentPart>
        </mc:Choice>
        <mc:Fallback xmlns="">
          <p:pic>
            <p:nvPicPr>
              <p:cNvPr id="41" name="墨迹 40"/>
            </p:nvPicPr>
            <p:blipFill>
              <a:blip/>
            </p:blipFill>
            <p:spPr>
              <a:xfrm>
                <a:off x="1100379" y="5363622"/>
                <a:ext cx="72326" cy="23948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2" name="墨迹 41"/>
              <p14:cNvContentPartPr/>
              <p14:nvPr/>
            </p14:nvContentPartPr>
            <p14:xfrm>
              <a:off x="1169476" y="5406871"/>
              <a:ext cx="93635" cy="15493"/>
            </p14:xfrm>
          </p:contentPart>
        </mc:Choice>
        <mc:Fallback xmlns="">
          <p:pic>
            <p:nvPicPr>
              <p:cNvPr id="42" name="墨迹 41"/>
            </p:nvPicPr>
            <p:blipFill>
              <a:blip/>
            </p:blipFill>
            <p:spPr>
              <a:xfrm>
                <a:off x="1169476" y="5406871"/>
                <a:ext cx="93635" cy="15493"/>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3" name="墨迹 42"/>
              <p14:cNvContentPartPr/>
              <p14:nvPr/>
            </p14:nvContentPartPr>
            <p14:xfrm>
              <a:off x="1299274" y="5520483"/>
              <a:ext cx="2583" cy="5164"/>
            </p14:xfrm>
          </p:contentPart>
        </mc:Choice>
        <mc:Fallback xmlns="">
          <p:pic>
            <p:nvPicPr>
              <p:cNvPr id="43" name="墨迹 42"/>
            </p:nvPicPr>
            <p:blipFill>
              <a:blip/>
            </p:blipFill>
            <p:spPr>
              <a:xfrm>
                <a:off x="1299274" y="5520483"/>
                <a:ext cx="2583" cy="516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5" name="墨迹 44"/>
              <p14:cNvContentPartPr/>
              <p14:nvPr/>
            </p14:nvContentPartPr>
            <p14:xfrm>
              <a:off x="1466527" y="5323438"/>
              <a:ext cx="492071" cy="262404"/>
            </p14:xfrm>
          </p:contentPart>
        </mc:Choice>
        <mc:Fallback xmlns="">
          <p:pic>
            <p:nvPicPr>
              <p:cNvPr id="45" name="墨迹 44"/>
            </p:nvPicPr>
            <p:blipFill>
              <a:blip/>
            </p:blipFill>
            <p:spPr>
              <a:xfrm>
                <a:off x="1466527" y="5323438"/>
                <a:ext cx="492071" cy="262404"/>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6" name="墨迹 45"/>
              <p14:cNvContentPartPr/>
              <p14:nvPr/>
            </p14:nvContentPartPr>
            <p14:xfrm>
              <a:off x="2213028" y="5290678"/>
              <a:ext cx="496592" cy="329054"/>
            </p14:xfrm>
          </p:contentPart>
        </mc:Choice>
        <mc:Fallback xmlns="">
          <p:pic>
            <p:nvPicPr>
              <p:cNvPr id="46" name="墨迹 45"/>
            </p:nvPicPr>
            <p:blipFill>
              <a:blip/>
            </p:blipFill>
            <p:spPr>
              <a:xfrm>
                <a:off x="2213028" y="5290678"/>
                <a:ext cx="496592" cy="329054"/>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7" name="墨迹 46"/>
              <p14:cNvContentPartPr/>
              <p14:nvPr/>
            </p14:nvContentPartPr>
            <p14:xfrm>
              <a:off x="2639877" y="5310527"/>
              <a:ext cx="116399" cy="201241"/>
            </p14:xfrm>
          </p:contentPart>
        </mc:Choice>
        <mc:Fallback xmlns="">
          <p:pic>
            <p:nvPicPr>
              <p:cNvPr id="47" name="墨迹 46"/>
            </p:nvPicPr>
            <p:blipFill>
              <a:blip/>
            </p:blipFill>
            <p:spPr>
              <a:xfrm>
                <a:off x="2639877" y="5310527"/>
                <a:ext cx="116399" cy="20124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8" name="墨迹 47"/>
              <p14:cNvContentPartPr/>
              <p14:nvPr/>
            </p14:nvContentPartPr>
            <p14:xfrm>
              <a:off x="2757083" y="5328280"/>
              <a:ext cx="112040" cy="321307"/>
            </p14:xfrm>
          </p:contentPart>
        </mc:Choice>
        <mc:Fallback xmlns="">
          <p:pic>
            <p:nvPicPr>
              <p:cNvPr id="48" name="墨迹 47"/>
            </p:nvPicPr>
            <p:blipFill>
              <a:blip/>
            </p:blipFill>
            <p:spPr>
              <a:xfrm>
                <a:off x="2757083" y="5328280"/>
                <a:ext cx="112040" cy="321307"/>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9" name="墨迹 48"/>
              <p14:cNvContentPartPr/>
              <p14:nvPr/>
            </p14:nvContentPartPr>
            <p14:xfrm>
              <a:off x="2839418" y="5267439"/>
              <a:ext cx="306737" cy="230289"/>
            </p14:xfrm>
          </p:contentPart>
        </mc:Choice>
        <mc:Fallback xmlns="">
          <p:pic>
            <p:nvPicPr>
              <p:cNvPr id="49" name="墨迹 48"/>
            </p:nvPicPr>
            <p:blipFill>
              <a:blip/>
            </p:blipFill>
            <p:spPr>
              <a:xfrm>
                <a:off x="2839418" y="5267439"/>
                <a:ext cx="306737" cy="23028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50" name="墨迹 49"/>
              <p14:cNvContentPartPr/>
              <p14:nvPr/>
            </p14:nvContentPartPr>
            <p14:xfrm>
              <a:off x="3084162" y="5136722"/>
              <a:ext cx="278970" cy="316627"/>
            </p14:xfrm>
          </p:contentPart>
        </mc:Choice>
        <mc:Fallback xmlns="">
          <p:pic>
            <p:nvPicPr>
              <p:cNvPr id="50" name="墨迹 49"/>
            </p:nvPicPr>
            <p:blipFill>
              <a:blip/>
            </p:blipFill>
            <p:spPr>
              <a:xfrm>
                <a:off x="3084162" y="5136722"/>
                <a:ext cx="278970" cy="316627"/>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51" name="墨迹 50"/>
              <p14:cNvContentPartPr/>
              <p14:nvPr/>
            </p14:nvContentPartPr>
            <p14:xfrm>
              <a:off x="3580108" y="5197723"/>
              <a:ext cx="416517" cy="482849"/>
            </p14:xfrm>
          </p:contentPart>
        </mc:Choice>
        <mc:Fallback xmlns="">
          <p:pic>
            <p:nvPicPr>
              <p:cNvPr id="51" name="墨迹 50"/>
            </p:nvPicPr>
            <p:blipFill>
              <a:blip/>
            </p:blipFill>
            <p:spPr>
              <a:xfrm>
                <a:off x="3580108" y="5197723"/>
                <a:ext cx="416517" cy="482849"/>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5" name="墨迹 54"/>
              <p14:cNvContentPartPr/>
              <p14:nvPr/>
            </p14:nvContentPartPr>
            <p14:xfrm>
              <a:off x="4207789" y="4603845"/>
              <a:ext cx="539858" cy="327278"/>
            </p14:xfrm>
          </p:contentPart>
        </mc:Choice>
        <mc:Fallback xmlns="">
          <p:pic>
            <p:nvPicPr>
              <p:cNvPr id="55" name="墨迹 54"/>
            </p:nvPicPr>
            <p:blipFill>
              <a:blip/>
            </p:blipFill>
            <p:spPr>
              <a:xfrm>
                <a:off x="4207789" y="4603845"/>
                <a:ext cx="539858" cy="327278"/>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6" name="墨迹 55"/>
              <p14:cNvContentPartPr/>
              <p14:nvPr/>
            </p14:nvContentPartPr>
            <p14:xfrm>
              <a:off x="4204561" y="5153828"/>
              <a:ext cx="246035" cy="330506"/>
            </p14:xfrm>
          </p:contentPart>
        </mc:Choice>
        <mc:Fallback xmlns="">
          <p:pic>
            <p:nvPicPr>
              <p:cNvPr id="56" name="墨迹 55"/>
            </p:nvPicPr>
            <p:blipFill>
              <a:blip/>
            </p:blipFill>
            <p:spPr>
              <a:xfrm>
                <a:off x="4204561" y="5153828"/>
                <a:ext cx="246035" cy="33050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7" name="墨迹 56"/>
              <p14:cNvContentPartPr/>
              <p14:nvPr/>
            </p14:nvContentPartPr>
            <p14:xfrm>
              <a:off x="4451726" y="5262114"/>
              <a:ext cx="267507" cy="209793"/>
            </p14:xfrm>
          </p:contentPart>
        </mc:Choice>
        <mc:Fallback xmlns="">
          <p:pic>
            <p:nvPicPr>
              <p:cNvPr id="57" name="墨迹 56"/>
            </p:nvPicPr>
            <p:blipFill>
              <a:blip/>
            </p:blipFill>
            <p:spPr>
              <a:xfrm>
                <a:off x="4451726" y="5262114"/>
                <a:ext cx="267507" cy="209793"/>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8" name="墨迹 57"/>
              <p14:cNvContentPartPr/>
              <p14:nvPr/>
            </p14:nvContentPartPr>
            <p14:xfrm>
              <a:off x="4706318" y="5256466"/>
              <a:ext cx="174356" cy="162671"/>
            </p14:xfrm>
          </p:contentPart>
        </mc:Choice>
        <mc:Fallback xmlns="">
          <p:pic>
            <p:nvPicPr>
              <p:cNvPr id="58" name="墨迹 57"/>
            </p:nvPicPr>
            <p:blipFill>
              <a:blip/>
            </p:blipFill>
            <p:spPr>
              <a:xfrm>
                <a:off x="4706318" y="5256466"/>
                <a:ext cx="174356" cy="162671"/>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9" name="墨迹 58"/>
              <p14:cNvContentPartPr/>
              <p14:nvPr/>
            </p14:nvContentPartPr>
            <p14:xfrm>
              <a:off x="4918128" y="5239682"/>
              <a:ext cx="309967" cy="190428"/>
            </p14:xfrm>
          </p:contentPart>
        </mc:Choice>
        <mc:Fallback xmlns="">
          <p:pic>
            <p:nvPicPr>
              <p:cNvPr id="59" name="墨迹 58"/>
            </p:nvPicPr>
            <p:blipFill>
              <a:blip/>
            </p:blipFill>
            <p:spPr>
              <a:xfrm>
                <a:off x="4918128" y="5239682"/>
                <a:ext cx="309967" cy="19042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60" name="墨迹 59"/>
              <p14:cNvContentPartPr/>
              <p14:nvPr/>
            </p14:nvContentPartPr>
            <p14:xfrm>
              <a:off x="5100233" y="5189977"/>
              <a:ext cx="332730" cy="511252"/>
            </p14:xfrm>
          </p:contentPart>
        </mc:Choice>
        <mc:Fallback xmlns="">
          <p:pic>
            <p:nvPicPr>
              <p:cNvPr id="60" name="墨迹 59"/>
            </p:nvPicPr>
            <p:blipFill>
              <a:blip/>
            </p:blipFill>
            <p:spPr>
              <a:xfrm>
                <a:off x="5100233" y="5189977"/>
                <a:ext cx="332730" cy="511252"/>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1" name="墨迹 60"/>
              <p14:cNvContentPartPr/>
              <p14:nvPr/>
            </p14:nvContentPartPr>
            <p14:xfrm>
              <a:off x="5572609" y="5388797"/>
              <a:ext cx="22279" cy="12910"/>
            </p14:xfrm>
          </p:contentPart>
        </mc:Choice>
        <mc:Fallback xmlns="">
          <p:pic>
            <p:nvPicPr>
              <p:cNvPr id="61" name="墨迹 60"/>
            </p:nvPicPr>
            <p:blipFill>
              <a:blip/>
            </p:blipFill>
            <p:spPr>
              <a:xfrm>
                <a:off x="5572609" y="5388797"/>
                <a:ext cx="22279" cy="1291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62" name="墨迹 61"/>
              <p14:cNvContentPartPr/>
              <p14:nvPr/>
            </p14:nvContentPartPr>
            <p14:xfrm>
              <a:off x="3636935" y="5427528"/>
              <a:ext cx="129152" cy="51642"/>
            </p14:xfrm>
          </p:contentPart>
        </mc:Choice>
        <mc:Fallback xmlns="">
          <p:pic>
            <p:nvPicPr>
              <p:cNvPr id="62" name="墨迹 61"/>
            </p:nvPicPr>
            <p:blipFill>
              <a:blip/>
            </p:blipFill>
            <p:spPr>
              <a:xfrm>
                <a:off x="3636935" y="5427528"/>
                <a:ext cx="129152" cy="51642"/>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3" name="墨迹 62"/>
              <p14:cNvContentPartPr/>
              <p14:nvPr/>
            </p14:nvContentPartPr>
            <p14:xfrm>
              <a:off x="3399294" y="2838995"/>
              <a:ext cx="4023102" cy="205598"/>
            </p14:xfrm>
          </p:contentPart>
        </mc:Choice>
        <mc:Fallback xmlns="">
          <p:pic>
            <p:nvPicPr>
              <p:cNvPr id="63" name="墨迹 62"/>
            </p:nvPicPr>
            <p:blipFill>
              <a:blip/>
            </p:blipFill>
            <p:spPr>
              <a:xfrm>
                <a:off x="3399294" y="2838995"/>
                <a:ext cx="4023102" cy="205598"/>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64" name="墨迹 63"/>
              <p14:cNvContentPartPr/>
              <p14:nvPr/>
            </p14:nvContentPartPr>
            <p14:xfrm>
              <a:off x="5207914" y="2817208"/>
              <a:ext cx="420876" cy="305170"/>
            </p14:xfrm>
          </p:contentPart>
        </mc:Choice>
        <mc:Fallback xmlns="">
          <p:pic>
            <p:nvPicPr>
              <p:cNvPr id="64" name="墨迹 63"/>
            </p:nvPicPr>
            <p:blipFill>
              <a:blip/>
            </p:blipFill>
            <p:spPr>
              <a:xfrm>
                <a:off x="5207914" y="2817208"/>
                <a:ext cx="420876" cy="30517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5" name="墨迹 64"/>
              <p14:cNvContentPartPr/>
              <p14:nvPr/>
            </p14:nvContentPartPr>
            <p14:xfrm>
              <a:off x="2216257" y="2833669"/>
              <a:ext cx="816244" cy="200272"/>
            </p14:xfrm>
          </p:contentPart>
        </mc:Choice>
        <mc:Fallback xmlns="">
          <p:pic>
            <p:nvPicPr>
              <p:cNvPr id="65" name="墨迹 64"/>
            </p:nvPicPr>
            <p:blipFill>
              <a:blip/>
            </p:blipFill>
            <p:spPr>
              <a:xfrm>
                <a:off x="2216257" y="2833669"/>
                <a:ext cx="816244" cy="200272"/>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66" name="墨迹 65"/>
              <p14:cNvContentPartPr/>
              <p14:nvPr/>
            </p14:nvContentPartPr>
            <p14:xfrm>
              <a:off x="4140630" y="247879"/>
              <a:ext cx="160149" cy="199304"/>
            </p14:xfrm>
          </p:contentPart>
        </mc:Choice>
        <mc:Fallback xmlns="">
          <p:pic>
            <p:nvPicPr>
              <p:cNvPr id="66" name="墨迹 65"/>
            </p:nvPicPr>
            <p:blipFill>
              <a:blip/>
            </p:blipFill>
            <p:spPr>
              <a:xfrm>
                <a:off x="4140630" y="247879"/>
                <a:ext cx="160149" cy="199304"/>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7" name="墨迹 66"/>
              <p14:cNvContentPartPr/>
              <p14:nvPr/>
            </p14:nvContentPartPr>
            <p14:xfrm>
              <a:off x="4289801" y="258207"/>
              <a:ext cx="364856" cy="159766"/>
            </p14:xfrm>
          </p:contentPart>
        </mc:Choice>
        <mc:Fallback xmlns="">
          <p:pic>
            <p:nvPicPr>
              <p:cNvPr id="67" name="墨迹 66"/>
            </p:nvPicPr>
            <p:blipFill>
              <a:blip/>
            </p:blipFill>
            <p:spPr>
              <a:xfrm>
                <a:off x="4289801" y="258207"/>
                <a:ext cx="364856" cy="159766"/>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68" name="墨迹 67"/>
              <p14:cNvContentPartPr/>
              <p14:nvPr/>
            </p14:nvContentPartPr>
            <p14:xfrm>
              <a:off x="4695986" y="322759"/>
              <a:ext cx="152400" cy="12911"/>
            </p14:xfrm>
          </p:contentPart>
        </mc:Choice>
        <mc:Fallback xmlns="">
          <p:pic>
            <p:nvPicPr>
              <p:cNvPr id="68" name="墨迹 67"/>
            </p:nvPicPr>
            <p:blipFill>
              <a:blip/>
            </p:blipFill>
            <p:spPr>
              <a:xfrm>
                <a:off x="4695986" y="322759"/>
                <a:ext cx="152400" cy="1291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9" name="墨迹 68"/>
              <p14:cNvContentPartPr/>
              <p14:nvPr/>
            </p14:nvContentPartPr>
            <p14:xfrm>
              <a:off x="4871633" y="259983"/>
              <a:ext cx="116238" cy="129910"/>
            </p14:xfrm>
          </p:contentPart>
        </mc:Choice>
        <mc:Fallback xmlns="">
          <p:pic>
            <p:nvPicPr>
              <p:cNvPr id="69" name="墨迹 68"/>
            </p:nvPicPr>
            <p:blipFill>
              <a:blip/>
            </p:blipFill>
            <p:spPr>
              <a:xfrm>
                <a:off x="4871633" y="259983"/>
                <a:ext cx="116238" cy="12991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70" name="墨迹 69"/>
              <p14:cNvContentPartPr/>
              <p14:nvPr/>
            </p14:nvContentPartPr>
            <p14:xfrm>
              <a:off x="5036949" y="237551"/>
              <a:ext cx="196312" cy="134106"/>
            </p14:xfrm>
          </p:contentPart>
        </mc:Choice>
        <mc:Fallback xmlns="">
          <p:pic>
            <p:nvPicPr>
              <p:cNvPr id="70" name="墨迹 69"/>
            </p:nvPicPr>
            <p:blipFill>
              <a:blip/>
            </p:blipFill>
            <p:spPr>
              <a:xfrm>
                <a:off x="5036949" y="237551"/>
                <a:ext cx="196312" cy="13410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墨迹 70"/>
              <p14:cNvContentPartPr/>
              <p14:nvPr/>
            </p14:nvContentPartPr>
            <p14:xfrm>
              <a:off x="5243593" y="234646"/>
              <a:ext cx="129152" cy="140239"/>
            </p14:xfrm>
          </p:contentPart>
        </mc:Choice>
        <mc:Fallback xmlns="">
          <p:pic>
            <p:nvPicPr>
              <p:cNvPr id="71" name="墨迹 70"/>
            </p:nvPicPr>
            <p:blipFill>
              <a:blip/>
            </p:blipFill>
            <p:spPr>
              <a:xfrm>
                <a:off x="5243593" y="234646"/>
                <a:ext cx="129152" cy="140239"/>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72" name="墨迹 71"/>
              <p14:cNvContentPartPr/>
              <p14:nvPr/>
            </p14:nvContentPartPr>
            <p14:xfrm>
              <a:off x="5421016" y="244813"/>
              <a:ext cx="393431" cy="142337"/>
            </p14:xfrm>
          </p:contentPart>
        </mc:Choice>
        <mc:Fallback xmlns="">
          <p:pic>
            <p:nvPicPr>
              <p:cNvPr id="72" name="墨迹 71"/>
            </p:nvPicPr>
            <p:blipFill>
              <a:blip/>
            </p:blipFill>
            <p:spPr>
              <a:xfrm>
                <a:off x="5421016" y="244813"/>
                <a:ext cx="393431" cy="142337"/>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3" name="墨迹 72"/>
              <p14:cNvContentPartPr/>
              <p14:nvPr/>
            </p14:nvContentPartPr>
            <p14:xfrm>
              <a:off x="5899688" y="345998"/>
              <a:ext cx="38745" cy="5164"/>
            </p14:xfrm>
          </p:contentPart>
        </mc:Choice>
        <mc:Fallback xmlns="">
          <p:pic>
            <p:nvPicPr>
              <p:cNvPr id="73" name="墨迹 72"/>
            </p:nvPicPr>
            <p:blipFill>
              <a:blip/>
            </p:blipFill>
            <p:spPr>
              <a:xfrm>
                <a:off x="5899688" y="345998"/>
                <a:ext cx="38745" cy="5164"/>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74" name="墨迹 73"/>
              <p14:cNvContentPartPr/>
              <p14:nvPr/>
            </p14:nvContentPartPr>
            <p14:xfrm>
              <a:off x="4282698" y="630027"/>
              <a:ext cx="160149" cy="268536"/>
            </p14:xfrm>
          </p:contentPart>
        </mc:Choice>
        <mc:Fallback xmlns="">
          <p:pic>
            <p:nvPicPr>
              <p:cNvPr id="74" name="墨迹 73"/>
            </p:nvPicPr>
            <p:blipFill>
              <a:blip/>
            </p:blipFill>
            <p:spPr>
              <a:xfrm>
                <a:off x="4282698" y="630027"/>
                <a:ext cx="160149" cy="268536"/>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5" name="墨迹 74"/>
              <p14:cNvContentPartPr/>
              <p14:nvPr/>
            </p14:nvContentPartPr>
            <p14:xfrm>
              <a:off x="4458345" y="640355"/>
              <a:ext cx="20665" cy="72298"/>
            </p14:xfrm>
          </p:contentPart>
        </mc:Choice>
        <mc:Fallback xmlns="">
          <p:pic>
            <p:nvPicPr>
              <p:cNvPr id="75" name="墨迹 74"/>
            </p:nvPicPr>
            <p:blipFill>
              <a:blip/>
            </p:blipFill>
            <p:spPr>
              <a:xfrm>
                <a:off x="4458345" y="640355"/>
                <a:ext cx="20665" cy="72298"/>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76" name="墨迹 75"/>
              <p14:cNvContentPartPr/>
              <p14:nvPr/>
            </p14:nvContentPartPr>
            <p14:xfrm>
              <a:off x="4515172" y="712653"/>
              <a:ext cx="103322" cy="170417"/>
            </p14:xfrm>
          </p:contentPart>
        </mc:Choice>
        <mc:Fallback xmlns="">
          <p:pic>
            <p:nvPicPr>
              <p:cNvPr id="76" name="墨迹 75"/>
            </p:nvPicPr>
            <p:blipFill>
              <a:blip/>
            </p:blipFill>
            <p:spPr>
              <a:xfrm>
                <a:off x="4515172" y="712653"/>
                <a:ext cx="103322" cy="170417"/>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7" name="墨迹 76"/>
              <p14:cNvContentPartPr/>
              <p14:nvPr/>
            </p14:nvContentPartPr>
            <p14:xfrm>
              <a:off x="4659823" y="719592"/>
              <a:ext cx="439119" cy="166706"/>
            </p14:xfrm>
          </p:contentPart>
        </mc:Choice>
        <mc:Fallback xmlns="">
          <p:pic>
            <p:nvPicPr>
              <p:cNvPr id="77" name="墨迹 76"/>
            </p:nvPicPr>
            <p:blipFill>
              <a:blip/>
            </p:blipFill>
            <p:spPr>
              <a:xfrm>
                <a:off x="4659823" y="719592"/>
                <a:ext cx="439119" cy="16670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78" name="墨迹 77"/>
              <p14:cNvContentPartPr/>
              <p14:nvPr/>
            </p14:nvContentPartPr>
            <p14:xfrm>
              <a:off x="5056322" y="684250"/>
              <a:ext cx="189854" cy="214313"/>
            </p14:xfrm>
          </p:contentPart>
        </mc:Choice>
        <mc:Fallback xmlns="">
          <p:pic>
            <p:nvPicPr>
              <p:cNvPr id="78" name="墨迹 77"/>
            </p:nvPicPr>
            <p:blipFill>
              <a:blip/>
            </p:blipFill>
            <p:spPr>
              <a:xfrm>
                <a:off x="5056322" y="684250"/>
                <a:ext cx="189854" cy="214313"/>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9" name="墨迹 78"/>
              <p14:cNvContentPartPr/>
              <p14:nvPr/>
            </p14:nvContentPartPr>
            <p14:xfrm>
              <a:off x="5197744" y="717817"/>
              <a:ext cx="247327" cy="167835"/>
            </p14:xfrm>
          </p:contentPart>
        </mc:Choice>
        <mc:Fallback xmlns="">
          <p:pic>
            <p:nvPicPr>
              <p:cNvPr id="79" name="墨迹 78"/>
            </p:nvPicPr>
            <p:blipFill>
              <a:blip/>
            </p:blipFill>
            <p:spPr>
              <a:xfrm>
                <a:off x="5197744" y="717817"/>
                <a:ext cx="247327" cy="16783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80" name="墨迹 79"/>
              <p14:cNvContentPartPr/>
              <p14:nvPr/>
            </p14:nvContentPartPr>
            <p14:xfrm>
              <a:off x="5531280" y="712653"/>
              <a:ext cx="130767" cy="349388"/>
            </p14:xfrm>
          </p:contentPart>
        </mc:Choice>
        <mc:Fallback xmlns="">
          <p:pic>
            <p:nvPicPr>
              <p:cNvPr id="80" name="墨迹 79"/>
            </p:nvPicPr>
            <p:blipFill>
              <a:blip/>
            </p:blipFill>
            <p:spPr>
              <a:xfrm>
                <a:off x="5531280" y="712653"/>
                <a:ext cx="130767" cy="349388"/>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81" name="墨迹 80"/>
              <p14:cNvContentPartPr/>
              <p14:nvPr/>
            </p14:nvContentPartPr>
            <p14:xfrm>
              <a:off x="5636217" y="707489"/>
              <a:ext cx="125439" cy="154925"/>
            </p14:xfrm>
          </p:contentPart>
        </mc:Choice>
        <mc:Fallback xmlns="">
          <p:pic>
            <p:nvPicPr>
              <p:cNvPr id="81" name="墨迹 80"/>
            </p:nvPicPr>
            <p:blipFill>
              <a:blip/>
            </p:blipFill>
            <p:spPr>
              <a:xfrm>
                <a:off x="5636217" y="707489"/>
                <a:ext cx="125439" cy="15492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82" name="墨迹 81"/>
              <p14:cNvContentPartPr/>
              <p14:nvPr/>
            </p14:nvContentPartPr>
            <p14:xfrm>
              <a:off x="5805083" y="561279"/>
              <a:ext cx="265086" cy="283060"/>
            </p14:xfrm>
          </p:contentPart>
        </mc:Choice>
        <mc:Fallback xmlns="">
          <p:pic>
            <p:nvPicPr>
              <p:cNvPr id="82" name="墨迹 81"/>
            </p:nvPicPr>
            <p:blipFill>
              <a:blip/>
            </p:blipFill>
            <p:spPr>
              <a:xfrm>
                <a:off x="5805083" y="561279"/>
                <a:ext cx="265086" cy="2830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83" name="墨迹 82"/>
              <p14:cNvContentPartPr/>
              <p14:nvPr/>
            </p14:nvContentPartPr>
            <p14:xfrm>
              <a:off x="6072106" y="619698"/>
              <a:ext cx="156275" cy="87791"/>
            </p14:xfrm>
          </p:contentPart>
        </mc:Choice>
        <mc:Fallback xmlns="">
          <p:pic>
            <p:nvPicPr>
              <p:cNvPr id="83" name="墨迹 82"/>
            </p:nvPicPr>
            <p:blipFill>
              <a:blip/>
            </p:blipFill>
            <p:spPr>
              <a:xfrm>
                <a:off x="6072106" y="619698"/>
                <a:ext cx="156275" cy="87791"/>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84" name="墨迹 83"/>
              <p14:cNvContentPartPr/>
              <p14:nvPr/>
            </p14:nvContentPartPr>
            <p14:xfrm>
              <a:off x="6121830" y="544172"/>
              <a:ext cx="307383" cy="293066"/>
            </p14:xfrm>
          </p:contentPart>
        </mc:Choice>
        <mc:Fallback xmlns="">
          <p:pic>
            <p:nvPicPr>
              <p:cNvPr id="84" name="墨迹 83"/>
            </p:nvPicPr>
            <p:blipFill>
              <a:blip/>
            </p:blipFill>
            <p:spPr>
              <a:xfrm>
                <a:off x="6121830" y="544172"/>
                <a:ext cx="307383" cy="293066"/>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5" name="墨迹 84"/>
              <p14:cNvContentPartPr/>
              <p14:nvPr/>
            </p14:nvContentPartPr>
            <p14:xfrm>
              <a:off x="6560948" y="764295"/>
              <a:ext cx="5167" cy="36149"/>
            </p14:xfrm>
          </p:contentPart>
        </mc:Choice>
        <mc:Fallback xmlns="">
          <p:pic>
            <p:nvPicPr>
              <p:cNvPr id="85" name="墨迹 84"/>
            </p:nvPicPr>
            <p:blipFill>
              <a:blip/>
            </p:blipFill>
            <p:spPr>
              <a:xfrm>
                <a:off x="6560948" y="764295"/>
                <a:ext cx="5167" cy="36149"/>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86" name="墨迹 85"/>
              <p14:cNvContentPartPr/>
              <p14:nvPr/>
            </p14:nvContentPartPr>
            <p14:xfrm>
              <a:off x="3363132" y="524807"/>
              <a:ext cx="237640" cy="586777"/>
            </p14:xfrm>
          </p:contentPart>
        </mc:Choice>
        <mc:Fallback xmlns="">
          <p:pic>
            <p:nvPicPr>
              <p:cNvPr id="86" name="墨迹 85"/>
            </p:nvPicPr>
            <p:blipFill>
              <a:blip/>
            </p:blipFill>
            <p:spPr>
              <a:xfrm>
                <a:off x="3363132" y="524807"/>
                <a:ext cx="237640" cy="58677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7" name="墨迹 86"/>
              <p14:cNvContentPartPr/>
              <p14:nvPr/>
            </p14:nvContentPartPr>
            <p14:xfrm>
              <a:off x="3580108" y="733310"/>
              <a:ext cx="353878" cy="185909"/>
            </p14:xfrm>
          </p:contentPart>
        </mc:Choice>
        <mc:Fallback xmlns="">
          <p:pic>
            <p:nvPicPr>
              <p:cNvPr id="87" name="墨迹 86"/>
            </p:nvPicPr>
            <p:blipFill>
              <a:blip/>
            </p:blipFill>
            <p:spPr>
              <a:xfrm>
                <a:off x="3580108" y="733310"/>
                <a:ext cx="353878" cy="185909"/>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8" name="墨迹 87"/>
              <p14:cNvContentPartPr/>
              <p14:nvPr/>
            </p14:nvContentPartPr>
            <p14:xfrm>
              <a:off x="3541362" y="756548"/>
              <a:ext cx="131736" cy="33567"/>
            </p14:xfrm>
          </p:contentPart>
        </mc:Choice>
        <mc:Fallback xmlns="">
          <p:pic>
            <p:nvPicPr>
              <p:cNvPr id="88" name="墨迹 87"/>
            </p:nvPicPr>
            <p:blipFill>
              <a:blip/>
            </p:blipFill>
            <p:spPr>
              <a:xfrm>
                <a:off x="3541362" y="756548"/>
                <a:ext cx="131736" cy="33567"/>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9" name="墨迹 88"/>
              <p14:cNvContentPartPr/>
              <p14:nvPr/>
            </p14:nvContentPartPr>
            <p14:xfrm>
              <a:off x="4308528" y="1236815"/>
              <a:ext cx="136256" cy="64552"/>
            </p14:xfrm>
          </p:contentPart>
        </mc:Choice>
        <mc:Fallback xmlns="">
          <p:pic>
            <p:nvPicPr>
              <p:cNvPr id="89" name="墨迹 88"/>
            </p:nvPicPr>
            <p:blipFill>
              <a:blip/>
            </p:blipFill>
            <p:spPr>
              <a:xfrm>
                <a:off x="4308528" y="1236815"/>
                <a:ext cx="136256" cy="64552"/>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90" name="墨迹 89"/>
              <p14:cNvContentPartPr/>
              <p14:nvPr/>
            </p14:nvContentPartPr>
            <p14:xfrm>
              <a:off x="4370522" y="1170327"/>
              <a:ext cx="328047" cy="278219"/>
            </p14:xfrm>
          </p:contentPart>
        </mc:Choice>
        <mc:Fallback xmlns="">
          <p:pic>
            <p:nvPicPr>
              <p:cNvPr id="90" name="墨迹 89"/>
            </p:nvPicPr>
            <p:blipFill>
              <a:blip/>
            </p:blipFill>
            <p:spPr>
              <a:xfrm>
                <a:off x="4370522" y="1170327"/>
                <a:ext cx="328047" cy="278219"/>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91" name="墨迹 90"/>
              <p14:cNvContentPartPr/>
              <p14:nvPr/>
            </p14:nvContentPartPr>
            <p14:xfrm>
              <a:off x="4744257" y="1118685"/>
              <a:ext cx="189369" cy="311302"/>
            </p14:xfrm>
          </p:contentPart>
        </mc:Choice>
        <mc:Fallback xmlns="">
          <p:pic>
            <p:nvPicPr>
              <p:cNvPr id="91" name="墨迹 90"/>
            </p:nvPicPr>
            <p:blipFill>
              <a:blip/>
            </p:blipFill>
            <p:spPr>
              <a:xfrm>
                <a:off x="4744257" y="1118685"/>
                <a:ext cx="189369" cy="311302"/>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92" name="墨迹 91"/>
              <p14:cNvContentPartPr/>
              <p14:nvPr/>
            </p14:nvContentPartPr>
            <p14:xfrm>
              <a:off x="3428677" y="1291684"/>
              <a:ext cx="110102" cy="343255"/>
            </p14:xfrm>
          </p:contentPart>
        </mc:Choice>
        <mc:Fallback xmlns="">
          <p:pic>
            <p:nvPicPr>
              <p:cNvPr id="92" name="墨迹 91"/>
            </p:nvPicPr>
            <p:blipFill>
              <a:blip/>
            </p:blipFill>
            <p:spPr>
              <a:xfrm>
                <a:off x="3428677" y="1291684"/>
                <a:ext cx="110102" cy="34325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93" name="墨迹 92"/>
              <p14:cNvContentPartPr/>
              <p14:nvPr/>
            </p14:nvContentPartPr>
            <p14:xfrm>
              <a:off x="3485504" y="1280710"/>
              <a:ext cx="107519" cy="188815"/>
            </p14:xfrm>
          </p:contentPart>
        </mc:Choice>
        <mc:Fallback xmlns="">
          <p:pic>
            <p:nvPicPr>
              <p:cNvPr id="93" name="墨迹 92"/>
            </p:nvPicPr>
            <p:blipFill>
              <a:blip/>
            </p:blipFill>
            <p:spPr>
              <a:xfrm>
                <a:off x="3485504" y="1280710"/>
                <a:ext cx="107519" cy="18881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94" name="墨迹 93"/>
              <p14:cNvContentPartPr/>
              <p14:nvPr/>
            </p14:nvContentPartPr>
            <p14:xfrm>
              <a:off x="3617562" y="1179202"/>
              <a:ext cx="286235" cy="586939"/>
            </p14:xfrm>
          </p:contentPart>
        </mc:Choice>
        <mc:Fallback xmlns="">
          <p:pic>
            <p:nvPicPr>
              <p:cNvPr id="94" name="墨迹 93"/>
            </p:nvPicPr>
            <p:blipFill>
              <a:blip/>
            </p:blipFill>
            <p:spPr>
              <a:xfrm>
                <a:off x="3617562" y="1179202"/>
                <a:ext cx="286235" cy="586939"/>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95" name="墨迹 94"/>
              <p14:cNvContentPartPr/>
              <p14:nvPr/>
            </p14:nvContentPartPr>
            <p14:xfrm>
              <a:off x="3943672" y="1258440"/>
              <a:ext cx="238287" cy="182359"/>
            </p14:xfrm>
          </p:contentPart>
        </mc:Choice>
        <mc:Fallback xmlns="">
          <p:pic>
            <p:nvPicPr>
              <p:cNvPr id="95" name="墨迹 94"/>
            </p:nvPicPr>
            <p:blipFill>
              <a:blip/>
            </p:blipFill>
            <p:spPr>
              <a:xfrm>
                <a:off x="3943672" y="1258440"/>
                <a:ext cx="238287" cy="182359"/>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96" name="墨迹 95"/>
              <p14:cNvContentPartPr/>
              <p14:nvPr/>
            </p14:nvContentPartPr>
            <p14:xfrm>
              <a:off x="4263809" y="1373665"/>
              <a:ext cx="5974" cy="12910"/>
            </p14:xfrm>
          </p:contentPart>
        </mc:Choice>
        <mc:Fallback xmlns="">
          <p:pic>
            <p:nvPicPr>
              <p:cNvPr id="96" name="墨迹 95"/>
            </p:nvPicPr>
            <p:blipFill>
              <a:blip/>
            </p:blipFill>
            <p:spPr>
              <a:xfrm>
                <a:off x="4263809" y="1373665"/>
                <a:ext cx="5974" cy="1291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97" name="墨迹 96"/>
              <p14:cNvContentPartPr/>
              <p14:nvPr/>
            </p14:nvContentPartPr>
            <p14:xfrm>
              <a:off x="5036949" y="1342680"/>
              <a:ext cx="41329" cy="18075"/>
            </p14:xfrm>
          </p:contentPart>
        </mc:Choice>
        <mc:Fallback xmlns="">
          <p:pic>
            <p:nvPicPr>
              <p:cNvPr id="97" name="墨迹 96"/>
            </p:nvPicPr>
            <p:blipFill>
              <a:blip/>
            </p:blipFill>
            <p:spPr>
              <a:xfrm>
                <a:off x="5036949" y="1342680"/>
                <a:ext cx="41329" cy="18075"/>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98" name="墨迹 97"/>
              <p14:cNvContentPartPr/>
              <p14:nvPr/>
            </p14:nvContentPartPr>
            <p14:xfrm>
              <a:off x="3388962" y="1172263"/>
              <a:ext cx="1763255" cy="395381"/>
            </p14:xfrm>
          </p:contentPart>
        </mc:Choice>
        <mc:Fallback xmlns="">
          <p:pic>
            <p:nvPicPr>
              <p:cNvPr id="98" name="墨迹 97"/>
            </p:nvPicPr>
            <p:blipFill>
              <a:blip/>
            </p:blipFill>
            <p:spPr>
              <a:xfrm>
                <a:off x="3388962" y="1172263"/>
                <a:ext cx="1763255" cy="395381"/>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9" name="墨迹 98"/>
              <p14:cNvContentPartPr/>
              <p14:nvPr/>
            </p14:nvContentPartPr>
            <p14:xfrm>
              <a:off x="5312528" y="1144506"/>
              <a:ext cx="305607" cy="304685"/>
            </p14:xfrm>
          </p:contentPart>
        </mc:Choice>
        <mc:Fallback xmlns="">
          <p:pic>
            <p:nvPicPr>
              <p:cNvPr id="99" name="墨迹 98"/>
            </p:nvPicPr>
            <p:blipFill>
              <a:blip/>
            </p:blipFill>
            <p:spPr>
              <a:xfrm>
                <a:off x="5312528" y="1144506"/>
                <a:ext cx="305607" cy="30468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100" name="墨迹 99"/>
              <p14:cNvContentPartPr/>
              <p14:nvPr/>
            </p14:nvContentPartPr>
            <p14:xfrm>
              <a:off x="5567766" y="1275546"/>
              <a:ext cx="107196" cy="151213"/>
            </p14:xfrm>
          </p:contentPart>
        </mc:Choice>
        <mc:Fallback xmlns="">
          <p:pic>
            <p:nvPicPr>
              <p:cNvPr id="100" name="墨迹 99"/>
            </p:nvPicPr>
            <p:blipFill>
              <a:blip/>
            </p:blipFill>
            <p:spPr>
              <a:xfrm>
                <a:off x="5567766" y="1275546"/>
                <a:ext cx="107196" cy="151213"/>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01" name="墨迹 100"/>
              <p14:cNvContentPartPr/>
              <p14:nvPr/>
            </p14:nvContentPartPr>
            <p14:xfrm>
              <a:off x="5695142" y="1267800"/>
              <a:ext cx="356946" cy="145242"/>
            </p14:xfrm>
          </p:contentPart>
        </mc:Choice>
        <mc:Fallback xmlns="">
          <p:pic>
            <p:nvPicPr>
              <p:cNvPr id="101" name="墨迹 100"/>
            </p:nvPicPr>
            <p:blipFill>
              <a:blip/>
            </p:blipFill>
            <p:spPr>
              <a:xfrm>
                <a:off x="5695142" y="1267800"/>
                <a:ext cx="356946" cy="145242"/>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102" name="墨迹 101"/>
              <p14:cNvContentPartPr/>
              <p14:nvPr/>
            </p14:nvContentPartPr>
            <p14:xfrm>
              <a:off x="6227573" y="1099965"/>
              <a:ext cx="587968" cy="320178"/>
            </p14:xfrm>
          </p:contentPart>
        </mc:Choice>
        <mc:Fallback xmlns="">
          <p:pic>
            <p:nvPicPr>
              <p:cNvPr id="102" name="墨迹 101"/>
            </p:nvPicPr>
            <p:blipFill>
              <a:blip/>
            </p:blipFill>
            <p:spPr>
              <a:xfrm>
                <a:off x="6227573" y="1099965"/>
                <a:ext cx="587968" cy="320178"/>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103" name="墨迹 102"/>
              <p14:cNvContentPartPr/>
              <p14:nvPr/>
            </p14:nvContentPartPr>
            <p14:xfrm>
              <a:off x="6945823" y="1448546"/>
              <a:ext cx="70010" cy="39989"/>
            </p14:xfrm>
          </p:contentPart>
        </mc:Choice>
        <mc:Fallback xmlns="">
          <p:pic>
            <p:nvPicPr>
              <p:cNvPr id="103" name="墨迹 102"/>
            </p:nvPicPr>
            <p:blipFill>
              <a:blip/>
            </p:blipFill>
            <p:spPr>
              <a:xfrm>
                <a:off x="6945823" y="1448546"/>
                <a:ext cx="70010" cy="39989"/>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104" name="墨迹 103"/>
              <p14:cNvContentPartPr/>
              <p14:nvPr/>
            </p14:nvContentPartPr>
            <p14:xfrm>
              <a:off x="5789721" y="1324356"/>
              <a:ext cx="66912" cy="89186"/>
            </p14:xfrm>
          </p:contentPart>
        </mc:Choice>
        <mc:Fallback xmlns="">
          <p:pic>
            <p:nvPicPr>
              <p:cNvPr id="104" name="墨迹 103"/>
            </p:nvPicPr>
            <p:blipFill>
              <a:blip/>
            </p:blipFill>
            <p:spPr>
              <a:xfrm>
                <a:off x="5789721" y="1324356"/>
                <a:ext cx="66912" cy="8918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05" name="墨迹 104"/>
              <p14:cNvContentPartPr/>
              <p14:nvPr/>
            </p14:nvContentPartPr>
            <p14:xfrm>
              <a:off x="7006934" y="1051721"/>
              <a:ext cx="345725" cy="347786"/>
            </p14:xfrm>
          </p:contentPart>
        </mc:Choice>
        <mc:Fallback xmlns="">
          <p:pic>
            <p:nvPicPr>
              <p:cNvPr id="105" name="墨迹 104"/>
            </p:nvPicPr>
            <p:blipFill>
              <a:blip/>
            </p:blipFill>
            <p:spPr>
              <a:xfrm>
                <a:off x="7006934" y="1051721"/>
                <a:ext cx="345725" cy="347786"/>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06" name="墨迹 105"/>
              <p14:cNvContentPartPr/>
              <p14:nvPr/>
            </p14:nvContentPartPr>
            <p14:xfrm>
              <a:off x="7310038" y="1042862"/>
              <a:ext cx="420210" cy="353161"/>
            </p14:xfrm>
          </p:contentPart>
        </mc:Choice>
        <mc:Fallback xmlns="">
          <p:pic>
            <p:nvPicPr>
              <p:cNvPr id="106" name="墨迹 105"/>
            </p:nvPicPr>
            <p:blipFill>
              <a:blip/>
            </p:blipFill>
            <p:spPr>
              <a:xfrm>
                <a:off x="7310038" y="1042862"/>
                <a:ext cx="420210" cy="353161"/>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07" name="墨迹 106"/>
              <p14:cNvContentPartPr/>
              <p14:nvPr/>
            </p14:nvContentPartPr>
            <p14:xfrm>
              <a:off x="5986058" y="126521"/>
              <a:ext cx="112524" cy="64552"/>
            </p14:xfrm>
          </p:contentPart>
        </mc:Choice>
        <mc:Fallback xmlns="">
          <p:pic>
            <p:nvPicPr>
              <p:cNvPr id="107" name="墨迹 106"/>
            </p:nvPicPr>
            <p:blipFill>
              <a:blip/>
            </p:blipFill>
            <p:spPr>
              <a:xfrm>
                <a:off x="5986058" y="126521"/>
                <a:ext cx="112524" cy="64552"/>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08" name="墨迹 107"/>
              <p14:cNvContentPartPr/>
              <p14:nvPr/>
            </p14:nvContentPartPr>
            <p14:xfrm>
              <a:off x="6004947" y="108447"/>
              <a:ext cx="164992" cy="293066"/>
            </p14:xfrm>
          </p:contentPart>
        </mc:Choice>
        <mc:Fallback xmlns="">
          <p:pic>
            <p:nvPicPr>
              <p:cNvPr id="108" name="墨迹 107"/>
            </p:nvPicPr>
            <p:blipFill>
              <a:blip/>
            </p:blipFill>
            <p:spPr>
              <a:xfrm>
                <a:off x="6004947" y="108447"/>
                <a:ext cx="164992" cy="293066"/>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09" name="墨迹 108"/>
              <p14:cNvContentPartPr/>
              <p14:nvPr/>
            </p14:nvContentPartPr>
            <p14:xfrm>
              <a:off x="6227573" y="95536"/>
              <a:ext cx="190016" cy="300813"/>
            </p14:xfrm>
          </p:contentPart>
        </mc:Choice>
        <mc:Fallback xmlns="">
          <p:pic>
            <p:nvPicPr>
              <p:cNvPr id="109" name="墨迹 108"/>
            </p:nvPicPr>
            <p:blipFill>
              <a:blip/>
            </p:blipFill>
            <p:spPr>
              <a:xfrm>
                <a:off x="6227573" y="95536"/>
                <a:ext cx="190016" cy="300813"/>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10" name="墨迹 109"/>
              <p14:cNvContentPartPr/>
              <p14:nvPr/>
            </p14:nvContentPartPr>
            <p14:xfrm>
              <a:off x="6495565" y="361490"/>
              <a:ext cx="13723" cy="13718"/>
            </p14:xfrm>
          </p:contentPart>
        </mc:Choice>
        <mc:Fallback xmlns="">
          <p:pic>
            <p:nvPicPr>
              <p:cNvPr id="110" name="墨迹 109"/>
            </p:nvPicPr>
            <p:blipFill>
              <a:blip/>
            </p:blipFill>
            <p:spPr>
              <a:xfrm>
                <a:off x="6495565" y="361490"/>
                <a:ext cx="13723" cy="13718"/>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11" name="墨迹 110"/>
              <p14:cNvContentPartPr/>
              <p14:nvPr/>
            </p14:nvContentPartPr>
            <p14:xfrm>
              <a:off x="6627139" y="586131"/>
              <a:ext cx="135287" cy="74881"/>
            </p14:xfrm>
          </p:contentPart>
        </mc:Choice>
        <mc:Fallback xmlns="">
          <p:pic>
            <p:nvPicPr>
              <p:cNvPr id="111" name="墨迹 110"/>
            </p:nvPicPr>
            <p:blipFill>
              <a:blip/>
            </p:blipFill>
            <p:spPr>
              <a:xfrm>
                <a:off x="6627139" y="586131"/>
                <a:ext cx="135287" cy="74881"/>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12" name="墨迹 111"/>
              <p14:cNvContentPartPr/>
              <p14:nvPr/>
            </p14:nvContentPartPr>
            <p14:xfrm>
              <a:off x="6648773" y="545786"/>
              <a:ext cx="191145" cy="337284"/>
            </p14:xfrm>
          </p:contentPart>
        </mc:Choice>
        <mc:Fallback xmlns="">
          <p:pic>
            <p:nvPicPr>
              <p:cNvPr id="112" name="墨迹 111"/>
            </p:nvPicPr>
            <p:blipFill>
              <a:blip/>
            </p:blipFill>
            <p:spPr>
              <a:xfrm>
                <a:off x="6648773" y="545786"/>
                <a:ext cx="191145" cy="337284"/>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13" name="墨迹 112"/>
              <p14:cNvContentPartPr/>
              <p14:nvPr/>
            </p14:nvContentPartPr>
            <p14:xfrm>
              <a:off x="6896745" y="526743"/>
              <a:ext cx="135772" cy="353745"/>
            </p14:xfrm>
          </p:contentPart>
        </mc:Choice>
        <mc:Fallback xmlns="">
          <p:pic>
            <p:nvPicPr>
              <p:cNvPr id="113" name="墨迹 112"/>
            </p:nvPicPr>
            <p:blipFill>
              <a:blip/>
            </p:blipFill>
            <p:spPr>
              <a:xfrm>
                <a:off x="6896745" y="526743"/>
                <a:ext cx="135772" cy="35374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14" name="墨迹 113"/>
              <p14:cNvContentPartPr/>
              <p14:nvPr/>
            </p14:nvContentPartPr>
            <p14:xfrm>
              <a:off x="6993448" y="516415"/>
              <a:ext cx="288979" cy="429271"/>
            </p14:xfrm>
          </p:contentPart>
        </mc:Choice>
        <mc:Fallback xmlns="">
          <p:pic>
            <p:nvPicPr>
              <p:cNvPr id="114" name="墨迹 113"/>
            </p:nvPicPr>
            <p:blipFill>
              <a:blip/>
            </p:blipFill>
            <p:spPr>
              <a:xfrm>
                <a:off x="6993448" y="516415"/>
                <a:ext cx="288979" cy="429271"/>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15" name="墨迹 114"/>
              <p14:cNvContentPartPr/>
              <p14:nvPr/>
            </p14:nvContentPartPr>
            <p14:xfrm>
              <a:off x="7356528" y="826265"/>
              <a:ext cx="10333" cy="20656"/>
            </p14:xfrm>
          </p:contentPart>
        </mc:Choice>
        <mc:Fallback xmlns="">
          <p:pic>
            <p:nvPicPr>
              <p:cNvPr id="115" name="墨迹 114"/>
            </p:nvPicPr>
            <p:blipFill>
              <a:blip/>
            </p:blipFill>
            <p:spPr>
              <a:xfrm>
                <a:off x="7356528" y="826265"/>
                <a:ext cx="10333" cy="20656"/>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16" name="墨迹 115"/>
              <p14:cNvContentPartPr/>
              <p14:nvPr/>
            </p14:nvContentPartPr>
            <p14:xfrm>
              <a:off x="5248759" y="1384639"/>
              <a:ext cx="2580467" cy="298714"/>
            </p14:xfrm>
          </p:contentPart>
        </mc:Choice>
        <mc:Fallback xmlns="">
          <p:pic>
            <p:nvPicPr>
              <p:cNvPr id="116" name="墨迹 115"/>
            </p:nvPicPr>
            <p:blipFill>
              <a:blip/>
            </p:blipFill>
            <p:spPr>
              <a:xfrm>
                <a:off x="5248759" y="1384639"/>
                <a:ext cx="2580467" cy="29871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ser management main page"/>
          <p:cNvSpPr txBox="1"/>
          <p:nvPr/>
        </p:nvSpPr>
        <p:spPr>
          <a:xfrm>
            <a:off x="291770" y="680640"/>
            <a:ext cx="11345059" cy="492443"/>
          </a:xfrm>
          <a:prstGeom prst="rect">
            <a:avLst/>
          </a:prstGeom>
          <a:ln w="12700">
            <a:miter lim="400000"/>
          </a:ln>
        </p:spPr>
        <p:txBody>
          <a:bodyPr wrap="square" lIns="0" tIns="0" rIns="0" bIns="0">
            <a:spAutoFit/>
          </a:bodyPr>
          <a:lstStyle>
            <a:lvl1pPr>
              <a:defRPr>
                <a:latin typeface="+mj-lt"/>
                <a:ea typeface="+mj-ea"/>
                <a:cs typeface="+mj-cs"/>
                <a:sym typeface="Arial" charset="0"/>
              </a:defRPr>
            </a:lvl1pPr>
          </a:lstStyle>
          <a:p>
            <a:r>
              <a:rPr lang="en-US" altLang="zh-CN" sz="3200" dirty="0"/>
              <a:t>Conclusion</a:t>
            </a:r>
            <a:endParaRPr lang="zh-CN" altLang="en-US" sz="3200" dirty="0"/>
          </a:p>
        </p:txBody>
      </p:sp>
      <p:sp>
        <p:nvSpPr>
          <p:cNvPr id="8" name="矩形 7"/>
          <p:cNvSpPr/>
          <p:nvPr/>
        </p:nvSpPr>
        <p:spPr>
          <a:xfrm>
            <a:off x="190554" y="928546"/>
            <a:ext cx="11631332" cy="4370427"/>
          </a:xfrm>
          <a:prstGeom prst="rect">
            <a:avLst/>
          </a:prstGeom>
        </p:spPr>
        <p:txBody>
          <a:bodyPr wrap="square">
            <a:spAutoFit/>
          </a:bodyPr>
          <a:lstStyle/>
          <a:p>
            <a:pPr>
              <a:lnSpc>
                <a:spcPct val="150000"/>
              </a:lnSpc>
            </a:pPr>
            <a:r>
              <a:rPr lang="zh-CN" altLang="en-US" sz="3200" b="1" dirty="0"/>
              <a:t> </a:t>
            </a:r>
            <a:r>
              <a:rPr lang="en-GB" altLang="zh-CN" sz="2000" b="1" dirty="0"/>
              <a:t>Conclusion</a:t>
            </a:r>
            <a:r>
              <a:rPr lang="zh-CN" altLang="en-US" sz="2000" dirty="0"/>
              <a:t>      </a:t>
            </a:r>
            <a:endParaRPr lang="en-US" altLang="zh-CN" sz="2000" dirty="0"/>
          </a:p>
          <a:p>
            <a:pPr marL="342900" indent="-342900">
              <a:lnSpc>
                <a:spcPct val="150000"/>
              </a:lnSpc>
              <a:buFont typeface="Wingdings" charset="2"/>
              <a:buChar char="u"/>
            </a:pPr>
            <a:r>
              <a:rPr lang="en-GB" altLang="zh-CN" sz="2000" dirty="0"/>
              <a:t>Although new energy vehicles can replace traditional combustion vehicles in the future, it is impossible in the short term. Although the development of new energy vehicles is very fast, the battery life have not been fully resolved. Especially affected by the weather, such as cold and snowy days, the power </a:t>
            </a:r>
            <a:r>
              <a:rPr lang="en-GB" altLang="zh-CN" sz="2000" dirty="0">
                <a:solidFill>
                  <a:schemeClr val="accent5">
                    <a:lumMod val="75000"/>
                  </a:schemeClr>
                </a:solidFill>
              </a:rPr>
              <a:t>consumption</a:t>
            </a:r>
            <a:r>
              <a:rPr lang="en-GB" altLang="zh-CN" sz="2000" dirty="0"/>
              <a:t> of the battery will increase.</a:t>
            </a:r>
            <a:endParaRPr lang="en-GB" altLang="zh-CN" sz="2000" dirty="0"/>
          </a:p>
          <a:p>
            <a:pPr marL="342900" indent="-342900">
              <a:lnSpc>
                <a:spcPct val="150000"/>
              </a:lnSpc>
              <a:buFont typeface="Wingdings" charset="2"/>
              <a:buChar char="u"/>
            </a:pPr>
            <a:r>
              <a:rPr lang="en-GB" altLang="zh-CN" sz="2000" dirty="0">
                <a:solidFill>
                  <a:schemeClr val="accent5">
                    <a:lumMod val="75000"/>
                  </a:schemeClr>
                </a:solidFill>
              </a:rPr>
              <a:t>In terms of </a:t>
            </a:r>
            <a:r>
              <a:rPr lang="en-GB" altLang="zh-CN" sz="2000" dirty="0"/>
              <a:t>charging speed, the current fastest charging time can reach 2 hours, and if you use fast charging, you can charge 80% of the power in 30 minutes.</a:t>
            </a:r>
            <a:endParaRPr lang="en-GB" altLang="zh-CN" sz="2000" dirty="0"/>
          </a:p>
          <a:p>
            <a:pPr marL="342900" indent="-342900">
              <a:lnSpc>
                <a:spcPct val="150000"/>
              </a:lnSpc>
              <a:buFont typeface="Wingdings" charset="2"/>
              <a:buChar char="u"/>
            </a:pPr>
            <a:r>
              <a:rPr lang="en-GB" altLang="zh-CN" sz="2000" dirty="0"/>
              <a:t>Therefore, charging time is also a difficulty faced by new energy vehicles at present.</a:t>
            </a:r>
            <a:endParaRPr lang="zh-CN" altLang="en-US" sz="2000" dirty="0"/>
          </a:p>
          <a:p>
            <a:endParaRPr lang="zh-CN" altLang="en-US" sz="2000" dirty="0"/>
          </a:p>
        </p:txBody>
      </p:sp>
      <p:sp>
        <p:nvSpPr>
          <p:cNvPr id="9" name="矩形 8"/>
          <p:cNvSpPr/>
          <p:nvPr/>
        </p:nvSpPr>
        <p:spPr>
          <a:xfrm>
            <a:off x="7467599" y="635697"/>
            <a:ext cx="4016829" cy="646331"/>
          </a:xfrm>
          <a:prstGeom prst="rect">
            <a:avLst/>
          </a:prstGeom>
        </p:spPr>
        <p:txBody>
          <a:bodyPr wrap="square">
            <a:spAutoFit/>
          </a:bodyPr>
          <a:lstStyle/>
          <a:p>
            <a:r>
              <a:rPr lang="en-US" altLang="zh-CN" b="1" dirty="0">
                <a:solidFill>
                  <a:srgbClr val="FF0000"/>
                </a:solidFill>
              </a:rPr>
              <a:t>1</a:t>
            </a:r>
            <a:r>
              <a:rPr lang="zh-CN" altLang="en-US" b="1" dirty="0">
                <a:solidFill>
                  <a:srgbClr val="FF0000"/>
                </a:solidFill>
              </a:rPr>
              <a:t>、</a:t>
            </a:r>
            <a:r>
              <a:rPr lang="en-US" altLang="zh-CN" b="1" dirty="0">
                <a:solidFill>
                  <a:srgbClr val="FF0000"/>
                </a:solidFill>
              </a:rPr>
              <a:t>Consumption </a:t>
            </a:r>
            <a:r>
              <a:rPr lang="zh-CN" altLang="en-US" b="1" dirty="0">
                <a:solidFill>
                  <a:srgbClr val="FF0000"/>
                </a:solidFill>
              </a:rPr>
              <a:t>消耗</a:t>
            </a:r>
            <a:endParaRPr lang="en-US" altLang="zh-CN" b="1" dirty="0">
              <a:solidFill>
                <a:srgbClr val="FF0000"/>
              </a:solidFill>
            </a:endParaRPr>
          </a:p>
          <a:p>
            <a:r>
              <a:rPr lang="en-US" altLang="zh-CN" b="1" dirty="0">
                <a:solidFill>
                  <a:srgbClr val="FF0000"/>
                </a:solidFill>
              </a:rPr>
              <a:t>2</a:t>
            </a:r>
            <a:r>
              <a:rPr lang="zh-CN" altLang="en-US" b="1" dirty="0">
                <a:solidFill>
                  <a:srgbClr val="FF0000"/>
                </a:solidFill>
              </a:rPr>
              <a:t>、</a:t>
            </a:r>
            <a:r>
              <a:rPr lang="en-US" altLang="zh-CN" b="1" dirty="0">
                <a:solidFill>
                  <a:srgbClr val="FF0000"/>
                </a:solidFill>
              </a:rPr>
              <a:t>Encounter</a:t>
            </a:r>
            <a:r>
              <a:rPr lang="zh-CN" altLang="en-US" b="1" dirty="0">
                <a:solidFill>
                  <a:srgbClr val="FF0000"/>
                </a:solidFill>
              </a:rPr>
              <a:t> 遇到</a:t>
            </a:r>
            <a:endParaRPr lang="en-US" altLang="zh-CN" b="1" dirty="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87755" y="73427"/>
              <a:ext cx="690482" cy="293228"/>
            </p14:xfrm>
          </p:contentPart>
        </mc:Choice>
        <mc:Fallback xmlns="">
          <p:pic>
            <p:nvPicPr>
              <p:cNvPr id="2" name="墨迹 1"/>
            </p:nvPicPr>
            <p:blipFill>
              <a:blip/>
            </p:blipFill>
            <p:spPr>
              <a:xfrm>
                <a:off x="187755" y="73427"/>
                <a:ext cx="690482" cy="293228"/>
              </a:xfrm>
              <a:prstGeom prst="rect"/>
            </p:spPr>
          </p:pic>
        </mc:Fallback>
      </mc:AlternateContent>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064216" y="30662"/>
              <a:ext cx="271221" cy="341802"/>
            </p14:xfrm>
          </p:contentPart>
        </mc:Choice>
        <mc:Fallback xmlns="">
          <p:pic>
            <p:nvPicPr>
              <p:cNvPr id="3" name="墨迹 2"/>
            </p:nvPicPr>
            <p:blipFill>
              <a:blip/>
            </p:blipFill>
            <p:spPr>
              <a:xfrm>
                <a:off x="1064216" y="30662"/>
                <a:ext cx="271221" cy="341802"/>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286359" y="180745"/>
              <a:ext cx="131735" cy="123940"/>
            </p14:xfrm>
          </p:contentPart>
        </mc:Choice>
        <mc:Fallback xmlns="">
          <p:pic>
            <p:nvPicPr>
              <p:cNvPr id="4" name="墨迹 3"/>
            </p:nvPicPr>
            <p:blipFill>
              <a:blip/>
            </p:blipFill>
            <p:spPr>
              <a:xfrm>
                <a:off x="1286359" y="180745"/>
                <a:ext cx="131735" cy="12394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450060" y="167835"/>
              <a:ext cx="110102" cy="38731"/>
            </p14:xfrm>
          </p:contentPart>
        </mc:Choice>
        <mc:Fallback xmlns="">
          <p:pic>
            <p:nvPicPr>
              <p:cNvPr id="5" name="墨迹 4"/>
            </p:nvPicPr>
            <p:blipFill>
              <a:blip/>
            </p:blipFill>
            <p:spPr>
              <a:xfrm>
                <a:off x="1450060" y="167835"/>
                <a:ext cx="110102" cy="3873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1490097" y="120550"/>
              <a:ext cx="139808" cy="206244"/>
            </p14:xfrm>
          </p:contentPart>
        </mc:Choice>
        <mc:Fallback xmlns="">
          <p:pic>
            <p:nvPicPr>
              <p:cNvPr id="6" name="墨迹 5"/>
            </p:nvPicPr>
            <p:blipFill>
              <a:blip/>
            </p:blipFill>
            <p:spPr>
              <a:xfrm>
                <a:off x="1490097" y="120550"/>
                <a:ext cx="139808" cy="20624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1596325" y="94730"/>
              <a:ext cx="87824" cy="142821"/>
            </p14:xfrm>
          </p:contentPart>
        </mc:Choice>
        <mc:Fallback xmlns="">
          <p:pic>
            <p:nvPicPr>
              <p:cNvPr id="10" name="墨迹 9"/>
            </p:nvPicPr>
            <p:blipFill>
              <a:blip/>
            </p:blipFill>
            <p:spPr>
              <a:xfrm>
                <a:off x="1596325" y="94730"/>
                <a:ext cx="87824" cy="14282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1632488" y="167028"/>
              <a:ext cx="168544" cy="209955"/>
            </p14:xfrm>
          </p:contentPart>
        </mc:Choice>
        <mc:Fallback xmlns="">
          <p:pic>
            <p:nvPicPr>
              <p:cNvPr id="11" name="墨迹 10"/>
            </p:nvPicPr>
            <p:blipFill>
              <a:blip/>
            </p:blipFill>
            <p:spPr>
              <a:xfrm>
                <a:off x="1632488" y="167028"/>
                <a:ext cx="168544" cy="20995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1973450" y="137495"/>
              <a:ext cx="684509" cy="227869"/>
            </p14:xfrm>
          </p:contentPart>
        </mc:Choice>
        <mc:Fallback xmlns="">
          <p:pic>
            <p:nvPicPr>
              <p:cNvPr id="12" name="墨迹 11"/>
            </p:nvPicPr>
            <p:blipFill>
              <a:blip/>
            </p:blipFill>
            <p:spPr>
              <a:xfrm>
                <a:off x="1973450" y="137495"/>
                <a:ext cx="684509" cy="22786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2688148" y="183327"/>
              <a:ext cx="225533" cy="59388"/>
            </p14:xfrm>
          </p:contentPart>
        </mc:Choice>
        <mc:Fallback xmlns="">
          <p:pic>
            <p:nvPicPr>
              <p:cNvPr id="13" name="墨迹 12"/>
            </p:nvPicPr>
            <p:blipFill>
              <a:blip/>
            </p:blipFill>
            <p:spPr>
              <a:xfrm>
                <a:off x="2688148" y="183327"/>
                <a:ext cx="225533" cy="5938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墨迹 13"/>
              <p14:cNvContentPartPr/>
              <p14:nvPr/>
            </p14:nvContentPartPr>
            <p14:xfrm>
              <a:off x="2794861" y="120066"/>
              <a:ext cx="254591" cy="237067"/>
            </p14:xfrm>
          </p:contentPart>
        </mc:Choice>
        <mc:Fallback xmlns="">
          <p:pic>
            <p:nvPicPr>
              <p:cNvPr id="14" name="墨迹 13"/>
            </p:nvPicPr>
            <p:blipFill>
              <a:blip/>
            </p:blipFill>
            <p:spPr>
              <a:xfrm>
                <a:off x="2794861" y="120066"/>
                <a:ext cx="254591" cy="23706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3195879" y="154924"/>
              <a:ext cx="221497" cy="92955"/>
            </p14:xfrm>
          </p:contentPart>
        </mc:Choice>
        <mc:Fallback xmlns="">
          <p:pic>
            <p:nvPicPr>
              <p:cNvPr id="15" name="墨迹 14"/>
            </p:nvPicPr>
            <p:blipFill>
              <a:blip/>
            </p:blipFill>
            <p:spPr>
              <a:xfrm>
                <a:off x="3195879" y="154924"/>
                <a:ext cx="221497" cy="9295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墨迹 15"/>
              <p14:cNvContentPartPr/>
              <p14:nvPr/>
            </p14:nvContentPartPr>
            <p14:xfrm>
              <a:off x="3282250" y="88113"/>
              <a:ext cx="344353" cy="279833"/>
            </p14:xfrm>
          </p:contentPart>
        </mc:Choice>
        <mc:Fallback xmlns="">
          <p:pic>
            <p:nvPicPr>
              <p:cNvPr id="16" name="墨迹 15"/>
            </p:nvPicPr>
            <p:blipFill>
              <a:blip/>
            </p:blipFill>
            <p:spPr>
              <a:xfrm>
                <a:off x="3282250" y="88113"/>
                <a:ext cx="344353" cy="27983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7" name="墨迹 16"/>
              <p14:cNvContentPartPr/>
              <p14:nvPr/>
            </p14:nvContentPartPr>
            <p14:xfrm>
              <a:off x="3587857" y="172676"/>
              <a:ext cx="173065" cy="153956"/>
            </p14:xfrm>
          </p:contentPart>
        </mc:Choice>
        <mc:Fallback xmlns="">
          <p:pic>
            <p:nvPicPr>
              <p:cNvPr id="17" name="墨迹 16"/>
            </p:nvPicPr>
            <p:blipFill>
              <a:blip/>
            </p:blipFill>
            <p:spPr>
              <a:xfrm>
                <a:off x="3587857" y="172676"/>
                <a:ext cx="173065" cy="153956"/>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8" name="墨迹 17"/>
              <p14:cNvContentPartPr/>
              <p14:nvPr/>
            </p14:nvContentPartPr>
            <p14:xfrm>
              <a:off x="3944318" y="222058"/>
              <a:ext cx="379709" cy="202855"/>
            </p14:xfrm>
          </p:contentPart>
        </mc:Choice>
        <mc:Fallback xmlns="">
          <p:pic>
            <p:nvPicPr>
              <p:cNvPr id="18" name="墨迹 17"/>
            </p:nvPicPr>
            <p:blipFill>
              <a:blip/>
            </p:blipFill>
            <p:spPr>
              <a:xfrm>
                <a:off x="3944318" y="222058"/>
                <a:ext cx="379709" cy="20285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4362772" y="275475"/>
              <a:ext cx="214393" cy="169288"/>
            </p14:xfrm>
          </p:contentPart>
        </mc:Choice>
        <mc:Fallback xmlns="">
          <p:pic>
            <p:nvPicPr>
              <p:cNvPr id="19" name="墨迹 18"/>
            </p:nvPicPr>
            <p:blipFill>
              <a:blip/>
            </p:blipFill>
            <p:spPr>
              <a:xfrm>
                <a:off x="4362772" y="275475"/>
                <a:ext cx="214393" cy="16928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0" name="墨迹 19"/>
              <p14:cNvContentPartPr/>
              <p14:nvPr/>
            </p14:nvContentPartPr>
            <p14:xfrm>
              <a:off x="4532931" y="115709"/>
              <a:ext cx="630587" cy="314207"/>
            </p14:xfrm>
          </p:contentPart>
        </mc:Choice>
        <mc:Fallback xmlns="">
          <p:pic>
            <p:nvPicPr>
              <p:cNvPr id="20" name="墨迹 19"/>
            </p:nvPicPr>
            <p:blipFill>
              <a:blip/>
            </p:blipFill>
            <p:spPr>
              <a:xfrm>
                <a:off x="4532931" y="115709"/>
                <a:ext cx="630587" cy="31420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5160935" y="222058"/>
              <a:ext cx="340962" cy="201402"/>
            </p14:xfrm>
          </p:contentPart>
        </mc:Choice>
        <mc:Fallback xmlns="">
          <p:pic>
            <p:nvPicPr>
              <p:cNvPr id="21" name="墨迹 20"/>
            </p:nvPicPr>
            <p:blipFill>
              <a:blip/>
            </p:blipFill>
            <p:spPr>
              <a:xfrm>
                <a:off x="5160935" y="222058"/>
                <a:ext cx="340962" cy="20140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2" name="墨迹 21"/>
              <p14:cNvContentPartPr/>
              <p14:nvPr/>
            </p14:nvContentPartPr>
            <p14:xfrm>
              <a:off x="5638800" y="351162"/>
              <a:ext cx="12915" cy="12911"/>
            </p14:xfrm>
          </p:contentPart>
        </mc:Choice>
        <mc:Fallback xmlns="">
          <p:pic>
            <p:nvPicPr>
              <p:cNvPr id="22" name="墨迹 21"/>
            </p:nvPicPr>
            <p:blipFill>
              <a:blip/>
            </p:blipFill>
            <p:spPr>
              <a:xfrm>
                <a:off x="5638800" y="351162"/>
                <a:ext cx="12915" cy="1291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3321803" y="538847"/>
              <a:ext cx="273803" cy="385537"/>
            </p14:xfrm>
          </p:contentPart>
        </mc:Choice>
        <mc:Fallback xmlns="">
          <p:pic>
            <p:nvPicPr>
              <p:cNvPr id="24" name="墨迹 23"/>
            </p:nvPicPr>
            <p:blipFill>
              <a:blip/>
            </p:blipFill>
            <p:spPr>
              <a:xfrm>
                <a:off x="3321803" y="538847"/>
                <a:ext cx="273803" cy="38553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5" name="墨迹 24"/>
              <p14:cNvContentPartPr/>
              <p14:nvPr/>
            </p14:nvContentPartPr>
            <p14:xfrm>
              <a:off x="3607876" y="642291"/>
              <a:ext cx="139485" cy="238197"/>
            </p14:xfrm>
          </p:contentPart>
        </mc:Choice>
        <mc:Fallback xmlns="">
          <p:pic>
            <p:nvPicPr>
              <p:cNvPr id="25" name="墨迹 24"/>
            </p:nvPicPr>
            <p:blipFill>
              <a:blip/>
            </p:blipFill>
            <p:spPr>
              <a:xfrm>
                <a:off x="3607876" y="642291"/>
                <a:ext cx="139485" cy="23819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6" name="墨迹 25"/>
              <p14:cNvContentPartPr/>
              <p14:nvPr/>
            </p14:nvContentPartPr>
            <p14:xfrm>
              <a:off x="3769801" y="697161"/>
              <a:ext cx="133188" cy="51641"/>
            </p14:xfrm>
          </p:contentPart>
        </mc:Choice>
        <mc:Fallback xmlns="">
          <p:pic>
            <p:nvPicPr>
              <p:cNvPr id="26" name="墨迹 25"/>
            </p:nvPicPr>
            <p:blipFill>
              <a:blip/>
            </p:blipFill>
            <p:spPr>
              <a:xfrm>
                <a:off x="3769801" y="697161"/>
                <a:ext cx="133188" cy="5164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7" name="墨迹 26"/>
              <p14:cNvContentPartPr/>
              <p14:nvPr/>
            </p14:nvContentPartPr>
            <p14:xfrm>
              <a:off x="3802250" y="643583"/>
              <a:ext cx="697424" cy="225609"/>
            </p14:xfrm>
          </p:contentPart>
        </mc:Choice>
        <mc:Fallback xmlns="">
          <p:pic>
            <p:nvPicPr>
              <p:cNvPr id="27" name="墨迹 26"/>
            </p:nvPicPr>
            <p:blipFill>
              <a:blip/>
            </p:blipFill>
            <p:spPr>
              <a:xfrm>
                <a:off x="3802250" y="643583"/>
                <a:ext cx="697424" cy="22560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8" name="墨迹 27"/>
              <p14:cNvContentPartPr/>
              <p14:nvPr/>
            </p14:nvContentPartPr>
            <p14:xfrm>
              <a:off x="4546169" y="800444"/>
              <a:ext cx="70005" cy="39990"/>
            </p14:xfrm>
          </p:contentPart>
        </mc:Choice>
        <mc:Fallback xmlns="">
          <p:pic>
            <p:nvPicPr>
              <p:cNvPr id="28" name="墨迹 27"/>
            </p:nvPicPr>
            <p:blipFill>
              <a:blip/>
            </p:blipFill>
            <p:spPr>
              <a:xfrm>
                <a:off x="4546169" y="800444"/>
                <a:ext cx="70005" cy="3999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9" name="墨迹 28"/>
              <p14:cNvContentPartPr/>
              <p14:nvPr/>
            </p14:nvContentPartPr>
            <p14:xfrm>
              <a:off x="2590800" y="1229069"/>
              <a:ext cx="235057" cy="77462"/>
            </p14:xfrm>
          </p:contentPart>
        </mc:Choice>
        <mc:Fallback xmlns="">
          <p:pic>
            <p:nvPicPr>
              <p:cNvPr id="29" name="墨迹 28"/>
            </p:nvPicPr>
            <p:blipFill>
              <a:blip/>
            </p:blipFill>
            <p:spPr>
              <a:xfrm>
                <a:off x="2590800" y="1229069"/>
                <a:ext cx="235057" cy="7746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0" name="墨迹 29"/>
              <p14:cNvContentPartPr/>
              <p14:nvPr/>
            </p14:nvContentPartPr>
            <p14:xfrm>
              <a:off x="2719629" y="1172263"/>
              <a:ext cx="196635" cy="242070"/>
            </p14:xfrm>
          </p:contentPart>
        </mc:Choice>
        <mc:Fallback xmlns="">
          <p:pic>
            <p:nvPicPr>
              <p:cNvPr id="30" name="墨迹 29"/>
            </p:nvPicPr>
            <p:blipFill>
              <a:blip/>
            </p:blipFill>
            <p:spPr>
              <a:xfrm>
                <a:off x="2719629" y="1172263"/>
                <a:ext cx="196635" cy="24207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2" name="墨迹 31"/>
              <p14:cNvContentPartPr/>
              <p14:nvPr/>
            </p14:nvContentPartPr>
            <p14:xfrm>
              <a:off x="2641976" y="555146"/>
              <a:ext cx="490618" cy="532715"/>
            </p14:xfrm>
          </p:contentPart>
        </mc:Choice>
        <mc:Fallback xmlns="">
          <p:pic>
            <p:nvPicPr>
              <p:cNvPr id="32" name="墨迹 31"/>
            </p:nvPicPr>
            <p:blipFill>
              <a:blip/>
            </p:blipFill>
            <p:spPr>
              <a:xfrm>
                <a:off x="2641976" y="555146"/>
                <a:ext cx="490618" cy="53271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3" name="墨迹 32"/>
              <p14:cNvContentPartPr/>
              <p14:nvPr/>
            </p14:nvContentPartPr>
            <p14:xfrm>
              <a:off x="3171986" y="1185819"/>
              <a:ext cx="235058" cy="209310"/>
            </p14:xfrm>
          </p:contentPart>
        </mc:Choice>
        <mc:Fallback xmlns="">
          <p:pic>
            <p:nvPicPr>
              <p:cNvPr id="33" name="墨迹 32"/>
            </p:nvPicPr>
            <p:blipFill>
              <a:blip/>
            </p:blipFill>
            <p:spPr>
              <a:xfrm>
                <a:off x="3171986" y="1185819"/>
                <a:ext cx="235058" cy="20931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4" name="墨迹 33"/>
              <p14:cNvContentPartPr/>
              <p14:nvPr/>
            </p14:nvContentPartPr>
            <p14:xfrm>
              <a:off x="3607230" y="1032831"/>
              <a:ext cx="126085" cy="481396"/>
            </p14:xfrm>
          </p:contentPart>
        </mc:Choice>
        <mc:Fallback xmlns="">
          <p:pic>
            <p:nvPicPr>
              <p:cNvPr id="34" name="墨迹 33"/>
            </p:nvPicPr>
            <p:blipFill>
              <a:blip/>
            </p:blipFill>
            <p:spPr>
              <a:xfrm>
                <a:off x="3607230" y="1032831"/>
                <a:ext cx="126085" cy="48139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5" name="墨迹 34"/>
              <p14:cNvContentPartPr/>
              <p14:nvPr/>
            </p14:nvContentPartPr>
            <p14:xfrm>
              <a:off x="3540555" y="1239397"/>
              <a:ext cx="212617" cy="77462"/>
            </p14:xfrm>
          </p:contentPart>
        </mc:Choice>
        <mc:Fallback xmlns="">
          <p:pic>
            <p:nvPicPr>
              <p:cNvPr id="35" name="墨迹 34"/>
            </p:nvPicPr>
            <p:blipFill>
              <a:blip/>
            </p:blipFill>
            <p:spPr>
              <a:xfrm>
                <a:off x="3540555" y="1239397"/>
                <a:ext cx="212617" cy="7746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6" name="墨迹 35"/>
              <p14:cNvContentPartPr/>
              <p14:nvPr/>
            </p14:nvContentPartPr>
            <p14:xfrm>
              <a:off x="3695538" y="1167099"/>
              <a:ext cx="129314" cy="156538"/>
            </p14:xfrm>
          </p:contentPart>
        </mc:Choice>
        <mc:Fallback xmlns="">
          <p:pic>
            <p:nvPicPr>
              <p:cNvPr id="36" name="墨迹 35"/>
            </p:nvPicPr>
            <p:blipFill>
              <a:blip/>
            </p:blipFill>
            <p:spPr>
              <a:xfrm>
                <a:off x="3695538" y="1167099"/>
                <a:ext cx="129314" cy="156538"/>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7" name="墨迹 36"/>
              <p14:cNvContentPartPr/>
              <p14:nvPr/>
            </p14:nvContentPartPr>
            <p14:xfrm>
              <a:off x="3822915" y="1203248"/>
              <a:ext cx="103322" cy="91018"/>
            </p14:xfrm>
          </p:contentPart>
        </mc:Choice>
        <mc:Fallback xmlns="">
          <p:pic>
            <p:nvPicPr>
              <p:cNvPr id="37" name="墨迹 36"/>
            </p:nvPicPr>
            <p:blipFill>
              <a:blip/>
            </p:blipFill>
            <p:spPr>
              <a:xfrm>
                <a:off x="3822915" y="1203248"/>
                <a:ext cx="103322" cy="9101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8" name="墨迹 37"/>
              <p14:cNvContentPartPr/>
              <p14:nvPr/>
            </p14:nvContentPartPr>
            <p14:xfrm>
              <a:off x="3890074" y="1165808"/>
              <a:ext cx="162732" cy="162187"/>
            </p14:xfrm>
          </p:contentPart>
        </mc:Choice>
        <mc:Fallback xmlns="">
          <p:pic>
            <p:nvPicPr>
              <p:cNvPr id="38" name="墨迹 37"/>
            </p:nvPicPr>
            <p:blipFill>
              <a:blip/>
            </p:blipFill>
            <p:spPr>
              <a:xfrm>
                <a:off x="3890074" y="1165808"/>
                <a:ext cx="162732" cy="162187"/>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9" name="墨迹 38"/>
              <p14:cNvContentPartPr/>
              <p14:nvPr/>
            </p14:nvContentPartPr>
            <p14:xfrm>
              <a:off x="4207144" y="1161935"/>
              <a:ext cx="145781" cy="340350"/>
            </p14:xfrm>
          </p:contentPart>
        </mc:Choice>
        <mc:Fallback xmlns="">
          <p:pic>
            <p:nvPicPr>
              <p:cNvPr id="39" name="墨迹 38"/>
            </p:nvPicPr>
            <p:blipFill>
              <a:blip/>
            </p:blipFill>
            <p:spPr>
              <a:xfrm>
                <a:off x="4207144" y="1161935"/>
                <a:ext cx="145781" cy="3403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0" name="墨迹 39"/>
              <p14:cNvContentPartPr/>
              <p14:nvPr/>
            </p14:nvContentPartPr>
            <p14:xfrm>
              <a:off x="4313694" y="1161935"/>
              <a:ext cx="116883" cy="161541"/>
            </p14:xfrm>
          </p:contentPart>
        </mc:Choice>
        <mc:Fallback xmlns="">
          <p:pic>
            <p:nvPicPr>
              <p:cNvPr id="40" name="墨迹 39"/>
            </p:nvPicPr>
            <p:blipFill>
              <a:blip/>
            </p:blipFill>
            <p:spPr>
              <a:xfrm>
                <a:off x="4313694" y="1161935"/>
                <a:ext cx="116883" cy="16154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1" name="墨迹 40"/>
              <p14:cNvContentPartPr/>
              <p14:nvPr/>
            </p14:nvContentPartPr>
            <p14:xfrm>
              <a:off x="4468032" y="1018629"/>
              <a:ext cx="116883" cy="289516"/>
            </p14:xfrm>
          </p:contentPart>
        </mc:Choice>
        <mc:Fallback xmlns="">
          <p:pic>
            <p:nvPicPr>
              <p:cNvPr id="41" name="墨迹 40"/>
            </p:nvPicPr>
            <p:blipFill>
              <a:blip/>
            </p:blipFill>
            <p:spPr>
              <a:xfrm>
                <a:off x="4468032" y="1018629"/>
                <a:ext cx="116883" cy="289516"/>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2" name="墨迹 41"/>
              <p14:cNvContentPartPr/>
              <p14:nvPr/>
            </p14:nvContentPartPr>
            <p14:xfrm>
              <a:off x="4543102" y="1130304"/>
              <a:ext cx="359528" cy="153634"/>
            </p14:xfrm>
          </p:contentPart>
        </mc:Choice>
        <mc:Fallback xmlns="">
          <p:pic>
            <p:nvPicPr>
              <p:cNvPr id="42" name="墨迹 41"/>
            </p:nvPicPr>
            <p:blipFill>
              <a:blip/>
            </p:blipFill>
            <p:spPr>
              <a:xfrm>
                <a:off x="4543102" y="1130304"/>
                <a:ext cx="359528" cy="153634"/>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3" name="墨迹 42"/>
              <p14:cNvContentPartPr/>
              <p14:nvPr/>
            </p14:nvContentPartPr>
            <p14:xfrm>
              <a:off x="4892621" y="1103515"/>
              <a:ext cx="198572" cy="157507"/>
            </p14:xfrm>
          </p:contentPart>
        </mc:Choice>
        <mc:Fallback xmlns="">
          <p:pic>
            <p:nvPicPr>
              <p:cNvPr id="43" name="墨迹 42"/>
            </p:nvPicPr>
            <p:blipFill>
              <a:blip/>
            </p:blipFill>
            <p:spPr>
              <a:xfrm>
                <a:off x="4892621" y="1103515"/>
                <a:ext cx="198572" cy="157507"/>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4" name="墨迹 43"/>
              <p14:cNvContentPartPr/>
              <p14:nvPr/>
            </p14:nvContentPartPr>
            <p14:xfrm>
              <a:off x="5175142" y="1203248"/>
              <a:ext cx="11624" cy="12910"/>
            </p14:xfrm>
          </p:contentPart>
        </mc:Choice>
        <mc:Fallback xmlns="">
          <p:pic>
            <p:nvPicPr>
              <p:cNvPr id="44" name="墨迹 43"/>
            </p:nvPicPr>
            <p:blipFill>
              <a:blip/>
            </p:blipFill>
            <p:spPr>
              <a:xfrm>
                <a:off x="5175142" y="1203248"/>
                <a:ext cx="11624" cy="1291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5" name="墨迹 44"/>
              <p14:cNvContentPartPr/>
              <p14:nvPr/>
            </p14:nvContentPartPr>
            <p14:xfrm>
              <a:off x="2462777" y="2204772"/>
              <a:ext cx="1237766" cy="454768"/>
            </p14:xfrm>
          </p:contentPart>
        </mc:Choice>
        <mc:Fallback xmlns="">
          <p:pic>
            <p:nvPicPr>
              <p:cNvPr id="45" name="墨迹 44"/>
            </p:nvPicPr>
            <p:blipFill>
              <a:blip/>
            </p:blipFill>
            <p:spPr>
              <a:xfrm>
                <a:off x="2462777" y="2204772"/>
                <a:ext cx="1237766" cy="45476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6" name="墨迹 45"/>
              <p14:cNvContentPartPr/>
              <p14:nvPr/>
            </p14:nvContentPartPr>
            <p14:xfrm>
              <a:off x="468500" y="2928076"/>
              <a:ext cx="1326720" cy="160089"/>
            </p14:xfrm>
          </p:contentPart>
        </mc:Choice>
        <mc:Fallback xmlns="">
          <p:pic>
            <p:nvPicPr>
              <p:cNvPr id="46" name="墨迹 45"/>
            </p:nvPicPr>
            <p:blipFill>
              <a:blip/>
            </p:blipFill>
            <p:spPr>
              <a:xfrm>
                <a:off x="468500" y="2928076"/>
                <a:ext cx="1326720" cy="160089"/>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7" name="墨迹 46"/>
              <p14:cNvContentPartPr/>
              <p14:nvPr/>
            </p14:nvContentPartPr>
            <p14:xfrm>
              <a:off x="10791986" y="2563519"/>
              <a:ext cx="538728" cy="114580"/>
            </p14:xfrm>
          </p:contentPart>
        </mc:Choice>
        <mc:Fallback xmlns="">
          <p:pic>
            <p:nvPicPr>
              <p:cNvPr id="47" name="墨迹 46"/>
            </p:nvPicPr>
            <p:blipFill>
              <a:blip/>
            </p:blipFill>
            <p:spPr>
              <a:xfrm>
                <a:off x="10791986" y="2563519"/>
                <a:ext cx="538728" cy="11458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8" name="墨迹 47"/>
              <p14:cNvContentPartPr/>
              <p14:nvPr/>
            </p14:nvContentPartPr>
            <p14:xfrm>
              <a:off x="2858145" y="2950992"/>
              <a:ext cx="2362201" cy="173968"/>
            </p14:xfrm>
          </p:contentPart>
        </mc:Choice>
        <mc:Fallback xmlns="">
          <p:pic>
            <p:nvPicPr>
              <p:cNvPr id="48" name="墨迹 47"/>
            </p:nvPicPr>
            <p:blipFill>
              <a:blip/>
            </p:blipFill>
            <p:spPr>
              <a:xfrm>
                <a:off x="2858145" y="2950992"/>
                <a:ext cx="2362201" cy="173968"/>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1" name="墨迹 50"/>
              <p14:cNvContentPartPr/>
              <p14:nvPr/>
            </p14:nvContentPartPr>
            <p14:xfrm>
              <a:off x="9989948" y="3039751"/>
              <a:ext cx="970582" cy="105220"/>
            </p14:xfrm>
          </p:contentPart>
        </mc:Choice>
        <mc:Fallback xmlns="">
          <p:pic>
            <p:nvPicPr>
              <p:cNvPr id="51" name="墨迹 50"/>
            </p:nvPicPr>
            <p:blipFill>
              <a:blip/>
            </p:blipFill>
            <p:spPr>
              <a:xfrm>
                <a:off x="9989948" y="3039751"/>
                <a:ext cx="970582" cy="10522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2" name="墨迹 51"/>
              <p14:cNvContentPartPr/>
              <p14:nvPr/>
            </p14:nvContentPartPr>
            <p14:xfrm>
              <a:off x="521776" y="3475477"/>
              <a:ext cx="1146874" cy="67134"/>
            </p14:xfrm>
          </p:contentPart>
        </mc:Choice>
        <mc:Fallback xmlns="">
          <p:pic>
            <p:nvPicPr>
              <p:cNvPr id="52" name="墨迹 51"/>
            </p:nvPicPr>
            <p:blipFill>
              <a:blip/>
            </p:blipFill>
            <p:spPr>
              <a:xfrm>
                <a:off x="521776" y="3475477"/>
                <a:ext cx="1146874" cy="6713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5" name="墨迹 54"/>
              <p14:cNvContentPartPr/>
              <p14:nvPr/>
            </p14:nvContentPartPr>
            <p14:xfrm>
              <a:off x="8330984" y="3204359"/>
              <a:ext cx="177585" cy="64552"/>
            </p14:xfrm>
          </p:contentPart>
        </mc:Choice>
        <mc:Fallback xmlns="">
          <p:pic>
            <p:nvPicPr>
              <p:cNvPr id="55" name="墨迹 54"/>
            </p:nvPicPr>
            <p:blipFill>
              <a:blip/>
            </p:blipFill>
            <p:spPr>
              <a:xfrm>
                <a:off x="8330984" y="3204359"/>
                <a:ext cx="177585" cy="64552"/>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66" name="墨迹 65"/>
              <p14:cNvContentPartPr/>
              <p14:nvPr/>
            </p14:nvContentPartPr>
            <p14:xfrm>
              <a:off x="10846230" y="3408343"/>
              <a:ext cx="28414" cy="10328"/>
            </p14:xfrm>
          </p:contentPart>
        </mc:Choice>
        <mc:Fallback xmlns="">
          <p:pic>
            <p:nvPicPr>
              <p:cNvPr id="66" name="墨迹 65"/>
            </p:nvPicPr>
            <p:blipFill>
              <a:blip/>
            </p:blipFill>
            <p:spPr>
              <a:xfrm>
                <a:off x="10846230" y="3408343"/>
                <a:ext cx="28414" cy="10328"/>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70" name="墨迹 69"/>
              <p14:cNvContentPartPr/>
              <p14:nvPr/>
            </p14:nvContentPartPr>
            <p14:xfrm>
              <a:off x="3027335" y="3036524"/>
              <a:ext cx="519193" cy="192203"/>
            </p14:xfrm>
          </p:contentPart>
        </mc:Choice>
        <mc:Fallback xmlns="">
          <p:pic>
            <p:nvPicPr>
              <p:cNvPr id="70" name="墨迹 69"/>
            </p:nvPicPr>
            <p:blipFill>
              <a:blip/>
            </p:blipFill>
            <p:spPr>
              <a:xfrm>
                <a:off x="3027335" y="3036524"/>
                <a:ext cx="519193" cy="192203"/>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71" name="墨迹 70"/>
              <p14:cNvContentPartPr/>
              <p14:nvPr/>
            </p14:nvContentPartPr>
            <p14:xfrm>
              <a:off x="3270142" y="3168210"/>
              <a:ext cx="111071" cy="43895"/>
            </p14:xfrm>
          </p:contentPart>
        </mc:Choice>
        <mc:Fallback xmlns="">
          <p:pic>
            <p:nvPicPr>
              <p:cNvPr id="71" name="墨迹 70"/>
            </p:nvPicPr>
            <p:blipFill>
              <a:blip/>
            </p:blipFill>
            <p:spPr>
              <a:xfrm>
                <a:off x="3270142" y="3168210"/>
                <a:ext cx="111071" cy="4389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72" name="墨迹 71"/>
              <p14:cNvContentPartPr/>
              <p14:nvPr/>
            </p14:nvContentPartPr>
            <p14:xfrm>
              <a:off x="3399294" y="3171276"/>
              <a:ext cx="38746" cy="45993"/>
            </p14:xfrm>
          </p:contentPart>
        </mc:Choice>
        <mc:Fallback xmlns="">
          <p:pic>
            <p:nvPicPr>
              <p:cNvPr id="72" name="墨迹 71"/>
            </p:nvPicPr>
            <p:blipFill>
              <a:blip/>
            </p:blipFill>
            <p:spPr>
              <a:xfrm>
                <a:off x="3399294" y="3171276"/>
                <a:ext cx="38746" cy="45993"/>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73" name="墨迹 72"/>
              <p14:cNvContentPartPr/>
              <p14:nvPr/>
            </p14:nvContentPartPr>
            <p14:xfrm>
              <a:off x="5255862" y="3050402"/>
              <a:ext cx="1192401" cy="572415"/>
            </p14:xfrm>
          </p:contentPart>
        </mc:Choice>
        <mc:Fallback xmlns="">
          <p:pic>
            <p:nvPicPr>
              <p:cNvPr id="73" name="墨迹 72"/>
            </p:nvPicPr>
            <p:blipFill>
              <a:blip/>
            </p:blipFill>
            <p:spPr>
              <a:xfrm>
                <a:off x="5255862" y="3050402"/>
                <a:ext cx="1192401" cy="57241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75" name="墨迹 74"/>
              <p14:cNvContentPartPr/>
              <p14:nvPr/>
            </p14:nvContentPartPr>
            <p14:xfrm>
              <a:off x="3032501" y="3470313"/>
              <a:ext cx="1467173" cy="85208"/>
            </p14:xfrm>
          </p:contentPart>
        </mc:Choice>
        <mc:Fallback xmlns="">
          <p:pic>
            <p:nvPicPr>
              <p:cNvPr id="75" name="墨迹 74"/>
            </p:nvPicPr>
            <p:blipFill>
              <a:blip/>
            </p:blipFill>
            <p:spPr>
              <a:xfrm>
                <a:off x="3032501" y="3470313"/>
                <a:ext cx="1467173" cy="85208"/>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76" name="墨迹 75"/>
              <p14:cNvContentPartPr/>
              <p14:nvPr/>
            </p14:nvContentPartPr>
            <p14:xfrm>
              <a:off x="10817816" y="3217269"/>
              <a:ext cx="194213" cy="172031"/>
            </p14:xfrm>
          </p:contentPart>
        </mc:Choice>
        <mc:Fallback xmlns="">
          <p:pic>
            <p:nvPicPr>
              <p:cNvPr id="76" name="墨迹 75"/>
            </p:nvPicPr>
            <p:blipFill>
              <a:blip/>
            </p:blipFill>
            <p:spPr>
              <a:xfrm>
                <a:off x="10817816" y="3217269"/>
                <a:ext cx="194213" cy="172031"/>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77" name="墨迹 76"/>
              <p14:cNvContentPartPr/>
              <p14:nvPr/>
            </p14:nvContentPartPr>
            <p14:xfrm>
              <a:off x="11046416" y="3243090"/>
              <a:ext cx="16790" cy="101508"/>
            </p14:xfrm>
          </p:contentPart>
        </mc:Choice>
        <mc:Fallback xmlns="">
          <p:pic>
            <p:nvPicPr>
              <p:cNvPr id="77" name="墨迹 76"/>
            </p:nvPicPr>
            <p:blipFill>
              <a:blip/>
            </p:blipFill>
            <p:spPr>
              <a:xfrm>
                <a:off x="11046416" y="3243090"/>
                <a:ext cx="16790" cy="10150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78" name="墨迹 77"/>
              <p14:cNvContentPartPr/>
              <p14:nvPr/>
            </p14:nvContentPartPr>
            <p14:xfrm>
              <a:off x="11101953" y="3057826"/>
              <a:ext cx="206644" cy="289838"/>
            </p14:xfrm>
          </p:contentPart>
        </mc:Choice>
        <mc:Fallback xmlns="">
          <p:pic>
            <p:nvPicPr>
              <p:cNvPr id="78" name="墨迹 77"/>
            </p:nvPicPr>
            <p:blipFill>
              <a:blip/>
            </p:blipFill>
            <p:spPr>
              <a:xfrm>
                <a:off x="11101953" y="3057826"/>
                <a:ext cx="206644" cy="289838"/>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80" name="墨迹 79"/>
              <p14:cNvContentPartPr/>
              <p14:nvPr/>
            </p14:nvContentPartPr>
            <p14:xfrm>
              <a:off x="10964728" y="3477575"/>
              <a:ext cx="111394" cy="199304"/>
            </p14:xfrm>
          </p:contentPart>
        </mc:Choice>
        <mc:Fallback xmlns="">
          <p:pic>
            <p:nvPicPr>
              <p:cNvPr id="80" name="墨迹 79"/>
            </p:nvPicPr>
            <p:blipFill>
              <a:blip/>
            </p:blipFill>
            <p:spPr>
              <a:xfrm>
                <a:off x="10964728" y="3477575"/>
                <a:ext cx="111394" cy="199304"/>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81" name="墨迹 80"/>
              <p14:cNvContentPartPr/>
              <p14:nvPr/>
            </p14:nvContentPartPr>
            <p14:xfrm>
              <a:off x="11088391" y="3475477"/>
              <a:ext cx="202123" cy="203984"/>
            </p14:xfrm>
          </p:contentPart>
        </mc:Choice>
        <mc:Fallback xmlns="">
          <p:pic>
            <p:nvPicPr>
              <p:cNvPr id="81" name="墨迹 80"/>
            </p:nvPicPr>
            <p:blipFill>
              <a:blip/>
            </p:blipFill>
            <p:spPr>
              <a:xfrm>
                <a:off x="11088391" y="3475477"/>
                <a:ext cx="202123" cy="203984"/>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82" name="墨迹 81"/>
              <p14:cNvContentPartPr/>
              <p14:nvPr/>
            </p14:nvContentPartPr>
            <p14:xfrm>
              <a:off x="11220772" y="3485805"/>
              <a:ext cx="468179" cy="201402"/>
            </p14:xfrm>
          </p:contentPart>
        </mc:Choice>
        <mc:Fallback xmlns="">
          <p:pic>
            <p:nvPicPr>
              <p:cNvPr id="82" name="墨迹 81"/>
            </p:nvPicPr>
            <p:blipFill>
              <a:blip/>
            </p:blipFill>
            <p:spPr>
              <a:xfrm>
                <a:off x="11220772" y="3485805"/>
                <a:ext cx="468179" cy="201402"/>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83" name="墨迹 82"/>
              <p14:cNvContentPartPr/>
              <p14:nvPr/>
            </p14:nvContentPartPr>
            <p14:xfrm>
              <a:off x="11658600" y="3470313"/>
              <a:ext cx="169190" cy="184134"/>
            </p14:xfrm>
          </p:contentPart>
        </mc:Choice>
        <mc:Fallback xmlns="">
          <p:pic>
            <p:nvPicPr>
              <p:cNvPr id="83" name="墨迹 82"/>
            </p:nvPicPr>
            <p:blipFill>
              <a:blip/>
            </p:blipFill>
            <p:spPr>
              <a:xfrm>
                <a:off x="11658600" y="3470313"/>
                <a:ext cx="169190" cy="184134"/>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84" name="墨迹 83"/>
              <p14:cNvContentPartPr/>
              <p14:nvPr/>
            </p14:nvContentPartPr>
            <p14:xfrm>
              <a:off x="11918358" y="3596835"/>
              <a:ext cx="15337" cy="10328"/>
            </p14:xfrm>
          </p:contentPart>
        </mc:Choice>
        <mc:Fallback xmlns="">
          <p:pic>
            <p:nvPicPr>
              <p:cNvPr id="84" name="墨迹 83"/>
            </p:nvPicPr>
            <p:blipFill>
              <a:blip/>
            </p:blipFill>
            <p:spPr>
              <a:xfrm>
                <a:off x="11918358" y="3596835"/>
                <a:ext cx="15337" cy="10328"/>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85" name="墨迹 84"/>
              <p14:cNvContentPartPr/>
              <p14:nvPr/>
            </p14:nvContentPartPr>
            <p14:xfrm>
              <a:off x="542440" y="3848103"/>
              <a:ext cx="1314773" cy="219154"/>
            </p14:xfrm>
          </p:contentPart>
        </mc:Choice>
        <mc:Fallback xmlns="">
          <p:pic>
            <p:nvPicPr>
              <p:cNvPr id="85" name="墨迹 84"/>
            </p:nvPicPr>
            <p:blipFill>
              <a:blip/>
            </p:blipFill>
            <p:spPr>
              <a:xfrm>
                <a:off x="542440" y="3848103"/>
                <a:ext cx="1314773" cy="219154"/>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86" name="墨迹 85"/>
              <p14:cNvContentPartPr/>
              <p14:nvPr/>
            </p14:nvContentPartPr>
            <p14:xfrm>
              <a:off x="1783596" y="3893774"/>
              <a:ext cx="220851" cy="305330"/>
            </p14:xfrm>
          </p:contentPart>
        </mc:Choice>
        <mc:Fallback xmlns="">
          <p:pic>
            <p:nvPicPr>
              <p:cNvPr id="86" name="墨迹 85"/>
            </p:nvPicPr>
            <p:blipFill>
              <a:blip/>
            </p:blipFill>
            <p:spPr>
              <a:xfrm>
                <a:off x="1783596" y="3893774"/>
                <a:ext cx="220851" cy="30533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87" name="墨迹 86"/>
              <p14:cNvContentPartPr/>
              <p14:nvPr/>
            </p14:nvContentPartPr>
            <p14:xfrm>
              <a:off x="1991532" y="3905393"/>
              <a:ext cx="222465" cy="331797"/>
            </p14:xfrm>
          </p:contentPart>
        </mc:Choice>
        <mc:Fallback xmlns="">
          <p:pic>
            <p:nvPicPr>
              <p:cNvPr id="87" name="墨迹 86"/>
            </p:nvPicPr>
            <p:blipFill>
              <a:blip/>
            </p:blipFill>
            <p:spPr>
              <a:xfrm>
                <a:off x="1991532" y="3905393"/>
                <a:ext cx="222465" cy="331797"/>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88" name="墨迹 87"/>
              <p14:cNvContentPartPr/>
              <p14:nvPr/>
            </p14:nvContentPartPr>
            <p14:xfrm>
              <a:off x="8374251" y="3932021"/>
              <a:ext cx="1296691" cy="116677"/>
            </p14:xfrm>
          </p:contentPart>
        </mc:Choice>
        <mc:Fallback xmlns="">
          <p:pic>
            <p:nvPicPr>
              <p:cNvPr id="88" name="墨迹 87"/>
            </p:nvPicPr>
            <p:blipFill>
              <a:blip/>
            </p:blipFill>
            <p:spPr>
              <a:xfrm>
                <a:off x="8374251" y="3932021"/>
                <a:ext cx="1296691" cy="116677"/>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89" name="墨迹 88"/>
              <p14:cNvContentPartPr/>
              <p14:nvPr/>
            </p14:nvContentPartPr>
            <p14:xfrm>
              <a:off x="2934345" y="4385660"/>
              <a:ext cx="3585275" cy="101992"/>
            </p14:xfrm>
          </p:contentPart>
        </mc:Choice>
        <mc:Fallback xmlns="">
          <p:pic>
            <p:nvPicPr>
              <p:cNvPr id="89" name="墨迹 88"/>
            </p:nvPicPr>
            <p:blipFill>
              <a:blip/>
            </p:blipFill>
            <p:spPr>
              <a:xfrm>
                <a:off x="2934345" y="4385660"/>
                <a:ext cx="3585275" cy="101992"/>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90" name="墨迹 89"/>
              <p14:cNvContentPartPr/>
              <p14:nvPr/>
            </p14:nvContentPartPr>
            <p14:xfrm>
              <a:off x="6411132" y="4425682"/>
              <a:ext cx="599268" cy="30985"/>
            </p14:xfrm>
          </p:contentPart>
        </mc:Choice>
        <mc:Fallback xmlns="">
          <p:pic>
            <p:nvPicPr>
              <p:cNvPr id="90" name="墨迹 89"/>
            </p:nvPicPr>
            <p:blipFill>
              <a:blip/>
            </p:blipFill>
            <p:spPr>
              <a:xfrm>
                <a:off x="6411132" y="4425682"/>
                <a:ext cx="599268" cy="3098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91" name="墨迹 90"/>
              <p14:cNvContentPartPr/>
              <p14:nvPr/>
            </p14:nvContentPartPr>
            <p14:xfrm>
              <a:off x="6988444" y="4332727"/>
              <a:ext cx="304154" cy="25821"/>
            </p14:xfrm>
          </p:contentPart>
        </mc:Choice>
        <mc:Fallback xmlns="">
          <p:pic>
            <p:nvPicPr>
              <p:cNvPr id="91" name="墨迹 90"/>
            </p:nvPicPr>
            <p:blipFill>
              <a:blip/>
            </p:blipFill>
            <p:spPr>
              <a:xfrm>
                <a:off x="6988444" y="4332727"/>
                <a:ext cx="304154" cy="25821"/>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92" name="墨迹 91"/>
              <p14:cNvContentPartPr/>
              <p14:nvPr/>
            </p14:nvContentPartPr>
            <p14:xfrm>
              <a:off x="7174746" y="4272048"/>
              <a:ext cx="162732" cy="138142"/>
            </p14:xfrm>
          </p:contentPart>
        </mc:Choice>
        <mc:Fallback xmlns="">
          <p:pic>
            <p:nvPicPr>
              <p:cNvPr id="92" name="墨迹 91"/>
            </p:nvPicPr>
            <p:blipFill>
              <a:blip/>
            </p:blipFill>
            <p:spPr>
              <a:xfrm>
                <a:off x="7174746" y="4272048"/>
                <a:ext cx="162732" cy="138142"/>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93" name="墨迹 92"/>
              <p14:cNvContentPartPr/>
              <p14:nvPr/>
            </p14:nvContentPartPr>
            <p14:xfrm>
              <a:off x="7427239" y="4210562"/>
              <a:ext cx="487228" cy="394574"/>
            </p14:xfrm>
          </p:contentPart>
        </mc:Choice>
        <mc:Fallback xmlns="">
          <p:pic>
            <p:nvPicPr>
              <p:cNvPr id="93" name="墨迹 92"/>
            </p:nvPicPr>
            <p:blipFill>
              <a:blip/>
            </p:blipFill>
            <p:spPr>
              <a:xfrm>
                <a:off x="7427239" y="4210562"/>
                <a:ext cx="487228" cy="394574"/>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94" name="墨迹 93"/>
              <p14:cNvContentPartPr/>
              <p14:nvPr/>
            </p14:nvContentPartPr>
            <p14:xfrm>
              <a:off x="7910593" y="4155855"/>
              <a:ext cx="249264" cy="295648"/>
            </p14:xfrm>
          </p:contentPart>
        </mc:Choice>
        <mc:Fallback xmlns="">
          <p:pic>
            <p:nvPicPr>
              <p:cNvPr id="94" name="墨迹 93"/>
            </p:nvPicPr>
            <p:blipFill>
              <a:blip/>
            </p:blipFill>
            <p:spPr>
              <a:xfrm>
                <a:off x="7910593" y="4155855"/>
                <a:ext cx="249264" cy="295648"/>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95" name="墨迹 94"/>
              <p14:cNvContentPartPr/>
              <p14:nvPr/>
            </p14:nvContentPartPr>
            <p14:xfrm>
              <a:off x="8233151" y="4441174"/>
              <a:ext cx="11946" cy="2582"/>
            </p14:xfrm>
          </p:contentPart>
        </mc:Choice>
        <mc:Fallback xmlns="">
          <p:pic>
            <p:nvPicPr>
              <p:cNvPr id="95" name="墨迹 94"/>
            </p:nvPicPr>
            <p:blipFill>
              <a:blip/>
            </p:blipFill>
            <p:spPr>
              <a:xfrm>
                <a:off x="8233151" y="4441174"/>
                <a:ext cx="11946" cy="2582"/>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96" name="墨迹 95"/>
              <p14:cNvContentPartPr/>
              <p14:nvPr/>
            </p14:nvContentPartPr>
            <p14:xfrm>
              <a:off x="811077" y="5362976"/>
              <a:ext cx="421038" cy="245943"/>
            </p14:xfrm>
          </p:contentPart>
        </mc:Choice>
        <mc:Fallback xmlns="">
          <p:pic>
            <p:nvPicPr>
              <p:cNvPr id="96" name="墨迹 95"/>
            </p:nvPicPr>
            <p:blipFill>
              <a:blip/>
            </p:blipFill>
            <p:spPr>
              <a:xfrm>
                <a:off x="811077" y="5362976"/>
                <a:ext cx="421038" cy="24594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97" name="墨迹 96"/>
              <p14:cNvContentPartPr/>
              <p14:nvPr/>
            </p14:nvContentPartPr>
            <p14:xfrm>
              <a:off x="1193369" y="5386215"/>
              <a:ext cx="245874" cy="166866"/>
            </p14:xfrm>
          </p:contentPart>
        </mc:Choice>
        <mc:Fallback xmlns="">
          <p:pic>
            <p:nvPicPr>
              <p:cNvPr id="97" name="墨迹 96"/>
            </p:nvPicPr>
            <p:blipFill>
              <a:blip/>
            </p:blipFill>
            <p:spPr>
              <a:xfrm>
                <a:off x="1193369" y="5386215"/>
                <a:ext cx="245874" cy="166866"/>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98" name="墨迹 97"/>
              <p14:cNvContentPartPr/>
              <p14:nvPr/>
            </p14:nvContentPartPr>
            <p14:xfrm>
              <a:off x="1567911" y="5358458"/>
              <a:ext cx="278970" cy="189298"/>
            </p14:xfrm>
          </p:contentPart>
        </mc:Choice>
        <mc:Fallback xmlns="">
          <p:pic>
            <p:nvPicPr>
              <p:cNvPr id="98" name="墨迹 97"/>
            </p:nvPicPr>
            <p:blipFill>
              <a:blip/>
            </p:blipFill>
            <p:spPr>
              <a:xfrm>
                <a:off x="1567911" y="5358458"/>
                <a:ext cx="278970" cy="189298"/>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99" name="墨迹 98"/>
              <p14:cNvContentPartPr/>
              <p14:nvPr/>
            </p14:nvContentPartPr>
            <p14:xfrm>
              <a:off x="1787471" y="5355230"/>
              <a:ext cx="136901" cy="151697"/>
            </p14:xfrm>
          </p:contentPart>
        </mc:Choice>
        <mc:Fallback xmlns="">
          <p:pic>
            <p:nvPicPr>
              <p:cNvPr id="99" name="墨迹 98"/>
            </p:nvPicPr>
            <p:blipFill>
              <a:blip/>
            </p:blipFill>
            <p:spPr>
              <a:xfrm>
                <a:off x="1787471" y="5355230"/>
                <a:ext cx="136901" cy="151697"/>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100" name="墨迹 99"/>
              <p14:cNvContentPartPr/>
              <p14:nvPr/>
            </p14:nvContentPartPr>
            <p14:xfrm>
              <a:off x="1957952" y="5331345"/>
              <a:ext cx="281553" cy="173645"/>
            </p14:xfrm>
          </p:contentPart>
        </mc:Choice>
        <mc:Fallback xmlns="">
          <p:pic>
            <p:nvPicPr>
              <p:cNvPr id="100" name="墨迹 99"/>
            </p:nvPicPr>
            <p:blipFill>
              <a:blip/>
            </p:blipFill>
            <p:spPr>
              <a:xfrm>
                <a:off x="1957952" y="5331345"/>
                <a:ext cx="281553" cy="17364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101" name="墨迹 100"/>
              <p14:cNvContentPartPr/>
              <p14:nvPr/>
            </p14:nvContentPartPr>
            <p14:xfrm>
              <a:off x="2135698" y="5313916"/>
              <a:ext cx="225210" cy="436372"/>
            </p14:xfrm>
          </p:contentPart>
        </mc:Choice>
        <mc:Fallback xmlns="">
          <p:pic>
            <p:nvPicPr>
              <p:cNvPr id="101" name="墨迹 100"/>
            </p:nvPicPr>
            <p:blipFill>
              <a:blip/>
            </p:blipFill>
            <p:spPr>
              <a:xfrm>
                <a:off x="2135698" y="5313916"/>
                <a:ext cx="225210" cy="436372"/>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102" name="墨迹 101"/>
              <p14:cNvContentPartPr/>
              <p14:nvPr/>
            </p14:nvContentPartPr>
            <p14:xfrm>
              <a:off x="2319579" y="5324406"/>
              <a:ext cx="245874" cy="404580"/>
            </p14:xfrm>
          </p:contentPart>
        </mc:Choice>
        <mc:Fallback xmlns="">
          <p:pic>
            <p:nvPicPr>
              <p:cNvPr id="102" name="墨迹 101"/>
            </p:nvPicPr>
            <p:blipFill>
              <a:blip/>
            </p:blipFill>
            <p:spPr>
              <a:xfrm>
                <a:off x="2319579" y="5324406"/>
                <a:ext cx="245874" cy="40458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103" name="墨迹 102"/>
              <p14:cNvContentPartPr/>
              <p14:nvPr/>
            </p14:nvContentPartPr>
            <p14:xfrm>
              <a:off x="2738033" y="5331991"/>
              <a:ext cx="118821" cy="173645"/>
            </p14:xfrm>
          </p:contentPart>
        </mc:Choice>
        <mc:Fallback xmlns="">
          <p:pic>
            <p:nvPicPr>
              <p:cNvPr id="103" name="墨迹 102"/>
            </p:nvPicPr>
            <p:blipFill>
              <a:blip/>
            </p:blipFill>
            <p:spPr>
              <a:xfrm>
                <a:off x="2738033" y="5331991"/>
                <a:ext cx="118821" cy="17364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104" name="墨迹 103"/>
              <p14:cNvContentPartPr/>
              <p14:nvPr/>
            </p14:nvContentPartPr>
            <p14:xfrm>
              <a:off x="2874289" y="5321017"/>
              <a:ext cx="204707" cy="122003"/>
            </p14:xfrm>
          </p:contentPart>
        </mc:Choice>
        <mc:Fallback xmlns="">
          <p:pic>
            <p:nvPicPr>
              <p:cNvPr id="104" name="墨迹 103"/>
            </p:nvPicPr>
            <p:blipFill>
              <a:blip/>
            </p:blipFill>
            <p:spPr>
              <a:xfrm>
                <a:off x="2874289" y="5321017"/>
                <a:ext cx="204707" cy="122003"/>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105" name="墨迹 104"/>
              <p14:cNvContentPartPr/>
              <p14:nvPr/>
            </p14:nvContentPartPr>
            <p14:xfrm>
              <a:off x="3073830" y="5171257"/>
              <a:ext cx="142068" cy="289838"/>
            </p14:xfrm>
          </p:contentPart>
        </mc:Choice>
        <mc:Fallback xmlns="">
          <p:pic>
            <p:nvPicPr>
              <p:cNvPr id="105" name="墨迹 104"/>
            </p:nvPicPr>
            <p:blipFill>
              <a:blip/>
            </p:blipFill>
            <p:spPr>
              <a:xfrm>
                <a:off x="3073830" y="5171257"/>
                <a:ext cx="142068" cy="289838"/>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106" name="墨迹 105"/>
              <p14:cNvContentPartPr/>
              <p14:nvPr/>
            </p14:nvContentPartPr>
            <p14:xfrm>
              <a:off x="3266267" y="5338124"/>
              <a:ext cx="14207" cy="117807"/>
            </p14:xfrm>
          </p:contentPart>
        </mc:Choice>
        <mc:Fallback xmlns="">
          <p:pic>
            <p:nvPicPr>
              <p:cNvPr id="106" name="墨迹 105"/>
            </p:nvPicPr>
            <p:blipFill>
              <a:blip/>
            </p:blipFill>
            <p:spPr>
              <a:xfrm>
                <a:off x="3266267" y="5338124"/>
                <a:ext cx="14207" cy="117807"/>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107" name="墨迹 106"/>
              <p14:cNvContentPartPr/>
              <p14:nvPr/>
            </p14:nvContentPartPr>
            <p14:xfrm>
              <a:off x="3301138" y="5207244"/>
              <a:ext cx="49078" cy="49867"/>
            </p14:xfrm>
          </p:contentPart>
        </mc:Choice>
        <mc:Fallback xmlns="">
          <p:pic>
            <p:nvPicPr>
              <p:cNvPr id="107" name="墨迹 106"/>
            </p:nvPicPr>
            <p:blipFill>
              <a:blip/>
            </p:blipFill>
            <p:spPr>
              <a:xfrm>
                <a:off x="3301138" y="5207244"/>
                <a:ext cx="49078" cy="49867"/>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108" name="墨迹 107"/>
              <p14:cNvContentPartPr/>
              <p14:nvPr/>
            </p14:nvContentPartPr>
            <p14:xfrm>
              <a:off x="3339400" y="5295035"/>
              <a:ext cx="155467" cy="163478"/>
            </p14:xfrm>
          </p:contentPart>
        </mc:Choice>
        <mc:Fallback xmlns="">
          <p:pic>
            <p:nvPicPr>
              <p:cNvPr id="108" name="墨迹 107"/>
            </p:nvPicPr>
            <p:blipFill>
              <a:blip/>
            </p:blipFill>
            <p:spPr>
              <a:xfrm>
                <a:off x="3339400" y="5295035"/>
                <a:ext cx="155467" cy="163478"/>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109" name="墨迹 108"/>
              <p14:cNvContentPartPr/>
              <p14:nvPr/>
            </p14:nvContentPartPr>
            <p14:xfrm>
              <a:off x="3506330" y="5139626"/>
              <a:ext cx="439280" cy="391185"/>
            </p14:xfrm>
          </p:contentPart>
        </mc:Choice>
        <mc:Fallback xmlns="">
          <p:pic>
            <p:nvPicPr>
              <p:cNvPr id="109" name="墨迹 108"/>
            </p:nvPicPr>
            <p:blipFill>
              <a:blip/>
            </p:blipFill>
            <p:spPr>
              <a:xfrm>
                <a:off x="3506330" y="5139626"/>
                <a:ext cx="439280" cy="39118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110" name="墨迹 109"/>
              <p14:cNvContentPartPr/>
              <p14:nvPr/>
            </p14:nvContentPartPr>
            <p14:xfrm>
              <a:off x="4084933" y="5308753"/>
              <a:ext cx="211326" cy="30984"/>
            </p14:xfrm>
          </p:contentPart>
        </mc:Choice>
        <mc:Fallback xmlns="">
          <p:pic>
            <p:nvPicPr>
              <p:cNvPr id="110" name="墨迹 109"/>
            </p:nvPicPr>
            <p:blipFill>
              <a:blip/>
            </p:blipFill>
            <p:spPr>
              <a:xfrm>
                <a:off x="4084933" y="5308753"/>
                <a:ext cx="211326" cy="30984"/>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111" name="墨迹 110"/>
              <p14:cNvContentPartPr/>
              <p14:nvPr/>
            </p14:nvContentPartPr>
            <p14:xfrm>
              <a:off x="4100270" y="5373304"/>
              <a:ext cx="203092" cy="23239"/>
            </p14:xfrm>
          </p:contentPart>
        </mc:Choice>
        <mc:Fallback xmlns="">
          <p:pic>
            <p:nvPicPr>
              <p:cNvPr id="111" name="墨迹 110"/>
            </p:nvPicPr>
            <p:blipFill>
              <a:blip/>
            </p:blipFill>
            <p:spPr>
              <a:xfrm>
                <a:off x="4100270" y="5373304"/>
                <a:ext cx="203092" cy="23239"/>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12" name="墨迹 111"/>
              <p14:cNvContentPartPr/>
              <p14:nvPr/>
            </p14:nvContentPartPr>
            <p14:xfrm>
              <a:off x="4396513" y="5288096"/>
              <a:ext cx="297535" cy="607434"/>
            </p14:xfrm>
          </p:contentPart>
        </mc:Choice>
        <mc:Fallback xmlns="">
          <p:pic>
            <p:nvPicPr>
              <p:cNvPr id="112" name="墨迹 111"/>
            </p:nvPicPr>
            <p:blipFill>
              <a:blip/>
            </p:blipFill>
            <p:spPr>
              <a:xfrm>
                <a:off x="4396513" y="5288096"/>
                <a:ext cx="297535" cy="607434"/>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113" name="墨迹 112"/>
              <p14:cNvContentPartPr/>
              <p14:nvPr/>
            </p14:nvContentPartPr>
            <p14:xfrm>
              <a:off x="4706318" y="5264857"/>
              <a:ext cx="214393" cy="148792"/>
            </p14:xfrm>
          </p:contentPart>
        </mc:Choice>
        <mc:Fallback xmlns="">
          <p:pic>
            <p:nvPicPr>
              <p:cNvPr id="113" name="墨迹 112"/>
            </p:nvPicPr>
            <p:blipFill>
              <a:blip/>
            </p:blipFill>
            <p:spPr>
              <a:xfrm>
                <a:off x="4706318" y="5264857"/>
                <a:ext cx="214393" cy="148792"/>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114" name="墨迹 113"/>
              <p14:cNvContentPartPr/>
              <p14:nvPr/>
            </p14:nvContentPartPr>
            <p14:xfrm>
              <a:off x="4880836" y="5293260"/>
              <a:ext cx="145780" cy="132332"/>
            </p14:xfrm>
          </p:contentPart>
        </mc:Choice>
        <mc:Fallback xmlns="">
          <p:pic>
            <p:nvPicPr>
              <p:cNvPr id="114" name="墨迹 113"/>
            </p:nvPicPr>
            <p:blipFill>
              <a:blip/>
            </p:blipFill>
            <p:spPr>
              <a:xfrm>
                <a:off x="4880836" y="5293260"/>
                <a:ext cx="145780" cy="13233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115" name="墨迹 114"/>
              <p14:cNvContentPartPr/>
              <p14:nvPr/>
            </p14:nvContentPartPr>
            <p14:xfrm>
              <a:off x="5031783" y="5272604"/>
              <a:ext cx="132543" cy="171546"/>
            </p14:xfrm>
          </p:contentPart>
        </mc:Choice>
        <mc:Fallback xmlns="">
          <p:pic>
            <p:nvPicPr>
              <p:cNvPr id="115" name="墨迹 114"/>
            </p:nvPicPr>
            <p:blipFill>
              <a:blip/>
            </p:blipFill>
            <p:spPr>
              <a:xfrm>
                <a:off x="5031783" y="5272604"/>
                <a:ext cx="132543" cy="17154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16" name="墨迹 115"/>
              <p14:cNvContentPartPr/>
              <p14:nvPr/>
            </p14:nvContentPartPr>
            <p14:xfrm>
              <a:off x="4652074" y="5282932"/>
              <a:ext cx="103322" cy="49543"/>
            </p14:xfrm>
          </p:contentPart>
        </mc:Choice>
        <mc:Fallback xmlns="">
          <p:pic>
            <p:nvPicPr>
              <p:cNvPr id="116" name="墨迹 115"/>
            </p:nvPicPr>
            <p:blipFill>
              <a:blip/>
            </p:blipFill>
            <p:spPr>
              <a:xfrm>
                <a:off x="4652074" y="5282932"/>
                <a:ext cx="103322" cy="49543"/>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17" name="墨迹 116"/>
              <p14:cNvContentPartPr/>
              <p14:nvPr/>
            </p14:nvContentPartPr>
            <p14:xfrm>
              <a:off x="5367579" y="5233549"/>
              <a:ext cx="121404" cy="194625"/>
            </p14:xfrm>
          </p:contentPart>
        </mc:Choice>
        <mc:Fallback xmlns="">
          <p:pic>
            <p:nvPicPr>
              <p:cNvPr id="117" name="墨迹 116"/>
            </p:nvPicPr>
            <p:blipFill>
              <a:blip/>
            </p:blipFill>
            <p:spPr>
              <a:xfrm>
                <a:off x="5367579" y="5233549"/>
                <a:ext cx="121404" cy="19462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18" name="墨迹 117"/>
              <p14:cNvContentPartPr/>
              <p14:nvPr/>
            </p14:nvContentPartPr>
            <p14:xfrm>
              <a:off x="5532895" y="5243555"/>
              <a:ext cx="180813" cy="161380"/>
            </p14:xfrm>
          </p:contentPart>
        </mc:Choice>
        <mc:Fallback xmlns="">
          <p:pic>
            <p:nvPicPr>
              <p:cNvPr id="118" name="墨迹 117"/>
            </p:nvPicPr>
            <p:blipFill>
              <a:blip/>
            </p:blipFill>
            <p:spPr>
              <a:xfrm>
                <a:off x="5532895" y="5243555"/>
                <a:ext cx="180813" cy="16138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19" name="墨迹 118"/>
              <p14:cNvContentPartPr/>
              <p14:nvPr/>
            </p14:nvContentPartPr>
            <p14:xfrm>
              <a:off x="5722426" y="5119454"/>
              <a:ext cx="208258" cy="290484"/>
            </p14:xfrm>
          </p:contentPart>
        </mc:Choice>
        <mc:Fallback xmlns="">
          <p:pic>
            <p:nvPicPr>
              <p:cNvPr id="119" name="墨迹 118"/>
            </p:nvPicPr>
            <p:blipFill>
              <a:blip/>
            </p:blipFill>
            <p:spPr>
              <a:xfrm>
                <a:off x="5722426" y="5119454"/>
                <a:ext cx="208258" cy="290484"/>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20" name="墨迹 119"/>
              <p14:cNvContentPartPr/>
              <p14:nvPr/>
            </p14:nvContentPartPr>
            <p14:xfrm>
              <a:off x="5927294" y="5157055"/>
              <a:ext cx="29221" cy="50996"/>
            </p14:xfrm>
          </p:contentPart>
        </mc:Choice>
        <mc:Fallback xmlns="">
          <p:pic>
            <p:nvPicPr>
              <p:cNvPr id="120" name="墨迹 119"/>
            </p:nvPicPr>
            <p:blipFill>
              <a:blip/>
            </p:blipFill>
            <p:spPr>
              <a:xfrm>
                <a:off x="5927294" y="5157055"/>
                <a:ext cx="29221" cy="50996"/>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21" name="墨迹 120"/>
              <p14:cNvContentPartPr/>
              <p14:nvPr/>
            </p14:nvContentPartPr>
            <p14:xfrm>
              <a:off x="5984121" y="5246782"/>
              <a:ext cx="153207" cy="130718"/>
            </p14:xfrm>
          </p:contentPart>
        </mc:Choice>
        <mc:Fallback xmlns="">
          <p:pic>
            <p:nvPicPr>
              <p:cNvPr id="121" name="墨迹 120"/>
            </p:nvPicPr>
            <p:blipFill>
              <a:blip/>
            </p:blipFill>
            <p:spPr>
              <a:xfrm>
                <a:off x="5984121" y="5246782"/>
                <a:ext cx="153207" cy="130718"/>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22" name="墨迹 121"/>
              <p14:cNvContentPartPr/>
              <p14:nvPr/>
            </p14:nvContentPartPr>
            <p14:xfrm>
              <a:off x="6121830" y="5057484"/>
              <a:ext cx="134318" cy="357941"/>
            </p14:xfrm>
          </p:contentPart>
        </mc:Choice>
        <mc:Fallback xmlns="">
          <p:pic>
            <p:nvPicPr>
              <p:cNvPr id="122" name="墨迹 121"/>
            </p:nvPicPr>
            <p:blipFill>
              <a:blip/>
            </p:blipFill>
            <p:spPr>
              <a:xfrm>
                <a:off x="6121830" y="5057484"/>
                <a:ext cx="134318" cy="357941"/>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23" name="墨迹 122"/>
              <p14:cNvContentPartPr/>
              <p14:nvPr/>
            </p14:nvContentPartPr>
            <p14:xfrm>
              <a:off x="6212237" y="5210633"/>
              <a:ext cx="299795" cy="234970"/>
            </p14:xfrm>
          </p:contentPart>
        </mc:Choice>
        <mc:Fallback xmlns="">
          <p:pic>
            <p:nvPicPr>
              <p:cNvPr id="123" name="墨迹 122"/>
            </p:nvPicPr>
            <p:blipFill>
              <a:blip/>
            </p:blipFill>
            <p:spPr>
              <a:xfrm>
                <a:off x="6212237" y="5210633"/>
                <a:ext cx="299795" cy="23497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24" name="墨迹 123"/>
              <p14:cNvContentPartPr/>
              <p14:nvPr/>
            </p14:nvContentPartPr>
            <p14:xfrm>
              <a:off x="6646189" y="5365559"/>
              <a:ext cx="28414" cy="10328"/>
            </p14:xfrm>
          </p:contentPart>
        </mc:Choice>
        <mc:Fallback xmlns="">
          <p:pic>
            <p:nvPicPr>
              <p:cNvPr id="124" name="墨迹 123"/>
            </p:nvPicPr>
            <p:blipFill>
              <a:blip/>
            </p:blipFill>
            <p:spPr>
              <a:xfrm>
                <a:off x="6646189" y="5365559"/>
                <a:ext cx="28414" cy="10328"/>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25" name="墨迹 124"/>
              <p14:cNvContentPartPr/>
              <p14:nvPr/>
            </p14:nvContentPartPr>
            <p14:xfrm>
              <a:off x="4370522" y="4499271"/>
              <a:ext cx="1143645" cy="384246"/>
            </p14:xfrm>
          </p:contentPart>
        </mc:Choice>
        <mc:Fallback xmlns="">
          <p:pic>
            <p:nvPicPr>
              <p:cNvPr id="125" name="墨迹 124"/>
            </p:nvPicPr>
            <p:blipFill>
              <a:blip/>
            </p:blipFill>
            <p:spPr>
              <a:xfrm>
                <a:off x="4370522" y="4499271"/>
                <a:ext cx="1143645" cy="384246"/>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27" name="墨迹 126"/>
              <p14:cNvContentPartPr/>
              <p14:nvPr/>
            </p14:nvContentPartPr>
            <p14:xfrm>
              <a:off x="9012102" y="4859471"/>
              <a:ext cx="921665" cy="36149"/>
            </p14:xfrm>
          </p:contentPart>
        </mc:Choice>
        <mc:Fallback xmlns="">
          <p:pic>
            <p:nvPicPr>
              <p:cNvPr id="127" name="墨迹 126"/>
            </p:nvPicPr>
            <p:blipFill>
              <a:blip/>
            </p:blipFill>
            <p:spPr>
              <a:xfrm>
                <a:off x="9012102" y="4859471"/>
                <a:ext cx="921665" cy="36149"/>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28" name="墨迹 127"/>
              <p14:cNvContentPartPr/>
              <p14:nvPr/>
            </p14:nvContentPartPr>
            <p14:xfrm>
              <a:off x="9009520" y="4849143"/>
              <a:ext cx="945073" cy="98119"/>
            </p14:xfrm>
          </p:contentPart>
        </mc:Choice>
        <mc:Fallback xmlns="">
          <p:pic>
            <p:nvPicPr>
              <p:cNvPr id="128" name="墨迹 127"/>
            </p:nvPicPr>
            <p:blipFill>
              <a:blip/>
            </p:blipFill>
            <p:spPr>
              <a:xfrm>
                <a:off x="9009520" y="4849143"/>
                <a:ext cx="945073" cy="98119"/>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29" name="墨迹 128"/>
              <p14:cNvContentPartPr/>
              <p14:nvPr/>
            </p14:nvContentPartPr>
            <p14:xfrm>
              <a:off x="10107477" y="4675336"/>
              <a:ext cx="59411" cy="34374"/>
            </p14:xfrm>
          </p:contentPart>
        </mc:Choice>
        <mc:Fallback xmlns="">
          <p:pic>
            <p:nvPicPr>
              <p:cNvPr id="129" name="墨迹 128"/>
            </p:nvPicPr>
            <p:blipFill>
              <a:blip/>
            </p:blipFill>
            <p:spPr>
              <a:xfrm>
                <a:off x="10107477" y="4675336"/>
                <a:ext cx="59411" cy="34374"/>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30" name="墨迹 129"/>
              <p14:cNvContentPartPr/>
              <p14:nvPr/>
            </p14:nvContentPartPr>
            <p14:xfrm>
              <a:off x="10089557" y="4634023"/>
              <a:ext cx="493201" cy="283706"/>
            </p14:xfrm>
          </p:contentPart>
        </mc:Choice>
        <mc:Fallback xmlns="">
          <p:pic>
            <p:nvPicPr>
              <p:cNvPr id="130" name="墨迹 129"/>
            </p:nvPicPr>
            <p:blipFill>
              <a:blip/>
            </p:blipFill>
            <p:spPr>
              <a:xfrm>
                <a:off x="10089557" y="4634023"/>
                <a:ext cx="493201" cy="283706"/>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31" name="墨迹 130"/>
              <p14:cNvContentPartPr/>
              <p14:nvPr/>
            </p14:nvContentPartPr>
            <p14:xfrm>
              <a:off x="10444565" y="4613689"/>
              <a:ext cx="275095" cy="287095"/>
            </p14:xfrm>
          </p:contentPart>
        </mc:Choice>
        <mc:Fallback xmlns="">
          <p:pic>
            <p:nvPicPr>
              <p:cNvPr id="131" name="墨迹 130"/>
            </p:nvPicPr>
            <p:blipFill>
              <a:blip/>
            </p:blipFill>
            <p:spPr>
              <a:xfrm>
                <a:off x="10444565" y="4613689"/>
                <a:ext cx="275095" cy="28709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32" name="墨迹 131"/>
              <p14:cNvContentPartPr/>
              <p14:nvPr/>
            </p14:nvContentPartPr>
            <p14:xfrm>
              <a:off x="10549179" y="4505726"/>
              <a:ext cx="33579" cy="276282"/>
            </p14:xfrm>
          </p:contentPart>
        </mc:Choice>
        <mc:Fallback xmlns="">
          <p:pic>
            <p:nvPicPr>
              <p:cNvPr id="132" name="墨迹 131"/>
            </p:nvPicPr>
            <p:blipFill>
              <a:blip/>
            </p:blipFill>
            <p:spPr>
              <a:xfrm>
                <a:off x="10549179" y="4505726"/>
                <a:ext cx="33579" cy="276282"/>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33" name="墨迹 132"/>
              <p14:cNvContentPartPr/>
              <p14:nvPr/>
            </p14:nvContentPartPr>
            <p14:xfrm>
              <a:off x="8831451" y="4838814"/>
              <a:ext cx="627358" cy="129104"/>
            </p14:xfrm>
          </p:contentPart>
        </mc:Choice>
        <mc:Fallback xmlns="">
          <p:pic>
            <p:nvPicPr>
              <p:cNvPr id="133" name="墨迹 132"/>
            </p:nvPicPr>
            <p:blipFill>
              <a:blip/>
            </p:blipFill>
            <p:spPr>
              <a:xfrm>
                <a:off x="8831451" y="4838814"/>
                <a:ext cx="627358" cy="129104"/>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34" name="墨迹 133"/>
              <p14:cNvContentPartPr/>
              <p14:nvPr/>
            </p14:nvContentPartPr>
            <p14:xfrm>
              <a:off x="8932512" y="4913695"/>
              <a:ext cx="516288" cy="43895"/>
            </p14:xfrm>
          </p:contentPart>
        </mc:Choice>
        <mc:Fallback xmlns="">
          <p:pic>
            <p:nvPicPr>
              <p:cNvPr id="134" name="墨迹 133"/>
            </p:nvPicPr>
            <p:blipFill>
              <a:blip/>
            </p:blipFill>
            <p:spPr>
              <a:xfrm>
                <a:off x="8932512" y="4913695"/>
                <a:ext cx="516288" cy="4389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35" name="墨迹 134"/>
              <p14:cNvContentPartPr/>
              <p14:nvPr/>
            </p14:nvContentPartPr>
            <p14:xfrm>
              <a:off x="530978" y="6127917"/>
              <a:ext cx="245874" cy="354551"/>
            </p14:xfrm>
          </p:contentPart>
        </mc:Choice>
        <mc:Fallback xmlns="">
          <p:pic>
            <p:nvPicPr>
              <p:cNvPr id="135" name="墨迹 134"/>
            </p:nvPicPr>
            <p:blipFill>
              <a:blip/>
            </p:blipFill>
            <p:spPr>
              <a:xfrm>
                <a:off x="530978" y="6127917"/>
                <a:ext cx="245874" cy="354551"/>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36" name="墨迹 135"/>
              <p14:cNvContentPartPr/>
              <p14:nvPr/>
            </p14:nvContentPartPr>
            <p14:xfrm>
              <a:off x="768619" y="6123076"/>
              <a:ext cx="512574" cy="307913"/>
            </p14:xfrm>
          </p:contentPart>
        </mc:Choice>
        <mc:Fallback xmlns="">
          <p:pic>
            <p:nvPicPr>
              <p:cNvPr id="136" name="墨迹 135"/>
            </p:nvPicPr>
            <p:blipFill>
              <a:blip/>
            </p:blipFill>
            <p:spPr>
              <a:xfrm>
                <a:off x="768619" y="6123076"/>
                <a:ext cx="512574" cy="307913"/>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37" name="墨迹 136"/>
              <p14:cNvContentPartPr/>
              <p14:nvPr/>
            </p14:nvContentPartPr>
            <p14:xfrm>
              <a:off x="1277964" y="6029152"/>
              <a:ext cx="395530" cy="442181"/>
            </p14:xfrm>
          </p:contentPart>
        </mc:Choice>
        <mc:Fallback xmlns="">
          <p:pic>
            <p:nvPicPr>
              <p:cNvPr id="137" name="墨迹 136"/>
            </p:nvPicPr>
            <p:blipFill>
              <a:blip/>
            </p:blipFill>
            <p:spPr>
              <a:xfrm>
                <a:off x="1277964" y="6029152"/>
                <a:ext cx="395530" cy="442181"/>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38" name="墨迹 137"/>
              <p14:cNvContentPartPr/>
              <p14:nvPr/>
            </p14:nvContentPartPr>
            <p14:xfrm>
              <a:off x="1906291" y="6029152"/>
              <a:ext cx="247973" cy="551919"/>
            </p14:xfrm>
          </p:contentPart>
        </mc:Choice>
        <mc:Fallback xmlns="">
          <p:pic>
            <p:nvPicPr>
              <p:cNvPr id="138" name="墨迹 137"/>
            </p:nvPicPr>
            <p:blipFill>
              <a:blip/>
            </p:blipFill>
            <p:spPr>
              <a:xfrm>
                <a:off x="1906291" y="6029152"/>
                <a:ext cx="247973" cy="551919"/>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39" name="墨迹 138"/>
              <p14:cNvContentPartPr/>
              <p14:nvPr/>
            </p14:nvContentPartPr>
            <p14:xfrm>
              <a:off x="1833966" y="6244756"/>
              <a:ext cx="519193" cy="187201"/>
            </p14:xfrm>
          </p:contentPart>
        </mc:Choice>
        <mc:Fallback xmlns="">
          <p:pic>
            <p:nvPicPr>
              <p:cNvPr id="139" name="墨迹 138"/>
            </p:nvPicPr>
            <p:blipFill>
              <a:blip/>
            </p:blipFill>
            <p:spPr>
              <a:xfrm>
                <a:off x="1833966" y="6244756"/>
                <a:ext cx="519193" cy="187201"/>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40" name="墨迹 139"/>
              <p14:cNvContentPartPr/>
              <p14:nvPr/>
            </p14:nvContentPartPr>
            <p14:xfrm>
              <a:off x="2476984" y="6136793"/>
              <a:ext cx="263632" cy="538202"/>
            </p14:xfrm>
          </p:contentPart>
        </mc:Choice>
        <mc:Fallback xmlns="">
          <p:pic>
            <p:nvPicPr>
              <p:cNvPr id="140" name="墨迹 139"/>
            </p:nvPicPr>
            <p:blipFill>
              <a:blip/>
            </p:blipFill>
            <p:spPr>
              <a:xfrm>
                <a:off x="2476984" y="6136793"/>
                <a:ext cx="263632" cy="538202"/>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41" name="墨迹 140"/>
              <p14:cNvContentPartPr/>
              <p14:nvPr/>
            </p14:nvContentPartPr>
            <p14:xfrm>
              <a:off x="2770322" y="6158095"/>
              <a:ext cx="326755" cy="199950"/>
            </p14:xfrm>
          </p:contentPart>
        </mc:Choice>
        <mc:Fallback xmlns="">
          <p:pic>
            <p:nvPicPr>
              <p:cNvPr id="141" name="墨迹 140"/>
            </p:nvPicPr>
            <p:blipFill>
              <a:blip/>
            </p:blipFill>
            <p:spPr>
              <a:xfrm>
                <a:off x="2770322" y="6158095"/>
                <a:ext cx="326755" cy="19995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42" name="墨迹 141"/>
              <p14:cNvContentPartPr/>
              <p14:nvPr/>
            </p14:nvContentPartPr>
            <p14:xfrm>
              <a:off x="3146155" y="6158256"/>
              <a:ext cx="201478" cy="198175"/>
            </p14:xfrm>
          </p:contentPart>
        </mc:Choice>
        <mc:Fallback xmlns="">
          <p:pic>
            <p:nvPicPr>
              <p:cNvPr id="142" name="墨迹 141"/>
            </p:nvPicPr>
            <p:blipFill>
              <a:blip/>
            </p:blipFill>
            <p:spPr>
              <a:xfrm>
                <a:off x="3146155" y="6158256"/>
                <a:ext cx="201478" cy="19817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43" name="墨迹 142"/>
              <p14:cNvContentPartPr/>
              <p14:nvPr/>
            </p14:nvContentPartPr>
            <p14:xfrm>
              <a:off x="3528447" y="6003332"/>
              <a:ext cx="201478" cy="384729"/>
            </p14:xfrm>
          </p:contentPart>
        </mc:Choice>
        <mc:Fallback xmlns="">
          <p:pic>
            <p:nvPicPr>
              <p:cNvPr id="143" name="墨迹 142"/>
            </p:nvPicPr>
            <p:blipFill>
              <a:blip/>
            </p:blipFill>
            <p:spPr>
              <a:xfrm>
                <a:off x="3528447" y="6003332"/>
                <a:ext cx="201478" cy="384729"/>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44" name="墨迹 143"/>
              <p14:cNvContentPartPr/>
              <p14:nvPr/>
            </p14:nvContentPartPr>
            <p14:xfrm>
              <a:off x="3747199" y="6085151"/>
              <a:ext cx="125439" cy="254335"/>
            </p14:xfrm>
          </p:contentPart>
        </mc:Choice>
        <mc:Fallback xmlns="">
          <p:pic>
            <p:nvPicPr>
              <p:cNvPr id="144" name="墨迹 143"/>
            </p:nvPicPr>
            <p:blipFill>
              <a:blip/>
            </p:blipFill>
            <p:spPr>
              <a:xfrm>
                <a:off x="3747199" y="6085151"/>
                <a:ext cx="125439" cy="254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45" name="墨迹 144"/>
              <p14:cNvContentPartPr/>
              <p14:nvPr/>
            </p14:nvContentPartPr>
            <p14:xfrm>
              <a:off x="3926237" y="6145346"/>
              <a:ext cx="149817" cy="41313"/>
            </p14:xfrm>
          </p:contentPart>
        </mc:Choice>
        <mc:Fallback xmlns="">
          <p:pic>
            <p:nvPicPr>
              <p:cNvPr id="145" name="墨迹 144"/>
            </p:nvPicPr>
            <p:blipFill>
              <a:blip/>
            </p:blipFill>
            <p:spPr>
              <a:xfrm>
                <a:off x="3926237" y="6145346"/>
                <a:ext cx="149817" cy="41313"/>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46" name="墨迹 145"/>
              <p14:cNvContentPartPr/>
              <p14:nvPr/>
            </p14:nvContentPartPr>
            <p14:xfrm>
              <a:off x="3965628" y="6016887"/>
              <a:ext cx="275741" cy="330990"/>
            </p14:xfrm>
          </p:contentPart>
        </mc:Choice>
        <mc:Fallback xmlns="">
          <p:pic>
            <p:nvPicPr>
              <p:cNvPr id="146" name="墨迹 145"/>
            </p:nvPicPr>
            <p:blipFill>
              <a:blip/>
            </p:blipFill>
            <p:spPr>
              <a:xfrm>
                <a:off x="3965628" y="6016887"/>
                <a:ext cx="275741" cy="33099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47" name="墨迹 146"/>
              <p14:cNvContentPartPr/>
              <p14:nvPr/>
            </p14:nvContentPartPr>
            <p14:xfrm>
              <a:off x="4245405" y="6116298"/>
              <a:ext cx="150947" cy="211408"/>
            </p14:xfrm>
          </p:contentPart>
        </mc:Choice>
        <mc:Fallback xmlns="">
          <p:pic>
            <p:nvPicPr>
              <p:cNvPr id="147" name="墨迹 146"/>
            </p:nvPicPr>
            <p:blipFill>
              <a:blip/>
            </p:blipFill>
            <p:spPr>
              <a:xfrm>
                <a:off x="4245405" y="6116298"/>
                <a:ext cx="150947" cy="211408"/>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48" name="墨迹 147"/>
              <p14:cNvContentPartPr/>
              <p14:nvPr/>
            </p14:nvContentPartPr>
            <p14:xfrm>
              <a:off x="4422183" y="6181495"/>
              <a:ext cx="46494" cy="125070"/>
            </p14:xfrm>
          </p:contentPart>
        </mc:Choice>
        <mc:Fallback xmlns="">
          <p:pic>
            <p:nvPicPr>
              <p:cNvPr id="148" name="墨迹 147"/>
            </p:nvPicPr>
            <p:blipFill>
              <a:blip/>
            </p:blipFill>
            <p:spPr>
              <a:xfrm>
                <a:off x="4422183" y="6181495"/>
                <a:ext cx="46494" cy="12507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49" name="墨迹 148"/>
              <p14:cNvContentPartPr/>
              <p14:nvPr/>
            </p14:nvContentPartPr>
            <p14:xfrm>
              <a:off x="4484176" y="6040611"/>
              <a:ext cx="387457" cy="603399"/>
            </p14:xfrm>
          </p:contentPart>
        </mc:Choice>
        <mc:Fallback xmlns="">
          <p:pic>
            <p:nvPicPr>
              <p:cNvPr id="149" name="墨迹 148"/>
            </p:nvPicPr>
            <p:blipFill>
              <a:blip/>
            </p:blipFill>
            <p:spPr>
              <a:xfrm>
                <a:off x="4484176" y="6040611"/>
                <a:ext cx="387457" cy="603399"/>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50" name="墨迹 149"/>
              <p14:cNvContentPartPr/>
              <p14:nvPr/>
            </p14:nvContentPartPr>
            <p14:xfrm>
              <a:off x="5086027" y="6098869"/>
              <a:ext cx="392624" cy="286611"/>
            </p14:xfrm>
          </p:contentPart>
        </mc:Choice>
        <mc:Fallback xmlns="">
          <p:pic>
            <p:nvPicPr>
              <p:cNvPr id="150" name="墨迹 149"/>
            </p:nvPicPr>
            <p:blipFill>
              <a:blip/>
            </p:blipFill>
            <p:spPr>
              <a:xfrm>
                <a:off x="5086027" y="6098869"/>
                <a:ext cx="392624" cy="286611"/>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51" name="墨迹 150"/>
              <p14:cNvContentPartPr/>
              <p14:nvPr/>
            </p14:nvContentPartPr>
            <p14:xfrm>
              <a:off x="5612807" y="6111133"/>
              <a:ext cx="640758" cy="210601"/>
            </p14:xfrm>
          </p:contentPart>
        </mc:Choice>
        <mc:Fallback xmlns="">
          <p:pic>
            <p:nvPicPr>
              <p:cNvPr id="151" name="墨迹 150"/>
            </p:nvPicPr>
            <p:blipFill>
              <a:blip/>
            </p:blipFill>
            <p:spPr>
              <a:xfrm>
                <a:off x="5612807" y="6111133"/>
                <a:ext cx="640758" cy="210601"/>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52" name="墨迹 151"/>
              <p14:cNvContentPartPr/>
              <p14:nvPr/>
            </p14:nvContentPartPr>
            <p14:xfrm>
              <a:off x="6087766" y="5993003"/>
              <a:ext cx="351780" cy="333088"/>
            </p14:xfrm>
          </p:contentPart>
        </mc:Choice>
        <mc:Fallback xmlns="">
          <p:pic>
            <p:nvPicPr>
              <p:cNvPr id="152" name="墨迹 151"/>
            </p:nvPicPr>
            <p:blipFill>
              <a:blip/>
            </p:blipFill>
            <p:spPr>
              <a:xfrm>
                <a:off x="6087766" y="5993003"/>
                <a:ext cx="351780" cy="333088"/>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53" name="墨迹 152"/>
              <p14:cNvContentPartPr/>
              <p14:nvPr/>
            </p14:nvContentPartPr>
            <p14:xfrm>
              <a:off x="6373032" y="6057555"/>
              <a:ext cx="430723" cy="286611"/>
            </p14:xfrm>
          </p:contentPart>
        </mc:Choice>
        <mc:Fallback xmlns="">
          <p:pic>
            <p:nvPicPr>
              <p:cNvPr id="153" name="墨迹 152"/>
            </p:nvPicPr>
            <p:blipFill>
              <a:blip/>
            </p:blipFill>
            <p:spPr>
              <a:xfrm>
                <a:off x="6373032" y="6057555"/>
                <a:ext cx="430723" cy="286611"/>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54" name="墨迹 153"/>
              <p14:cNvContentPartPr/>
              <p14:nvPr/>
            </p14:nvContentPartPr>
            <p14:xfrm>
              <a:off x="6810698" y="6030605"/>
              <a:ext cx="31804" cy="106995"/>
            </p14:xfrm>
          </p:contentPart>
        </mc:Choice>
        <mc:Fallback xmlns="">
          <p:pic>
            <p:nvPicPr>
              <p:cNvPr id="154" name="墨迹 153"/>
            </p:nvPicPr>
            <p:blipFill>
              <a:blip/>
            </p:blipFill>
            <p:spPr>
              <a:xfrm>
                <a:off x="6810698" y="6030605"/>
                <a:ext cx="31804" cy="10699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55" name="墨迹 154"/>
              <p14:cNvContentPartPr/>
              <p14:nvPr/>
            </p14:nvContentPartPr>
            <p14:xfrm>
              <a:off x="6811182" y="6131790"/>
              <a:ext cx="300764" cy="283706"/>
            </p14:xfrm>
          </p:contentPart>
        </mc:Choice>
        <mc:Fallback xmlns="">
          <p:pic>
            <p:nvPicPr>
              <p:cNvPr id="155" name="墨迹 154"/>
            </p:nvPicPr>
            <p:blipFill>
              <a:blip/>
            </p:blipFill>
            <p:spPr>
              <a:xfrm>
                <a:off x="6811182" y="6131790"/>
                <a:ext cx="300764" cy="283706"/>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56" name="墨迹 155"/>
              <p14:cNvContentPartPr/>
              <p14:nvPr/>
            </p14:nvContentPartPr>
            <p14:xfrm>
              <a:off x="7251592" y="6351912"/>
              <a:ext cx="37777" cy="54224"/>
            </p14:xfrm>
          </p:contentPart>
        </mc:Choice>
        <mc:Fallback xmlns="">
          <p:pic>
            <p:nvPicPr>
              <p:cNvPr id="156" name="墨迹 155"/>
            </p:nvPicPr>
            <p:blipFill>
              <a:blip/>
            </p:blipFill>
            <p:spPr>
              <a:xfrm>
                <a:off x="7251592" y="6351912"/>
                <a:ext cx="37777" cy="54224"/>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57" name="墨迹 156"/>
              <p14:cNvContentPartPr/>
              <p14:nvPr/>
            </p14:nvContentPartPr>
            <p14:xfrm>
              <a:off x="1090047" y="369882"/>
              <a:ext cx="2353159" cy="182682"/>
            </p14:xfrm>
          </p:contentPart>
        </mc:Choice>
        <mc:Fallback xmlns="">
          <p:pic>
            <p:nvPicPr>
              <p:cNvPr id="157" name="墨迹 156"/>
            </p:nvPicPr>
            <p:blipFill>
              <a:blip/>
            </p:blipFill>
            <p:spPr>
              <a:xfrm>
                <a:off x="1090047" y="369882"/>
                <a:ext cx="2353159" cy="182682"/>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58" name="墨迹 157"/>
              <p14:cNvContentPartPr/>
              <p14:nvPr/>
            </p14:nvContentPartPr>
            <p14:xfrm>
              <a:off x="5979762" y="36149"/>
              <a:ext cx="338380" cy="381824"/>
            </p14:xfrm>
          </p:contentPart>
        </mc:Choice>
        <mc:Fallback xmlns="">
          <p:pic>
            <p:nvPicPr>
              <p:cNvPr id="158" name="墨迹 157"/>
            </p:nvPicPr>
            <p:blipFill>
              <a:blip/>
            </p:blipFill>
            <p:spPr>
              <a:xfrm>
                <a:off x="5979762" y="36149"/>
                <a:ext cx="338380" cy="381824"/>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59" name="墨迹 158"/>
              <p14:cNvContentPartPr/>
              <p14:nvPr/>
            </p14:nvContentPartPr>
            <p14:xfrm>
              <a:off x="6307164" y="198820"/>
              <a:ext cx="87178" cy="69716"/>
            </p14:xfrm>
          </p:contentPart>
        </mc:Choice>
        <mc:Fallback xmlns="">
          <p:pic>
            <p:nvPicPr>
              <p:cNvPr id="159" name="墨迹 158"/>
            </p:nvPicPr>
            <p:blipFill>
              <a:blip/>
            </p:blipFill>
            <p:spPr>
              <a:xfrm>
                <a:off x="6307164" y="198820"/>
                <a:ext cx="87178" cy="69716"/>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60" name="墨迹 159"/>
              <p14:cNvContentPartPr/>
              <p14:nvPr/>
            </p14:nvContentPartPr>
            <p14:xfrm>
              <a:off x="6305226" y="175581"/>
              <a:ext cx="59411" cy="211730"/>
            </p14:xfrm>
          </p:contentPart>
        </mc:Choice>
        <mc:Fallback xmlns="">
          <p:pic>
            <p:nvPicPr>
              <p:cNvPr id="160" name="墨迹 159"/>
            </p:nvPicPr>
            <p:blipFill>
              <a:blip/>
            </p:blipFill>
            <p:spPr>
              <a:xfrm>
                <a:off x="6305226" y="175581"/>
                <a:ext cx="59411" cy="21173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61" name="墨迹 160"/>
              <p14:cNvContentPartPr/>
              <p14:nvPr/>
            </p14:nvContentPartPr>
            <p14:xfrm>
              <a:off x="6434379" y="134268"/>
              <a:ext cx="85241" cy="131686"/>
            </p14:xfrm>
          </p:contentPart>
        </mc:Choice>
        <mc:Fallback xmlns="">
          <p:pic>
            <p:nvPicPr>
              <p:cNvPr id="161" name="墨迹 160"/>
            </p:nvPicPr>
            <p:blipFill>
              <a:blip/>
            </p:blipFill>
            <p:spPr>
              <a:xfrm>
                <a:off x="6434379" y="134268"/>
                <a:ext cx="85241" cy="131686"/>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62" name="墨迹 161"/>
              <p14:cNvContentPartPr/>
              <p14:nvPr/>
            </p14:nvContentPartPr>
            <p14:xfrm>
              <a:off x="6475708" y="188168"/>
              <a:ext cx="170481" cy="209472"/>
            </p14:xfrm>
          </p:contentPart>
        </mc:Choice>
        <mc:Fallback xmlns="">
          <p:pic>
            <p:nvPicPr>
              <p:cNvPr id="162" name="墨迹 161"/>
            </p:nvPicPr>
            <p:blipFill>
              <a:blip/>
            </p:blipFill>
            <p:spPr>
              <a:xfrm>
                <a:off x="6475708" y="188168"/>
                <a:ext cx="170481" cy="209472"/>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63" name="墨迹 162"/>
              <p14:cNvContentPartPr/>
              <p14:nvPr/>
            </p14:nvContentPartPr>
            <p14:xfrm>
              <a:off x="6829586" y="185264"/>
              <a:ext cx="693711" cy="217540"/>
            </p14:xfrm>
          </p:contentPart>
        </mc:Choice>
        <mc:Fallback xmlns="">
          <p:pic>
            <p:nvPicPr>
              <p:cNvPr id="163" name="墨迹 162"/>
            </p:nvPicPr>
            <p:blipFill>
              <a:blip/>
            </p:blipFill>
            <p:spPr>
              <a:xfrm>
                <a:off x="6829586" y="185264"/>
                <a:ext cx="693711" cy="21754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64" name="墨迹 163"/>
              <p14:cNvContentPartPr/>
              <p14:nvPr/>
            </p14:nvContentPartPr>
            <p14:xfrm>
              <a:off x="7642601" y="122487"/>
              <a:ext cx="333859" cy="231419"/>
            </p14:xfrm>
          </p:contentPart>
        </mc:Choice>
        <mc:Fallback xmlns="">
          <p:pic>
            <p:nvPicPr>
              <p:cNvPr id="164" name="墨迹 163"/>
            </p:nvPicPr>
            <p:blipFill>
              <a:blip/>
            </p:blipFill>
            <p:spPr>
              <a:xfrm>
                <a:off x="7642601" y="122487"/>
                <a:ext cx="333859" cy="231419"/>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65" name="墨迹 164"/>
              <p14:cNvContentPartPr/>
              <p14:nvPr/>
            </p14:nvContentPartPr>
            <p14:xfrm>
              <a:off x="8185042" y="125714"/>
              <a:ext cx="370022" cy="189299"/>
            </p14:xfrm>
          </p:contentPart>
        </mc:Choice>
        <mc:Fallback xmlns="">
          <p:pic>
            <p:nvPicPr>
              <p:cNvPr id="165" name="墨迹 164"/>
            </p:nvPicPr>
            <p:blipFill>
              <a:blip/>
            </p:blipFill>
            <p:spPr>
              <a:xfrm>
                <a:off x="8185042" y="125714"/>
                <a:ext cx="370022" cy="189299"/>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66" name="墨迹 165"/>
              <p14:cNvContentPartPr/>
              <p14:nvPr/>
            </p14:nvContentPartPr>
            <p14:xfrm>
              <a:off x="8520677" y="191073"/>
              <a:ext cx="101546" cy="111837"/>
            </p14:xfrm>
          </p:contentPart>
        </mc:Choice>
        <mc:Fallback xmlns="">
          <p:pic>
            <p:nvPicPr>
              <p:cNvPr id="166" name="墨迹 165"/>
            </p:nvPicPr>
            <p:blipFill>
              <a:blip/>
            </p:blipFill>
            <p:spPr>
              <a:xfrm>
                <a:off x="8520677" y="191073"/>
                <a:ext cx="101546" cy="111837"/>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67" name="墨迹 166"/>
              <p14:cNvContentPartPr/>
              <p14:nvPr/>
            </p14:nvContentPartPr>
            <p14:xfrm>
              <a:off x="8549898" y="160088"/>
              <a:ext cx="87824" cy="134268"/>
            </p14:xfrm>
          </p:contentPart>
        </mc:Choice>
        <mc:Fallback xmlns="">
          <p:pic>
            <p:nvPicPr>
              <p:cNvPr id="167" name="墨迹 166"/>
            </p:nvPicPr>
            <p:blipFill>
              <a:blip/>
            </p:blipFill>
            <p:spPr>
              <a:xfrm>
                <a:off x="8549898" y="160088"/>
                <a:ext cx="87824" cy="134268"/>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68" name="墨迹 167"/>
              <p14:cNvContentPartPr/>
              <p14:nvPr/>
            </p14:nvContentPartPr>
            <p14:xfrm>
              <a:off x="8637722" y="165253"/>
              <a:ext cx="151754" cy="41313"/>
            </p14:xfrm>
          </p:contentPart>
        </mc:Choice>
        <mc:Fallback xmlns="">
          <p:pic>
            <p:nvPicPr>
              <p:cNvPr id="168" name="墨迹 167"/>
            </p:nvPicPr>
            <p:blipFill>
              <a:blip/>
            </p:blipFill>
            <p:spPr>
              <a:xfrm>
                <a:off x="8637722" y="165253"/>
                <a:ext cx="151754" cy="41313"/>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69" name="墨迹 168"/>
              <p14:cNvContentPartPr/>
              <p14:nvPr/>
            </p14:nvContentPartPr>
            <p14:xfrm>
              <a:off x="8684217" y="100055"/>
              <a:ext cx="142067" cy="223511"/>
            </p14:xfrm>
          </p:contentPart>
        </mc:Choice>
        <mc:Fallback xmlns="">
          <p:pic>
            <p:nvPicPr>
              <p:cNvPr id="169" name="墨迹 168"/>
            </p:nvPicPr>
            <p:blipFill>
              <a:blip/>
            </p:blipFill>
            <p:spPr>
              <a:xfrm>
                <a:off x="8684217" y="100055"/>
                <a:ext cx="142067" cy="223511"/>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70" name="墨迹 169"/>
              <p14:cNvContentPartPr/>
              <p14:nvPr/>
            </p14:nvContentPartPr>
            <p14:xfrm>
              <a:off x="8968352" y="110706"/>
              <a:ext cx="204223" cy="372626"/>
            </p14:xfrm>
          </p:contentPart>
        </mc:Choice>
        <mc:Fallback xmlns="">
          <p:pic>
            <p:nvPicPr>
              <p:cNvPr id="170" name="墨迹 169"/>
            </p:nvPicPr>
            <p:blipFill>
              <a:blip/>
            </p:blipFill>
            <p:spPr>
              <a:xfrm>
                <a:off x="8968352" y="110706"/>
                <a:ext cx="204223" cy="372626"/>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71" name="墨迹 170"/>
              <p14:cNvContentPartPr/>
              <p14:nvPr/>
            </p14:nvContentPartPr>
            <p14:xfrm>
              <a:off x="9160789" y="122003"/>
              <a:ext cx="342255" cy="163639"/>
            </p14:xfrm>
          </p:contentPart>
        </mc:Choice>
        <mc:Fallback xmlns="">
          <p:pic>
            <p:nvPicPr>
              <p:cNvPr id="171" name="墨迹 170"/>
            </p:nvPicPr>
            <p:blipFill>
              <a:blip/>
            </p:blipFill>
            <p:spPr>
              <a:xfrm>
                <a:off x="9160789" y="122003"/>
                <a:ext cx="342255" cy="163639"/>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72" name="墨迹 171"/>
              <p14:cNvContentPartPr/>
              <p14:nvPr/>
            </p14:nvContentPartPr>
            <p14:xfrm>
              <a:off x="9467526" y="131685"/>
              <a:ext cx="125924" cy="43896"/>
            </p14:xfrm>
          </p:contentPart>
        </mc:Choice>
        <mc:Fallback xmlns="">
          <p:pic>
            <p:nvPicPr>
              <p:cNvPr id="172" name="墨迹 171"/>
            </p:nvPicPr>
            <p:blipFill>
              <a:blip/>
            </p:blipFill>
            <p:spPr>
              <a:xfrm>
                <a:off x="9467526" y="131685"/>
                <a:ext cx="125924" cy="43896"/>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73" name="墨迹 172"/>
              <p14:cNvContentPartPr/>
              <p14:nvPr/>
            </p14:nvContentPartPr>
            <p14:xfrm>
              <a:off x="9513053" y="70684"/>
              <a:ext cx="121726" cy="254657"/>
            </p14:xfrm>
          </p:contentPart>
        </mc:Choice>
        <mc:Fallback xmlns="">
          <p:pic>
            <p:nvPicPr>
              <p:cNvPr id="173" name="墨迹 172"/>
            </p:nvPicPr>
            <p:blipFill>
              <a:blip/>
            </p:blipFill>
            <p:spPr>
              <a:xfrm>
                <a:off x="9513053" y="70684"/>
                <a:ext cx="121726" cy="254657"/>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74" name="墨迹 173"/>
              <p14:cNvContentPartPr/>
              <p14:nvPr/>
            </p14:nvContentPartPr>
            <p14:xfrm>
              <a:off x="9794928" y="242715"/>
              <a:ext cx="18082" cy="33567"/>
            </p14:xfrm>
          </p:contentPart>
        </mc:Choice>
        <mc:Fallback xmlns="">
          <p:pic>
            <p:nvPicPr>
              <p:cNvPr id="174" name="墨迹 173"/>
            </p:nvPicPr>
            <p:blipFill>
              <a:blip/>
            </p:blipFill>
            <p:spPr>
              <a:xfrm>
                <a:off x="9794928" y="242715"/>
                <a:ext cx="18082" cy="33567"/>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75" name="墨迹 174"/>
              <p14:cNvContentPartPr/>
              <p14:nvPr/>
            </p14:nvContentPartPr>
            <p14:xfrm>
              <a:off x="5966847" y="530939"/>
              <a:ext cx="72326" cy="372788"/>
            </p14:xfrm>
          </p:contentPart>
        </mc:Choice>
        <mc:Fallback xmlns="">
          <p:pic>
            <p:nvPicPr>
              <p:cNvPr id="175" name="墨迹 174"/>
            </p:nvPicPr>
            <p:blipFill>
              <a:blip/>
            </p:blipFill>
            <p:spPr>
              <a:xfrm>
                <a:off x="5966847" y="530939"/>
                <a:ext cx="72326" cy="372788"/>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76" name="墨迹 175"/>
              <p14:cNvContentPartPr/>
              <p14:nvPr/>
            </p14:nvContentPartPr>
            <p14:xfrm>
              <a:off x="6070169" y="624862"/>
              <a:ext cx="204061" cy="212861"/>
            </p14:xfrm>
          </p:contentPart>
        </mc:Choice>
        <mc:Fallback xmlns="">
          <p:pic>
            <p:nvPicPr>
              <p:cNvPr id="176" name="墨迹 175"/>
            </p:nvPicPr>
            <p:blipFill>
              <a:blip/>
            </p:blipFill>
            <p:spPr>
              <a:xfrm>
                <a:off x="6070169" y="624862"/>
                <a:ext cx="204061" cy="212861"/>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77" name="墨迹 176"/>
              <p14:cNvContentPartPr/>
              <p14:nvPr/>
            </p14:nvContentPartPr>
            <p14:xfrm>
              <a:off x="6232255" y="599042"/>
              <a:ext cx="163378" cy="92954"/>
            </p14:xfrm>
          </p:contentPart>
        </mc:Choice>
        <mc:Fallback xmlns="">
          <p:pic>
            <p:nvPicPr>
              <p:cNvPr id="177" name="墨迹 176"/>
            </p:nvPicPr>
            <p:blipFill>
              <a:blip/>
            </p:blipFill>
            <p:spPr>
              <a:xfrm>
                <a:off x="6232255" y="599042"/>
                <a:ext cx="163378" cy="92954"/>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78" name="墨迹 177"/>
              <p14:cNvContentPartPr/>
              <p14:nvPr/>
            </p14:nvContentPartPr>
            <p14:xfrm>
              <a:off x="6297477" y="562893"/>
              <a:ext cx="51661" cy="253043"/>
            </p14:xfrm>
          </p:contentPart>
        </mc:Choice>
        <mc:Fallback xmlns="">
          <p:pic>
            <p:nvPicPr>
              <p:cNvPr id="178" name="墨迹 177"/>
            </p:nvPicPr>
            <p:blipFill>
              <a:blip/>
            </p:blipFill>
            <p:spPr>
              <a:xfrm>
                <a:off x="6297477" y="562893"/>
                <a:ext cx="51661" cy="253043"/>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79" name="墨迹 178"/>
              <p14:cNvContentPartPr/>
              <p14:nvPr/>
            </p14:nvContentPartPr>
            <p14:xfrm>
              <a:off x="6460210" y="552564"/>
              <a:ext cx="59410" cy="131686"/>
            </p14:xfrm>
          </p:contentPart>
        </mc:Choice>
        <mc:Fallback xmlns="">
          <p:pic>
            <p:nvPicPr>
              <p:cNvPr id="179" name="墨迹 178"/>
            </p:nvPicPr>
            <p:blipFill>
              <a:blip/>
            </p:blipFill>
            <p:spPr>
              <a:xfrm>
                <a:off x="6460210" y="552564"/>
                <a:ext cx="59410" cy="131686"/>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80" name="墨迹 179"/>
              <p14:cNvContentPartPr/>
              <p14:nvPr/>
            </p14:nvContentPartPr>
            <p14:xfrm>
              <a:off x="6402737" y="626153"/>
              <a:ext cx="180490" cy="200112"/>
            </p14:xfrm>
          </p:contentPart>
        </mc:Choice>
        <mc:Fallback xmlns="">
          <p:pic>
            <p:nvPicPr>
              <p:cNvPr id="180" name="墨迹 179"/>
            </p:nvPicPr>
            <p:blipFill>
              <a:blip/>
            </p:blipFill>
            <p:spPr>
              <a:xfrm>
                <a:off x="6402737" y="626153"/>
                <a:ext cx="180490" cy="200112"/>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81" name="墨迹 180"/>
              <p14:cNvContentPartPr/>
              <p14:nvPr/>
            </p14:nvContentPartPr>
            <p14:xfrm>
              <a:off x="6777925" y="624862"/>
              <a:ext cx="222142" cy="170418"/>
            </p14:xfrm>
          </p:contentPart>
        </mc:Choice>
        <mc:Fallback xmlns="">
          <p:pic>
            <p:nvPicPr>
              <p:cNvPr id="181" name="墨迹 180"/>
            </p:nvPicPr>
            <p:blipFill>
              <a:blip/>
            </p:blipFill>
            <p:spPr>
              <a:xfrm>
                <a:off x="6777925" y="624862"/>
                <a:ext cx="222142" cy="170418"/>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82" name="墨迹 181"/>
              <p14:cNvContentPartPr/>
              <p14:nvPr/>
            </p14:nvContentPartPr>
            <p14:xfrm>
              <a:off x="7046562" y="611629"/>
              <a:ext cx="111556" cy="162994"/>
            </p14:xfrm>
          </p:contentPart>
        </mc:Choice>
        <mc:Fallback xmlns="">
          <p:pic>
            <p:nvPicPr>
              <p:cNvPr id="182" name="墨迹 181"/>
            </p:nvPicPr>
            <p:blipFill>
              <a:blip/>
            </p:blipFill>
            <p:spPr>
              <a:xfrm>
                <a:off x="7046562" y="611629"/>
                <a:ext cx="111556" cy="162994"/>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83" name="墨迹 182"/>
              <p14:cNvContentPartPr/>
              <p14:nvPr/>
            </p14:nvContentPartPr>
            <p14:xfrm>
              <a:off x="7172325" y="582904"/>
              <a:ext cx="272027" cy="204629"/>
            </p14:xfrm>
          </p:contentPart>
        </mc:Choice>
        <mc:Fallback xmlns="">
          <p:pic>
            <p:nvPicPr>
              <p:cNvPr id="183" name="墨迹 182"/>
            </p:nvPicPr>
            <p:blipFill>
              <a:blip/>
            </p:blipFill>
            <p:spPr>
              <a:xfrm>
                <a:off x="7172325" y="582904"/>
                <a:ext cx="272027" cy="204629"/>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84" name="墨迹 183"/>
              <p14:cNvContentPartPr/>
              <p14:nvPr/>
            </p14:nvContentPartPr>
            <p14:xfrm>
              <a:off x="7642440" y="524161"/>
              <a:ext cx="316746" cy="193656"/>
            </p14:xfrm>
          </p:contentPart>
        </mc:Choice>
        <mc:Fallback xmlns="">
          <p:pic>
            <p:nvPicPr>
              <p:cNvPr id="184" name="墨迹 183"/>
            </p:nvPicPr>
            <p:blipFill>
              <a:blip/>
            </p:blipFill>
            <p:spPr>
              <a:xfrm>
                <a:off x="7642440" y="524161"/>
                <a:ext cx="316746" cy="193656"/>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85" name="墨迹 184"/>
              <p14:cNvContentPartPr/>
              <p14:nvPr/>
            </p14:nvContentPartPr>
            <p14:xfrm>
              <a:off x="8169867" y="526743"/>
              <a:ext cx="198572" cy="165253"/>
            </p14:xfrm>
          </p:contentPart>
        </mc:Choice>
        <mc:Fallback xmlns="">
          <p:pic>
            <p:nvPicPr>
              <p:cNvPr id="185" name="墨迹 184"/>
            </p:nvPicPr>
            <p:blipFill>
              <a:blip/>
            </p:blipFill>
            <p:spPr>
              <a:xfrm>
                <a:off x="8169867" y="526743"/>
                <a:ext cx="198572" cy="165253"/>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86" name="墨迹 185"/>
              <p14:cNvContentPartPr/>
              <p14:nvPr/>
            </p14:nvContentPartPr>
            <p14:xfrm>
              <a:off x="8164216" y="472036"/>
              <a:ext cx="344353" cy="323244"/>
            </p14:xfrm>
          </p:contentPart>
        </mc:Choice>
        <mc:Fallback xmlns="">
          <p:pic>
            <p:nvPicPr>
              <p:cNvPr id="186" name="墨迹 185"/>
            </p:nvPicPr>
            <p:blipFill>
              <a:blip/>
            </p:blipFill>
            <p:spPr>
              <a:xfrm>
                <a:off x="8164216" y="472036"/>
                <a:ext cx="344353" cy="323244"/>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87" name="墨迹 186"/>
              <p14:cNvContentPartPr/>
              <p14:nvPr/>
            </p14:nvContentPartPr>
            <p14:xfrm>
              <a:off x="8438020" y="480266"/>
              <a:ext cx="217137" cy="282738"/>
            </p14:xfrm>
          </p:contentPart>
        </mc:Choice>
        <mc:Fallback xmlns="">
          <p:pic>
            <p:nvPicPr>
              <p:cNvPr id="187" name="墨迹 186"/>
            </p:nvPicPr>
            <p:blipFill>
              <a:blip/>
            </p:blipFill>
            <p:spPr>
              <a:xfrm>
                <a:off x="8438020" y="480266"/>
                <a:ext cx="217137" cy="282738"/>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88" name="墨迹 187"/>
              <p14:cNvContentPartPr/>
              <p14:nvPr/>
            </p14:nvContentPartPr>
            <p14:xfrm>
              <a:off x="8742981" y="507862"/>
              <a:ext cx="153045" cy="273216"/>
            </p14:xfrm>
          </p:contentPart>
        </mc:Choice>
        <mc:Fallback xmlns="">
          <p:pic>
            <p:nvPicPr>
              <p:cNvPr id="188" name="墨迹 187"/>
            </p:nvPicPr>
            <p:blipFill>
              <a:blip/>
            </p:blipFill>
            <p:spPr>
              <a:xfrm>
                <a:off x="8742981" y="507862"/>
                <a:ext cx="153045" cy="273216"/>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89" name="墨迹 188"/>
              <p14:cNvContentPartPr/>
              <p14:nvPr/>
            </p14:nvContentPartPr>
            <p14:xfrm>
              <a:off x="8977231" y="463160"/>
              <a:ext cx="267508" cy="308881"/>
            </p14:xfrm>
          </p:contentPart>
        </mc:Choice>
        <mc:Fallback xmlns="">
          <p:pic>
            <p:nvPicPr>
              <p:cNvPr id="189" name="墨迹 188"/>
            </p:nvPicPr>
            <p:blipFill>
              <a:blip/>
            </p:blipFill>
            <p:spPr>
              <a:xfrm>
                <a:off x="8977231" y="463160"/>
                <a:ext cx="267508" cy="308881"/>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90" name="墨迹 189"/>
              <p14:cNvContentPartPr/>
              <p14:nvPr/>
            </p14:nvContentPartPr>
            <p14:xfrm>
              <a:off x="9004515" y="471874"/>
              <a:ext cx="454617" cy="320824"/>
            </p14:xfrm>
          </p:contentPart>
        </mc:Choice>
        <mc:Fallback xmlns="">
          <p:pic>
            <p:nvPicPr>
              <p:cNvPr id="190" name="墨迹 189"/>
            </p:nvPicPr>
            <p:blipFill>
              <a:blip/>
            </p:blipFill>
            <p:spPr>
              <a:xfrm>
                <a:off x="9004515" y="471874"/>
                <a:ext cx="454617" cy="320824"/>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91" name="墨迹 190"/>
              <p14:cNvContentPartPr/>
              <p14:nvPr/>
            </p14:nvContentPartPr>
            <p14:xfrm>
              <a:off x="8076392" y="379081"/>
              <a:ext cx="253946" cy="524646"/>
            </p14:xfrm>
          </p:contentPart>
        </mc:Choice>
        <mc:Fallback xmlns="">
          <p:pic>
            <p:nvPicPr>
              <p:cNvPr id="191" name="墨迹 190"/>
            </p:nvPicPr>
            <p:blipFill>
              <a:blip/>
            </p:blipFill>
            <p:spPr>
              <a:xfrm>
                <a:off x="8076392" y="379081"/>
                <a:ext cx="253946" cy="524646"/>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92" name="墨迹 191"/>
              <p14:cNvContentPartPr/>
              <p14:nvPr/>
            </p14:nvContentPartPr>
            <p14:xfrm>
              <a:off x="9540821" y="681668"/>
              <a:ext cx="16467" cy="360"/>
            </p14:xfrm>
          </p:contentPart>
        </mc:Choice>
        <mc:Fallback xmlns="">
          <p:pic>
            <p:nvPicPr>
              <p:cNvPr id="192" name="墨迹 191"/>
            </p:nvPicPr>
            <p:blipFill>
              <a:blip/>
            </p:blipFill>
            <p:spPr>
              <a:xfrm>
                <a:off x="9540821" y="681668"/>
                <a:ext cx="16467" cy="36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93" name="墨迹 192"/>
              <p14:cNvContentPartPr/>
              <p14:nvPr/>
            </p14:nvContentPartPr>
            <p14:xfrm>
              <a:off x="2577884" y="1427889"/>
              <a:ext cx="2632291" cy="149922"/>
            </p14:xfrm>
          </p:contentPart>
        </mc:Choice>
        <mc:Fallback xmlns="">
          <p:pic>
            <p:nvPicPr>
              <p:cNvPr id="193" name="墨迹 192"/>
            </p:nvPicPr>
            <p:blipFill>
              <a:blip/>
            </p:blipFill>
            <p:spPr>
              <a:xfrm>
                <a:off x="2577884" y="1427889"/>
                <a:ext cx="2632291" cy="149922"/>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94" name="墨迹 193"/>
              <p14:cNvContentPartPr/>
              <p14:nvPr/>
            </p14:nvContentPartPr>
            <p14:xfrm>
              <a:off x="5335937" y="1110293"/>
              <a:ext cx="336442" cy="361491"/>
            </p14:xfrm>
          </p:contentPart>
        </mc:Choice>
        <mc:Fallback xmlns="">
          <p:pic>
            <p:nvPicPr>
              <p:cNvPr id="194" name="墨迹 193"/>
            </p:nvPicPr>
            <p:blipFill>
              <a:blip/>
            </p:blipFill>
            <p:spPr>
              <a:xfrm>
                <a:off x="5335937" y="1110293"/>
                <a:ext cx="336442" cy="361491"/>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95" name="墨迹 194"/>
              <p14:cNvContentPartPr/>
              <p14:nvPr/>
            </p14:nvContentPartPr>
            <p14:xfrm>
              <a:off x="5660755" y="1180978"/>
              <a:ext cx="156275" cy="170094"/>
            </p14:xfrm>
          </p:contentPart>
        </mc:Choice>
        <mc:Fallback xmlns="">
          <p:pic>
            <p:nvPicPr>
              <p:cNvPr id="195" name="墨迹 194"/>
            </p:nvPicPr>
            <p:blipFill>
              <a:blip/>
            </p:blipFill>
            <p:spPr>
              <a:xfrm>
                <a:off x="5660755" y="1180978"/>
                <a:ext cx="156275" cy="170094"/>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96" name="墨迹 195"/>
              <p14:cNvContentPartPr/>
              <p14:nvPr/>
            </p14:nvContentPartPr>
            <p14:xfrm>
              <a:off x="5695304" y="1298785"/>
              <a:ext cx="93313" cy="61970"/>
            </p14:xfrm>
          </p:contentPart>
        </mc:Choice>
        <mc:Fallback xmlns="">
          <p:pic>
            <p:nvPicPr>
              <p:cNvPr id="196" name="墨迹 195"/>
            </p:nvPicPr>
            <p:blipFill>
              <a:blip/>
            </p:blipFill>
            <p:spPr>
              <a:xfrm>
                <a:off x="5695304" y="1298785"/>
                <a:ext cx="93313" cy="6197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97" name="墨迹 196"/>
              <p14:cNvContentPartPr/>
              <p14:nvPr/>
            </p14:nvContentPartPr>
            <p14:xfrm>
              <a:off x="5624431" y="1177427"/>
              <a:ext cx="375996" cy="287256"/>
            </p14:xfrm>
          </p:contentPart>
        </mc:Choice>
        <mc:Fallback xmlns="">
          <p:pic>
            <p:nvPicPr>
              <p:cNvPr id="197" name="墨迹 196"/>
            </p:nvPicPr>
            <p:blipFill>
              <a:blip/>
            </p:blipFill>
            <p:spPr>
              <a:xfrm>
                <a:off x="5624431" y="1177427"/>
                <a:ext cx="375996" cy="287256"/>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98" name="墨迹 197"/>
              <p14:cNvContentPartPr/>
              <p14:nvPr/>
            </p14:nvContentPartPr>
            <p14:xfrm>
              <a:off x="5866108" y="1192920"/>
              <a:ext cx="276386" cy="263372"/>
            </p14:xfrm>
          </p:contentPart>
        </mc:Choice>
        <mc:Fallback xmlns="">
          <p:pic>
            <p:nvPicPr>
              <p:cNvPr id="198" name="墨迹 197"/>
            </p:nvPicPr>
            <p:blipFill>
              <a:blip/>
            </p:blipFill>
            <p:spPr>
              <a:xfrm>
                <a:off x="5866108" y="1192920"/>
                <a:ext cx="276386" cy="263372"/>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99" name="墨迹 198"/>
              <p14:cNvContentPartPr/>
              <p14:nvPr/>
            </p14:nvContentPartPr>
            <p14:xfrm>
              <a:off x="6185115" y="1195340"/>
              <a:ext cx="368085" cy="268698"/>
            </p14:xfrm>
          </p:contentPart>
        </mc:Choice>
        <mc:Fallback xmlns="">
          <p:pic>
            <p:nvPicPr>
              <p:cNvPr id="199" name="墨迹 198"/>
            </p:nvPicPr>
            <p:blipFill>
              <a:blip/>
            </p:blipFill>
            <p:spPr>
              <a:xfrm>
                <a:off x="6185115" y="1195340"/>
                <a:ext cx="368085" cy="268698"/>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200" name="墨迹 199"/>
              <p14:cNvContentPartPr/>
              <p14:nvPr/>
            </p14:nvContentPartPr>
            <p14:xfrm>
              <a:off x="6515745" y="1156771"/>
              <a:ext cx="141261" cy="323244"/>
            </p14:xfrm>
          </p:contentPart>
        </mc:Choice>
        <mc:Fallback xmlns="">
          <p:pic>
            <p:nvPicPr>
              <p:cNvPr id="200" name="墨迹 199"/>
            </p:nvPicPr>
            <p:blipFill>
              <a:blip/>
            </p:blipFill>
            <p:spPr>
              <a:xfrm>
                <a:off x="6515745" y="1156771"/>
                <a:ext cx="141261" cy="323244"/>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201" name="墨迹 200"/>
              <p14:cNvContentPartPr/>
              <p14:nvPr/>
            </p14:nvContentPartPr>
            <p14:xfrm>
              <a:off x="6752095" y="1389158"/>
              <a:ext cx="7749" cy="23238"/>
            </p14:xfrm>
          </p:contentPart>
        </mc:Choice>
        <mc:Fallback xmlns="">
          <p:pic>
            <p:nvPicPr>
              <p:cNvPr id="201" name="墨迹 200"/>
            </p:nvPicPr>
            <p:blipFill>
              <a:blip/>
            </p:blipFill>
            <p:spPr>
              <a:xfrm>
                <a:off x="6752095" y="1389158"/>
                <a:ext cx="7749" cy="23238"/>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202" name="墨迹 201"/>
              <p14:cNvContentPartPr/>
              <p14:nvPr/>
            </p14:nvContentPartPr>
            <p14:xfrm>
              <a:off x="7571567" y="3173374"/>
              <a:ext cx="168705" cy="95537"/>
            </p14:xfrm>
          </p:contentPart>
        </mc:Choice>
        <mc:Fallback xmlns="">
          <p:pic>
            <p:nvPicPr>
              <p:cNvPr id="202" name="墨迹 201"/>
            </p:nvPicPr>
            <p:blipFill>
              <a:blip/>
            </p:blipFill>
            <p:spPr>
              <a:xfrm>
                <a:off x="7571567" y="3173374"/>
                <a:ext cx="168705" cy="95537"/>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203" name="墨迹 202"/>
              <p14:cNvContentPartPr/>
              <p14:nvPr/>
            </p14:nvContentPartPr>
            <p14:xfrm>
              <a:off x="7585935" y="3052178"/>
              <a:ext cx="261373" cy="373110"/>
            </p14:xfrm>
          </p:contentPart>
        </mc:Choice>
        <mc:Fallback xmlns="">
          <p:pic>
            <p:nvPicPr>
              <p:cNvPr id="203" name="墨迹 202"/>
            </p:nvPicPr>
            <p:blipFill>
              <a:blip/>
            </p:blipFill>
            <p:spPr>
              <a:xfrm>
                <a:off x="7585935" y="3052178"/>
                <a:ext cx="261373" cy="373110"/>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204" name="墨迹 203"/>
              <p14:cNvContentPartPr/>
              <p14:nvPr/>
            </p14:nvContentPartPr>
            <p14:xfrm>
              <a:off x="7823253" y="3226145"/>
              <a:ext cx="197120" cy="161380"/>
            </p14:xfrm>
          </p:contentPart>
        </mc:Choice>
        <mc:Fallback xmlns="">
          <p:pic>
            <p:nvPicPr>
              <p:cNvPr id="204" name="墨迹 203"/>
            </p:nvPicPr>
            <p:blipFill>
              <a:blip/>
            </p:blipFill>
            <p:spPr>
              <a:xfrm>
                <a:off x="7823253" y="3226145"/>
                <a:ext cx="197120" cy="16138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205" name="墨迹 204"/>
              <p14:cNvContentPartPr/>
              <p14:nvPr/>
            </p14:nvContentPartPr>
            <p14:xfrm>
              <a:off x="8143067" y="3194676"/>
              <a:ext cx="184688" cy="187846"/>
            </p14:xfrm>
          </p:contentPart>
        </mc:Choice>
        <mc:Fallback xmlns="">
          <p:pic>
            <p:nvPicPr>
              <p:cNvPr id="205" name="墨迹 204"/>
            </p:nvPicPr>
            <p:blipFill>
              <a:blip/>
            </p:blipFill>
            <p:spPr>
              <a:xfrm>
                <a:off x="8143067" y="3194676"/>
                <a:ext cx="184688" cy="187846"/>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206" name="墨迹 205"/>
              <p14:cNvContentPartPr/>
              <p14:nvPr/>
            </p14:nvContentPartPr>
            <p14:xfrm>
              <a:off x="8358752" y="3201776"/>
              <a:ext cx="140938" cy="144597"/>
            </p14:xfrm>
          </p:contentPart>
        </mc:Choice>
        <mc:Fallback xmlns="">
          <p:pic>
            <p:nvPicPr>
              <p:cNvPr id="206" name="墨迹 205"/>
            </p:nvPicPr>
            <p:blipFill>
              <a:blip/>
            </p:blipFill>
            <p:spPr>
              <a:xfrm>
                <a:off x="8358752" y="3201776"/>
                <a:ext cx="140938" cy="144597"/>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207" name="墨迹 206"/>
              <p14:cNvContentPartPr/>
              <p14:nvPr/>
            </p14:nvContentPartPr>
            <p14:xfrm>
              <a:off x="8472406" y="3168210"/>
              <a:ext cx="166930" cy="59387"/>
            </p14:xfrm>
          </p:contentPart>
        </mc:Choice>
        <mc:Fallback xmlns="">
          <p:pic>
            <p:nvPicPr>
              <p:cNvPr id="207" name="墨迹 206"/>
            </p:nvPicPr>
            <p:blipFill>
              <a:blip/>
            </p:blipFill>
            <p:spPr>
              <a:xfrm>
                <a:off x="8472406" y="3168210"/>
                <a:ext cx="166930" cy="59387"/>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208" name="墨迹 207"/>
              <p14:cNvContentPartPr/>
              <p14:nvPr/>
            </p14:nvContentPartPr>
            <p14:xfrm>
              <a:off x="8522130" y="3132706"/>
              <a:ext cx="446222" cy="228837"/>
            </p14:xfrm>
          </p:contentPart>
        </mc:Choice>
        <mc:Fallback xmlns="">
          <p:pic>
            <p:nvPicPr>
              <p:cNvPr id="208" name="墨迹 207"/>
            </p:nvPicPr>
            <p:blipFill>
              <a:blip/>
            </p:blipFill>
            <p:spPr>
              <a:xfrm>
                <a:off x="8522130" y="3132706"/>
                <a:ext cx="446222" cy="228837"/>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209" name="墨迹 208"/>
              <p14:cNvContentPartPr/>
              <p14:nvPr/>
            </p14:nvContentPartPr>
            <p14:xfrm>
              <a:off x="9053270" y="3134643"/>
              <a:ext cx="196957" cy="421524"/>
            </p14:xfrm>
          </p:contentPart>
        </mc:Choice>
        <mc:Fallback xmlns="">
          <p:pic>
            <p:nvPicPr>
              <p:cNvPr id="209" name="墨迹 208"/>
            </p:nvPicPr>
            <p:blipFill>
              <a:blip/>
            </p:blipFill>
            <p:spPr>
              <a:xfrm>
                <a:off x="9053270" y="3134643"/>
                <a:ext cx="196957" cy="421524"/>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215" name="墨迹 214"/>
              <p14:cNvContentPartPr/>
              <p14:nvPr/>
            </p14:nvContentPartPr>
            <p14:xfrm>
              <a:off x="9285745" y="3143034"/>
              <a:ext cx="173387" cy="163962"/>
            </p14:xfrm>
          </p:contentPart>
        </mc:Choice>
        <mc:Fallback xmlns="">
          <p:pic>
            <p:nvPicPr>
              <p:cNvPr id="215" name="墨迹 214"/>
            </p:nvPicPr>
            <p:blipFill>
              <a:blip/>
            </p:blipFill>
            <p:spPr>
              <a:xfrm>
                <a:off x="9285745" y="3143034"/>
                <a:ext cx="173387" cy="163962"/>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216" name="墨迹 215"/>
              <p14:cNvContentPartPr/>
              <p14:nvPr/>
            </p14:nvContentPartPr>
            <p14:xfrm>
              <a:off x="9417803" y="3005539"/>
              <a:ext cx="343545" cy="433789"/>
            </p14:xfrm>
          </p:contentPart>
        </mc:Choice>
        <mc:Fallback xmlns="">
          <p:pic>
            <p:nvPicPr>
              <p:cNvPr id="216" name="墨迹 215"/>
            </p:nvPicPr>
            <p:blipFill>
              <a:blip/>
            </p:blipFill>
            <p:spPr>
              <a:xfrm>
                <a:off x="9417803" y="3005539"/>
                <a:ext cx="343545" cy="433789"/>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217" name="墨迹 216"/>
              <p14:cNvContentPartPr/>
              <p14:nvPr/>
            </p14:nvContentPartPr>
            <p14:xfrm>
              <a:off x="9727769" y="3157558"/>
              <a:ext cx="215039" cy="138787"/>
            </p14:xfrm>
          </p:contentPart>
        </mc:Choice>
        <mc:Fallback xmlns="">
          <p:pic>
            <p:nvPicPr>
              <p:cNvPr id="217" name="墨迹 216"/>
            </p:nvPicPr>
            <p:blipFill>
              <a:blip/>
            </p:blipFill>
            <p:spPr>
              <a:xfrm>
                <a:off x="9727769" y="3157558"/>
                <a:ext cx="215039" cy="138787"/>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218" name="墨迹 217"/>
              <p14:cNvContentPartPr/>
              <p14:nvPr/>
            </p14:nvContentPartPr>
            <p14:xfrm>
              <a:off x="9934413" y="3146746"/>
              <a:ext cx="442348" cy="145888"/>
            </p14:xfrm>
          </p:contentPart>
        </mc:Choice>
        <mc:Fallback xmlns="">
          <p:pic>
            <p:nvPicPr>
              <p:cNvPr id="218" name="墨迹 217"/>
            </p:nvPicPr>
            <p:blipFill>
              <a:blip/>
            </p:blipFill>
            <p:spPr>
              <a:xfrm>
                <a:off x="9934413" y="3146746"/>
                <a:ext cx="442348" cy="145888"/>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219" name="墨迹 218"/>
              <p14:cNvContentPartPr/>
              <p14:nvPr/>
            </p14:nvContentPartPr>
            <p14:xfrm>
              <a:off x="10351576" y="3141905"/>
              <a:ext cx="171772" cy="196722"/>
            </p14:xfrm>
          </p:contentPart>
        </mc:Choice>
        <mc:Fallback xmlns="">
          <p:pic>
            <p:nvPicPr>
              <p:cNvPr id="219" name="墨迹 218"/>
            </p:nvPicPr>
            <p:blipFill>
              <a:blip/>
            </p:blipFill>
            <p:spPr>
              <a:xfrm>
                <a:off x="10351576" y="3141905"/>
                <a:ext cx="171772" cy="196722"/>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220" name="墨迹 219"/>
              <p14:cNvContentPartPr/>
              <p14:nvPr/>
            </p14:nvContentPartPr>
            <p14:xfrm>
              <a:off x="8929122" y="3294731"/>
              <a:ext cx="1470240" cy="253044"/>
            </p14:xfrm>
          </p:contentPart>
        </mc:Choice>
        <mc:Fallback xmlns="">
          <p:pic>
            <p:nvPicPr>
              <p:cNvPr id="220" name="墨迹 219"/>
            </p:nvPicPr>
            <p:blipFill>
              <a:blip/>
            </p:blipFill>
            <p:spPr>
              <a:xfrm>
                <a:off x="8929122" y="3294731"/>
                <a:ext cx="1470240" cy="253044"/>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221" name="墨迹 220"/>
              <p14:cNvContentPartPr/>
              <p14:nvPr/>
            </p14:nvContentPartPr>
            <p14:xfrm>
              <a:off x="9239573" y="3613457"/>
              <a:ext cx="28413" cy="89243"/>
            </p14:xfrm>
          </p:contentPart>
        </mc:Choice>
        <mc:Fallback xmlns="">
          <p:pic>
            <p:nvPicPr>
              <p:cNvPr id="221" name="墨迹 220"/>
            </p:nvPicPr>
            <p:blipFill>
              <a:blip/>
            </p:blipFill>
            <p:spPr>
              <a:xfrm>
                <a:off x="9239573" y="3613457"/>
                <a:ext cx="28413" cy="89243"/>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222" name="墨迹 221"/>
              <p14:cNvContentPartPr/>
              <p14:nvPr/>
            </p14:nvContentPartPr>
            <p14:xfrm>
              <a:off x="9288651" y="3470313"/>
              <a:ext cx="281552" cy="284028"/>
            </p14:xfrm>
          </p:contentPart>
        </mc:Choice>
        <mc:Fallback xmlns="">
          <p:pic>
            <p:nvPicPr>
              <p:cNvPr id="222" name="墨迹 221"/>
            </p:nvPicPr>
            <p:blipFill>
              <a:blip/>
            </p:blipFill>
            <p:spPr>
              <a:xfrm>
                <a:off x="9288651" y="3470313"/>
                <a:ext cx="281552" cy="284028"/>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223" name="墨迹 222"/>
              <p14:cNvContentPartPr/>
              <p14:nvPr/>
            </p14:nvContentPartPr>
            <p14:xfrm>
              <a:off x="9627676" y="3421253"/>
              <a:ext cx="353878" cy="366655"/>
            </p14:xfrm>
          </p:contentPart>
        </mc:Choice>
        <mc:Fallback xmlns="">
          <p:pic>
            <p:nvPicPr>
              <p:cNvPr id="223" name="墨迹 222"/>
            </p:nvPicPr>
            <p:blipFill>
              <a:blip/>
            </p:blipFill>
            <p:spPr>
              <a:xfrm>
                <a:off x="9627676" y="3421253"/>
                <a:ext cx="353878" cy="366655"/>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224" name="墨迹 223"/>
              <p14:cNvContentPartPr/>
              <p14:nvPr/>
            </p14:nvContentPartPr>
            <p14:xfrm>
              <a:off x="10104895" y="3707864"/>
              <a:ext cx="15498" cy="33567"/>
            </p14:xfrm>
          </p:contentPart>
        </mc:Choice>
        <mc:Fallback xmlns="">
          <p:pic>
            <p:nvPicPr>
              <p:cNvPr id="224" name="墨迹 223"/>
            </p:nvPicPr>
            <p:blipFill>
              <a:blip/>
            </p:blipFill>
            <p:spPr>
              <a:xfrm>
                <a:off x="10104895" y="3707864"/>
                <a:ext cx="15498" cy="33567"/>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225" name="墨迹 224"/>
              <p14:cNvContentPartPr/>
              <p14:nvPr/>
            </p14:nvContentPartPr>
            <p14:xfrm>
              <a:off x="10456190" y="3713028"/>
              <a:ext cx="36163" cy="5164"/>
            </p14:xfrm>
          </p:contentPart>
        </mc:Choice>
        <mc:Fallback xmlns="">
          <p:pic>
            <p:nvPicPr>
              <p:cNvPr id="225" name="墨迹 224"/>
            </p:nvPicPr>
            <p:blipFill>
              <a:blip/>
            </p:blipFill>
            <p:spPr>
              <a:xfrm>
                <a:off x="10456190" y="3713028"/>
                <a:ext cx="36163" cy="5164"/>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226" name="墨迹 225"/>
              <p14:cNvContentPartPr/>
              <p14:nvPr/>
            </p14:nvContentPartPr>
            <p14:xfrm>
              <a:off x="341447" y="3402533"/>
              <a:ext cx="1903708" cy="844340"/>
            </p14:xfrm>
          </p:contentPart>
        </mc:Choice>
        <mc:Fallback xmlns="">
          <p:pic>
            <p:nvPicPr>
              <p:cNvPr id="226" name="墨迹 225"/>
            </p:nvPicPr>
            <p:blipFill>
              <a:blip/>
            </p:blipFill>
            <p:spPr>
              <a:xfrm>
                <a:off x="341447" y="3402533"/>
                <a:ext cx="1903708" cy="844340"/>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227" name="墨迹 226"/>
              <p14:cNvContentPartPr/>
              <p14:nvPr/>
            </p14:nvContentPartPr>
            <p14:xfrm>
              <a:off x="8604142" y="4242677"/>
              <a:ext cx="1429879" cy="820778"/>
            </p14:xfrm>
          </p:contentPart>
        </mc:Choice>
        <mc:Fallback xmlns="">
          <p:pic>
            <p:nvPicPr>
              <p:cNvPr id="227" name="墨迹 226"/>
            </p:nvPicPr>
            <p:blipFill>
              <a:blip/>
            </p:blipFill>
            <p:spPr>
              <a:xfrm>
                <a:off x="8604142" y="4242677"/>
                <a:ext cx="1429879" cy="820778"/>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228" name="墨迹 227"/>
              <p14:cNvContentPartPr/>
              <p14:nvPr/>
            </p14:nvContentPartPr>
            <p14:xfrm>
              <a:off x="358398" y="6252987"/>
              <a:ext cx="7447581" cy="419103"/>
            </p14:xfrm>
          </p:contentPart>
        </mc:Choice>
        <mc:Fallback xmlns="">
          <p:pic>
            <p:nvPicPr>
              <p:cNvPr id="228" name="墨迹 227"/>
            </p:nvPicPr>
            <p:blipFill>
              <a:blip/>
            </p:blipFill>
            <p:spPr>
              <a:xfrm>
                <a:off x="358398" y="6252987"/>
                <a:ext cx="7447581" cy="41910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45</Paragraphs>
  <Slides>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等线</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zhanweijian26@163.com</dc:creator>
  <cp:lastModifiedBy>iPad</cp:lastModifiedBy>
  <cp:revision>110</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9C7CAA0E612D07E1EF16D8627C926C12</vt:lpwstr>
  </property>
  <property fmtid="{D5CDD505-2E9C-101B-9397-08002B2CF9AE}" pid="3" name="KSOProductBuildVer">
    <vt:lpwstr>2052-11.26.1</vt:lpwstr>
  </property>
</Properties>
</file>