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57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58" r:id="rId14"/>
    <p:sldId id="277" r:id="rId15"/>
    <p:sldId id="278" r:id="rId16"/>
    <p:sldId id="279" r:id="rId17"/>
    <p:sldId id="283" r:id="rId18"/>
    <p:sldId id="280" r:id="rId19"/>
    <p:sldId id="281" r:id="rId20"/>
    <p:sldId id="282" r:id="rId21"/>
    <p:sldId id="269" r:id="rId22"/>
    <p:sldId id="270" r:id="rId23"/>
    <p:sldId id="271" r:id="rId24"/>
    <p:sldId id="284" r:id="rId25"/>
    <p:sldId id="272" r:id="rId26"/>
    <p:sldId id="285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00" y="0"/>
            <a:ext cx="9397700" cy="59427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8593"/>
            <a:ext cx="9144000" cy="10524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41838"/>
            <a:ext cx="9144000" cy="311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6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3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1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9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2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4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9464-7A77-4CDB-A711-8FB02B2E3F4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B9A5-7584-4A14-8A6F-549426B3E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1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docs/r1.2.1/single_node_setup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86383"/>
            <a:ext cx="9144000" cy="2724913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1507" y="1929965"/>
            <a:ext cx="7028985" cy="345607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 smtClean="0"/>
              <a:t>官网 </a:t>
            </a:r>
            <a:r>
              <a:rPr lang="en-US" altLang="zh-CN" dirty="0" smtClean="0">
                <a:hlinkClick r:id="rId2"/>
              </a:rPr>
              <a:t>www.oracle.com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根据版本信息下载对应的版本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本地测试使用 </a:t>
            </a:r>
            <a:r>
              <a:rPr lang="en-US" altLang="zh-CN" dirty="0" smtClean="0"/>
              <a:t>jdk-8u73-linux-i586.gz</a:t>
            </a:r>
          </a:p>
          <a:p>
            <a:pPr algn="l"/>
            <a:r>
              <a:rPr lang="zh-CN" altLang="en-US" dirty="0" smtClean="0"/>
              <a:t>使用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工具上传软件包 到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/local/java </a:t>
            </a:r>
            <a:endParaRPr lang="en-US" altLang="zh-CN" dirty="0"/>
          </a:p>
          <a:p>
            <a:pPr algn="l"/>
            <a:r>
              <a:rPr lang="zh-CN" altLang="en-US" dirty="0" smtClean="0"/>
              <a:t>直接解压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[root@peng1 ~]# 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/local/java/</a:t>
            </a:r>
          </a:p>
          <a:p>
            <a:pPr algn="l"/>
            <a:r>
              <a:rPr lang="en-US" altLang="zh-CN" dirty="0" smtClean="0"/>
              <a:t>[root@peng1 java]# 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jdk1.8.0_73  jdk-8u73-linux-i586.gz  jdk-8u73-linux-x64.gz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3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9742" y="514417"/>
            <a:ext cx="9144000" cy="1052426"/>
          </a:xfrm>
        </p:spPr>
        <p:txBody>
          <a:bodyPr/>
          <a:lstStyle/>
          <a:p>
            <a:r>
              <a:rPr lang="zh-CN" altLang="en-US" dirty="0" smtClean="0"/>
              <a:t>配置 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9259" y="1728440"/>
            <a:ext cx="7764966" cy="367990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[root@peng1 java]# 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pPr algn="l"/>
            <a:r>
              <a:rPr lang="en-US" altLang="zh-CN" dirty="0" smtClean="0"/>
              <a:t>export 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/local/java/jdk1.8.0_73</a:t>
            </a:r>
          </a:p>
          <a:p>
            <a:pPr algn="l"/>
            <a:r>
              <a:rPr lang="en-US" altLang="zh-CN" dirty="0" smtClean="0"/>
              <a:t>export JRE_HOME=/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/local/java/jdk1.8.0_73/</a:t>
            </a:r>
            <a:r>
              <a:rPr lang="en-US" altLang="zh-CN" dirty="0" err="1" smtClean="0"/>
              <a:t>jre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export PATH=$JAVA_HOME/bin:$PATH</a:t>
            </a:r>
          </a:p>
          <a:p>
            <a:pPr algn="l"/>
            <a:r>
              <a:rPr lang="en-US" altLang="zh-CN" dirty="0" smtClean="0"/>
              <a:t>export CLASSPATH=./:$JAVA_HOME/lib:$JAVA_HOME/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/lib</a:t>
            </a:r>
          </a:p>
          <a:p>
            <a:pPr algn="l"/>
            <a:r>
              <a:rPr lang="en-US" altLang="zh-CN" dirty="0" smtClean="0"/>
              <a:t>[root@peng1 java]# source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  <a:endParaRPr lang="fi-FI" altLang="zh-CN" dirty="0" smtClean="0"/>
          </a:p>
          <a:p>
            <a:pPr algn="l"/>
            <a:r>
              <a:rPr lang="fi-FI" altLang="zh-CN" dirty="0" smtClean="0"/>
              <a:t>[root@peng1 java]# java -version</a:t>
            </a:r>
          </a:p>
          <a:p>
            <a:pPr algn="l"/>
            <a:r>
              <a:rPr lang="fi-FI" altLang="zh-CN" dirty="0" smtClean="0"/>
              <a:t>java version "1.8.0_73"</a:t>
            </a:r>
          </a:p>
        </p:txBody>
      </p:sp>
    </p:spTree>
    <p:extLst>
      <p:ext uri="{BB962C8B-B14F-4D97-AF65-F5344CB8AC3E}">
        <p14:creationId xmlns:p14="http://schemas.microsoft.com/office/powerpoint/2010/main" val="176047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0825" y="451413"/>
            <a:ext cx="9144000" cy="1052426"/>
          </a:xfrm>
        </p:spPr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15737" y="1943100"/>
            <a:ext cx="7854176" cy="342900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 smtClean="0"/>
              <a:t>官网 </a:t>
            </a:r>
            <a:r>
              <a:rPr lang="en-US" altLang="zh-CN" dirty="0" smtClean="0"/>
              <a:t>hadoop.apache.org</a:t>
            </a:r>
          </a:p>
          <a:p>
            <a:pPr algn="l"/>
            <a:r>
              <a:rPr lang="en-US" altLang="zh-CN" dirty="0" err="1" smtClean="0"/>
              <a:t>Wget</a:t>
            </a:r>
            <a:r>
              <a:rPr lang="en-US" altLang="zh-CN" dirty="0" smtClean="0"/>
              <a:t> http://mirror.bit.edu.cn/apache/hadoop/common/hadoop-1.2.1/hadoop-1.2.1.tar.gz</a:t>
            </a:r>
          </a:p>
          <a:p>
            <a:pPr algn="l"/>
            <a:r>
              <a:rPr lang="en-US" altLang="zh-CN" dirty="0" smtClean="0"/>
              <a:t>tar -</a:t>
            </a:r>
            <a:r>
              <a:rPr lang="en-US" altLang="zh-CN" dirty="0" err="1" smtClean="0"/>
              <a:t>zvxf</a:t>
            </a:r>
            <a:r>
              <a:rPr lang="en-US" altLang="zh-CN" dirty="0" smtClean="0"/>
              <a:t> hadoop-1.2.1</a:t>
            </a:r>
          </a:p>
          <a:p>
            <a:pPr algn="l"/>
            <a:endParaRPr lang="en-US" altLang="zh-CN" dirty="0"/>
          </a:p>
          <a:p>
            <a:pPr algn="l"/>
            <a:r>
              <a:rPr lang="nl-NL" altLang="zh-CN" dirty="0" smtClean="0"/>
              <a:t>[root@peng1 hadoop-1.2.1]# ln -sf /root/hadoop/hadoop-1.2.1 /home/hadoop1.2</a:t>
            </a:r>
          </a:p>
          <a:p>
            <a:pPr algn="l"/>
            <a:r>
              <a:rPr lang="nl-NL" altLang="zh-CN" dirty="0" smtClean="0"/>
              <a:t>[root@peng1 hadoop-1.2.1]# cd /home/</a:t>
            </a:r>
            <a:r>
              <a:rPr lang="en-US" altLang="zh-CN" dirty="0" smtClean="0"/>
              <a:t>hadoop1.2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22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环境变量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4600" y="2084688"/>
            <a:ext cx="7162800" cy="3115962"/>
          </a:xfrm>
        </p:spPr>
        <p:txBody>
          <a:bodyPr/>
          <a:lstStyle/>
          <a:p>
            <a:pPr algn="l"/>
            <a:r>
              <a:rPr lang="en-US" altLang="zh-CN" dirty="0" smtClean="0"/>
              <a:t>[root@peng1 hadoop1.2]# cd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</a:p>
          <a:p>
            <a:pPr algn="l"/>
            <a:r>
              <a:rPr lang="en-US" altLang="zh-CN" dirty="0" smtClean="0"/>
              <a:t>[root@peng1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]# vi hadoop-env.sh</a:t>
            </a:r>
          </a:p>
          <a:p>
            <a:pPr algn="l"/>
            <a:r>
              <a:rPr lang="en-US" altLang="zh-CN" dirty="0" smtClean="0"/>
              <a:t>export 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/local/java/jdk1.8.0_73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36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5673"/>
            <a:ext cx="9144000" cy="1052426"/>
          </a:xfrm>
        </p:spPr>
        <p:txBody>
          <a:bodyPr/>
          <a:lstStyle/>
          <a:p>
            <a:r>
              <a:rPr lang="zh-CN" altLang="en-US" dirty="0" smtClean="0"/>
              <a:t>配置目录 </a:t>
            </a:r>
            <a:r>
              <a:rPr lang="en-US" altLang="zh-CN" dirty="0" smtClean="0"/>
              <a:t>core-site.xml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4600" y="1298099"/>
            <a:ext cx="7162800" cy="45883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 smtClean="0"/>
              <a:t>[root@peng1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]# vi core-site.xml</a:t>
            </a:r>
          </a:p>
          <a:p>
            <a:pPr algn="l"/>
            <a:r>
              <a:rPr lang="en-US" altLang="zh-CN" dirty="0" smtClean="0"/>
              <a:t>&lt;configuration&gt;</a:t>
            </a:r>
          </a:p>
          <a:p>
            <a:pPr algn="l"/>
            <a:r>
              <a:rPr lang="en-US" altLang="zh-CN" dirty="0" smtClean="0"/>
              <a:t>    &lt;property&gt;&lt;!-- 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HDFS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--&gt;</a:t>
            </a:r>
          </a:p>
          <a:p>
            <a:pPr algn="l"/>
            <a:r>
              <a:rPr lang="en-US" altLang="zh-CN" dirty="0" smtClean="0"/>
              <a:t>        &lt;name&gt;fs.default.name&lt;/name&gt;</a:t>
            </a:r>
          </a:p>
          <a:p>
            <a:pPr algn="l"/>
            <a:r>
              <a:rPr lang="en-US" altLang="zh-CN" dirty="0" smtClean="0"/>
              <a:t>        &lt;value&gt;hdfs://peng1:9000&lt;/value&gt;</a:t>
            </a:r>
          </a:p>
          <a:p>
            <a:pPr algn="l"/>
            <a:r>
              <a:rPr lang="en-US" altLang="zh-CN" dirty="0" smtClean="0"/>
              <a:t>    &lt;/property&gt;</a:t>
            </a:r>
          </a:p>
          <a:p>
            <a:pPr algn="l"/>
            <a:r>
              <a:rPr lang="en-US" altLang="zh-CN" dirty="0" smtClean="0"/>
              <a:t>    &lt;property&gt;</a:t>
            </a:r>
          </a:p>
          <a:p>
            <a:pPr algn="l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hadoop.tmp.dir</a:t>
            </a:r>
            <a:r>
              <a:rPr lang="en-US" altLang="zh-CN" dirty="0" smtClean="0"/>
              <a:t>&lt;/name&gt;</a:t>
            </a:r>
          </a:p>
          <a:p>
            <a:pPr algn="l"/>
            <a:r>
              <a:rPr lang="en-US" altLang="zh-CN" dirty="0" smtClean="0"/>
              <a:t>        &lt;value&gt;/opt/hadoop-1.2&lt;/value&gt;</a:t>
            </a:r>
          </a:p>
          <a:p>
            <a:pPr algn="l"/>
            <a:r>
              <a:rPr lang="en-US" altLang="zh-CN" dirty="0" smtClean="0"/>
              <a:t>    &lt;/property&gt;</a:t>
            </a:r>
          </a:p>
          <a:p>
            <a:pPr algn="l"/>
            <a:r>
              <a:rPr lang="en-US" altLang="zh-CN" dirty="0" smtClean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447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Hdfs-site.xml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4600" y="2084688"/>
            <a:ext cx="7162800" cy="31159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[root@peng1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]# vi hdfs-site.xml</a:t>
            </a:r>
          </a:p>
          <a:p>
            <a:pPr algn="l"/>
            <a:r>
              <a:rPr lang="en-US" altLang="zh-CN" dirty="0" smtClean="0"/>
              <a:t>&lt;configuration&gt;</a:t>
            </a:r>
          </a:p>
          <a:p>
            <a:pPr algn="l"/>
            <a:r>
              <a:rPr lang="en-US" altLang="zh-CN" dirty="0" smtClean="0"/>
              <a:t>    &lt;property&gt;</a:t>
            </a:r>
          </a:p>
          <a:p>
            <a:pPr algn="l"/>
            <a:r>
              <a:rPr lang="en-US" altLang="zh-CN" dirty="0" smtClean="0"/>
              <a:t>         &lt;name&gt;</a:t>
            </a:r>
            <a:r>
              <a:rPr lang="en-US" altLang="zh-CN" dirty="0" err="1" smtClean="0"/>
              <a:t>dfs.replication</a:t>
            </a:r>
            <a:r>
              <a:rPr lang="en-US" altLang="zh-CN" dirty="0" smtClean="0"/>
              <a:t>&lt;/name&gt;</a:t>
            </a:r>
          </a:p>
          <a:p>
            <a:pPr algn="l"/>
            <a:r>
              <a:rPr lang="en-US" altLang="zh-CN" dirty="0" smtClean="0"/>
              <a:t>         &lt;value&gt;1&lt;/value&gt;</a:t>
            </a:r>
          </a:p>
          <a:p>
            <a:pPr algn="l"/>
            <a:r>
              <a:rPr lang="en-US" altLang="zh-CN" dirty="0" smtClean="0"/>
              <a:t>    &lt;/property&gt;</a:t>
            </a:r>
          </a:p>
          <a:p>
            <a:pPr algn="l"/>
            <a:r>
              <a:rPr lang="en-US" altLang="zh-CN" dirty="0" smtClean="0"/>
              <a:t>&lt;/configuration&gt;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6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Mapred-site.xml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4600" y="2084688"/>
            <a:ext cx="7162800" cy="31159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[[root@peng1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]# vi mapred-site.xml</a:t>
            </a:r>
          </a:p>
          <a:p>
            <a:pPr algn="l"/>
            <a:r>
              <a:rPr lang="en-US" altLang="zh-CN" dirty="0" smtClean="0"/>
              <a:t>&lt;configuration&gt;</a:t>
            </a:r>
          </a:p>
          <a:p>
            <a:pPr algn="l"/>
            <a:r>
              <a:rPr lang="en-US" altLang="zh-CN" dirty="0" smtClean="0"/>
              <a:t>    &lt;property&gt;</a:t>
            </a:r>
          </a:p>
          <a:p>
            <a:pPr algn="l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mapred.job.tracker</a:t>
            </a:r>
            <a:r>
              <a:rPr lang="en-US" altLang="zh-CN" dirty="0" smtClean="0"/>
              <a:t>&lt;/name&gt;</a:t>
            </a:r>
          </a:p>
          <a:p>
            <a:pPr algn="l"/>
            <a:r>
              <a:rPr lang="en-US" altLang="zh-CN" dirty="0" smtClean="0"/>
              <a:t>        &lt;value&gt;peng1:9001&lt;/value&gt;</a:t>
            </a:r>
          </a:p>
          <a:p>
            <a:pPr algn="l"/>
            <a:r>
              <a:rPr lang="en-US" altLang="zh-CN" dirty="0" smtClean="0"/>
              <a:t>    &lt;/property&gt;</a:t>
            </a:r>
          </a:p>
          <a:p>
            <a:pPr algn="l"/>
            <a:r>
              <a:rPr lang="en-US" altLang="zh-CN" dirty="0" smtClean="0"/>
              <a:t>&lt;/configuration&gt;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96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80013"/>
            <a:ext cx="9144000" cy="1052426"/>
          </a:xfrm>
        </p:spPr>
        <p:txBody>
          <a:bodyPr/>
          <a:lstStyle/>
          <a:p>
            <a:r>
              <a:rPr lang="zh-CN" altLang="en-US" dirty="0" smtClean="0"/>
              <a:t>配置主从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1255" y="2038968"/>
            <a:ext cx="7349490" cy="31159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[root@peng1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]# vi masters</a:t>
            </a:r>
          </a:p>
          <a:p>
            <a:pPr algn="l"/>
            <a:r>
              <a:rPr lang="en-US" altLang="zh-CN" dirty="0" smtClean="0"/>
              <a:t>Peng2 </a:t>
            </a:r>
            <a:r>
              <a:rPr lang="en-US" altLang="zh-CN" dirty="0" smtClean="0"/>
              <a:t>#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secondaryNameName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[root@peng1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]# vi slaves</a:t>
            </a:r>
          </a:p>
          <a:p>
            <a:pPr algn="l"/>
            <a:r>
              <a:rPr lang="en-US" altLang="zh-CN" dirty="0" smtClean="0"/>
              <a:t>Peng2  #</a:t>
            </a:r>
            <a:r>
              <a:rPr lang="zh-CN" altLang="en-US" dirty="0" smtClean="0"/>
              <a:t>配置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peng3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197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37113"/>
            <a:ext cx="9144000" cy="1052426"/>
          </a:xfrm>
        </p:spPr>
        <p:txBody>
          <a:bodyPr/>
          <a:lstStyle/>
          <a:p>
            <a:r>
              <a:rPr lang="zh-CN" altLang="en-US" dirty="0" smtClean="0"/>
              <a:t>配置无密码登录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4600" y="1389539"/>
            <a:ext cx="7162800" cy="3811111"/>
          </a:xfrm>
        </p:spPr>
        <p:txBody>
          <a:bodyPr>
            <a:normAutofit/>
          </a:bodyPr>
          <a:lstStyle/>
          <a:p>
            <a:pPr algn="l"/>
            <a:r>
              <a:rPr lang="zh-CN" altLang="nb-NO" dirty="0" smtClean="0"/>
              <a:t>配置主机</a:t>
            </a:r>
          </a:p>
          <a:p>
            <a:pPr algn="l"/>
            <a:r>
              <a:rPr lang="nb-NO" altLang="zh-CN" dirty="0" smtClean="0"/>
              <a:t>[root@peng1 .ssh]# vim /etc/hosts</a:t>
            </a:r>
          </a:p>
          <a:p>
            <a:pPr algn="l"/>
            <a:r>
              <a:rPr lang="nb-NO" altLang="zh-CN" dirty="0" smtClean="0"/>
              <a:t>192.168.209.130 peng2</a:t>
            </a:r>
          </a:p>
          <a:p>
            <a:pPr algn="l"/>
            <a:r>
              <a:rPr lang="nb-NO" altLang="zh-CN" dirty="0" smtClean="0"/>
              <a:t>192</a:t>
            </a:r>
            <a:r>
              <a:rPr lang="en-US" altLang="zh-CN" dirty="0" smtClean="0"/>
              <a:t>.168.209.131 peng3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peng1 --- peng20160307 --- 192.168.209.129</a:t>
            </a:r>
          </a:p>
          <a:p>
            <a:pPr algn="l"/>
            <a:r>
              <a:rPr lang="en-US" altLang="zh-CN" dirty="0" smtClean="0"/>
              <a:t>peng2 --- peng20307    --- 192.168.209.130</a:t>
            </a:r>
          </a:p>
          <a:p>
            <a:pPr algn="l"/>
            <a:r>
              <a:rPr lang="en-US" altLang="zh-CN" dirty="0" smtClean="0"/>
              <a:t>peng3 --- peng30307    --- 192.168.209.131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879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4600" y="748593"/>
            <a:ext cx="7162800" cy="4783527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 smtClean="0"/>
              <a:t>登录 </a:t>
            </a:r>
            <a:r>
              <a:rPr lang="en-US" altLang="zh-CN" dirty="0" smtClean="0"/>
              <a:t>peng1</a:t>
            </a:r>
          </a:p>
          <a:p>
            <a:pPr algn="l"/>
            <a:r>
              <a:rPr lang="en-US" altLang="zh-CN" dirty="0" smtClean="0"/>
              <a:t>[root@peng1 ~]# 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-t </a:t>
            </a:r>
            <a:r>
              <a:rPr lang="en-US" altLang="zh-CN" dirty="0" err="1" smtClean="0"/>
              <a:t>dsa</a:t>
            </a:r>
            <a:r>
              <a:rPr lang="en-US" altLang="zh-CN" dirty="0" smtClean="0"/>
              <a:t> -P '' -f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id_dsa</a:t>
            </a:r>
            <a:r>
              <a:rPr lang="en-US" altLang="zh-CN" dirty="0" smtClean="0"/>
              <a:t> #</a:t>
            </a:r>
            <a:r>
              <a:rPr lang="zh-CN" altLang="en-US" dirty="0" smtClean="0"/>
              <a:t>可以官网复制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2"/>
              </a:rPr>
              <a:t>http://hadoop.apache.org/docs/r1.2.1/single_node_setup.html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 smtClean="0"/>
              <a:t>[root@peng1 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]#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id_dsa.pub root@peng2:~</a:t>
            </a:r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登录 </a:t>
            </a:r>
            <a:r>
              <a:rPr lang="en-US" altLang="zh-CN" dirty="0" smtClean="0"/>
              <a:t>peng2</a:t>
            </a:r>
          </a:p>
          <a:p>
            <a:pPr algn="l"/>
            <a:r>
              <a:rPr lang="en-US" altLang="zh-CN" dirty="0" smtClean="0"/>
              <a:t>[root@peng2 ~]# 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-t </a:t>
            </a:r>
            <a:r>
              <a:rPr lang="en-US" altLang="zh-CN" dirty="0" err="1" smtClean="0"/>
              <a:t>dsa</a:t>
            </a:r>
            <a:r>
              <a:rPr lang="en-US" altLang="zh-CN" dirty="0" smtClean="0"/>
              <a:t> -P '' -f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id_dsa</a:t>
            </a:r>
            <a:endParaRPr lang="en-US" altLang="zh-CN" dirty="0"/>
          </a:p>
          <a:p>
            <a:pPr algn="l"/>
            <a:r>
              <a:rPr lang="en-US" altLang="zh-CN" dirty="0" smtClean="0"/>
              <a:t>[root@peng2 ~]# cat id_dsa.pub &gt;&gt;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authorized_keys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[root@peng2 ~]# more /root/.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authorized_keys</a:t>
            </a:r>
            <a:endParaRPr lang="zh-CN" altLang="en-US" dirty="0" smtClean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44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59" y="-847492"/>
            <a:ext cx="10095570" cy="82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2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格式化 </a:t>
            </a:r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4600" y="2084688"/>
            <a:ext cx="7162800" cy="3115962"/>
          </a:xfrm>
        </p:spPr>
        <p:txBody>
          <a:bodyPr/>
          <a:lstStyle/>
          <a:p>
            <a:pPr algn="l"/>
            <a:r>
              <a:rPr lang="en-US" altLang="zh-CN" dirty="0" smtClean="0"/>
              <a:t>[root@peng1 hadoop1.2]# 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-format</a:t>
            </a:r>
          </a:p>
          <a:p>
            <a:pPr algn="l"/>
            <a:r>
              <a:rPr lang="en-US" altLang="zh-CN" dirty="0" smtClean="0"/>
              <a:t>16/03/07 23:31:53 INFO </a:t>
            </a:r>
            <a:r>
              <a:rPr lang="en-US" altLang="zh-CN" dirty="0" err="1" smtClean="0"/>
              <a:t>namenode.NameNode</a:t>
            </a:r>
            <a:r>
              <a:rPr lang="en-US" altLang="zh-CN" dirty="0" smtClean="0"/>
              <a:t>: STARTUP_MSG: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00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34293"/>
            <a:ext cx="9144000" cy="1052426"/>
          </a:xfrm>
        </p:spPr>
        <p:txBody>
          <a:bodyPr/>
          <a:lstStyle/>
          <a:p>
            <a:r>
              <a:rPr lang="zh-CN" altLang="en-US" dirty="0" smtClean="0"/>
              <a:t>启动 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7460" y="1787508"/>
            <a:ext cx="7117080" cy="355030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dirty="0" smtClean="0"/>
              <a:t>[root@peng1 hadoop1.2]# ./bin/start-all.sh</a:t>
            </a:r>
          </a:p>
          <a:p>
            <a:pPr algn="l"/>
            <a:r>
              <a:rPr lang="en-US" altLang="zh-CN" dirty="0" smtClean="0"/>
              <a:t>starting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, logging to /root/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/hadoop-1.2.1/</a:t>
            </a:r>
            <a:r>
              <a:rPr lang="en-US" altLang="zh-CN" dirty="0" err="1" smtClean="0"/>
              <a:t>libexec</a:t>
            </a:r>
            <a:r>
              <a:rPr lang="en-US" altLang="zh-CN" dirty="0" smtClean="0"/>
              <a:t>/../logs/hadoop-root-namenode-peng1.out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[root@peng1 hadoop1.2]# </a:t>
            </a:r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2328 </a:t>
            </a:r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2217 </a:t>
            </a:r>
            <a:r>
              <a:rPr lang="en-US" altLang="zh-CN" dirty="0" err="1" smtClean="0"/>
              <a:t>JobTracker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2060 </a:t>
            </a:r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[root@peng2 ~]# </a:t>
            </a:r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05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25" y="2141838"/>
            <a:ext cx="9626149" cy="32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0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查看 </a:t>
            </a:r>
            <a:r>
              <a:rPr lang="en-US" altLang="zh-CN" dirty="0" smtClean="0"/>
              <a:t>window </a:t>
            </a:r>
            <a:r>
              <a:rPr lang="zh-CN" altLang="en-US" dirty="0" smtClean="0"/>
              <a:t>版本信息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0320" y="2359008"/>
            <a:ext cx="7071360" cy="2315862"/>
          </a:xfrm>
        </p:spPr>
        <p:txBody>
          <a:bodyPr/>
          <a:lstStyle/>
          <a:p>
            <a:pPr algn="l"/>
            <a:r>
              <a:rPr lang="en-US" altLang="zh-CN" dirty="0" smtClean="0"/>
              <a:t>Win7 -</a:t>
            </a:r>
            <a:r>
              <a:rPr lang="en-US" altLang="zh-CN" dirty="0" smtClean="0">
                <a:sym typeface="Wingdings" panose="05000000000000000000" pitchFamily="2" charset="2"/>
              </a:rPr>
              <a:t>-- </a:t>
            </a:r>
            <a:r>
              <a:rPr lang="zh-CN" altLang="en-US" dirty="0" smtClean="0">
                <a:sym typeface="Wingdings" panose="05000000000000000000" pitchFamily="2" charset="2"/>
              </a:rPr>
              <a:t>计算机 </a:t>
            </a:r>
            <a:r>
              <a:rPr lang="en-US" altLang="zh-CN" dirty="0" smtClean="0">
                <a:sym typeface="Wingdings" panose="05000000000000000000" pitchFamily="2" charset="2"/>
              </a:rPr>
              <a:t>--- </a:t>
            </a:r>
            <a:r>
              <a:rPr lang="zh-CN" altLang="en-US" dirty="0" smtClean="0">
                <a:sym typeface="Wingdings" panose="05000000000000000000" pitchFamily="2" charset="2"/>
              </a:rPr>
              <a:t>属性 </a:t>
            </a:r>
            <a:r>
              <a:rPr lang="en-US" altLang="zh-CN" dirty="0" smtClean="0">
                <a:sym typeface="Wingdings" panose="05000000000000000000" pitchFamily="2" charset="2"/>
              </a:rPr>
              <a:t>--- </a:t>
            </a:r>
            <a:r>
              <a:rPr lang="zh-CN" altLang="en-US" dirty="0" smtClean="0">
                <a:sym typeface="Wingdings" panose="05000000000000000000" pitchFamily="2" charset="2"/>
              </a:rPr>
              <a:t>查看是 </a:t>
            </a:r>
            <a:r>
              <a:rPr lang="en-US" altLang="zh-CN" dirty="0" smtClean="0">
                <a:sym typeface="Wingdings" panose="05000000000000000000" pitchFamily="2" charset="2"/>
              </a:rPr>
              <a:t>32 </a:t>
            </a:r>
            <a:r>
              <a:rPr lang="zh-CN" altLang="en-US" dirty="0" smtClean="0">
                <a:sym typeface="Wingdings" panose="05000000000000000000" pitchFamily="2" charset="2"/>
              </a:rPr>
              <a:t>位或 </a:t>
            </a:r>
            <a:r>
              <a:rPr lang="en-US" altLang="zh-CN" dirty="0" smtClean="0">
                <a:sym typeface="Wingdings" panose="05000000000000000000" pitchFamily="2" charset="2"/>
              </a:rPr>
              <a:t>64 </a:t>
            </a:r>
            <a:r>
              <a:rPr lang="zh-CN" altLang="en-US" dirty="0" smtClean="0">
                <a:sym typeface="Wingdings" panose="05000000000000000000" pitchFamily="2" charset="2"/>
              </a:rPr>
              <a:t>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11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1507" y="1929965"/>
            <a:ext cx="7028985" cy="34560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官网 </a:t>
            </a:r>
            <a:r>
              <a:rPr lang="en-US" altLang="zh-CN" dirty="0" smtClean="0">
                <a:hlinkClick r:id="rId2"/>
              </a:rPr>
              <a:t>www.oracle.com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根据版本信息下载对应的版本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本地测试使用 </a:t>
            </a:r>
            <a:r>
              <a:rPr lang="en-US" altLang="zh-CN" dirty="0" smtClean="0"/>
              <a:t>jdk-8u73-windows-x64.exe</a:t>
            </a:r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双击直接安装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43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 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1720" y="2096118"/>
            <a:ext cx="7528560" cy="3115962"/>
          </a:xfrm>
        </p:spPr>
        <p:txBody>
          <a:bodyPr/>
          <a:lstStyle/>
          <a:p>
            <a:pPr algn="l"/>
            <a:r>
              <a:rPr lang="zh-CN" altLang="en-US" dirty="0" smtClean="0"/>
              <a:t>计算机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属性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高级系统设置  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---- </a:t>
            </a:r>
            <a:r>
              <a:rPr lang="zh-CN" altLang="en-US" dirty="0" smtClean="0"/>
              <a:t>环境变量 </a:t>
            </a:r>
            <a:r>
              <a:rPr lang="en-US" altLang="zh-CN" dirty="0" smtClean="0"/>
              <a:t>----  path </a:t>
            </a:r>
          </a:p>
          <a:p>
            <a:pPr algn="l"/>
            <a:r>
              <a:rPr lang="en-US" altLang="zh-CN" dirty="0" smtClean="0"/>
              <a:t>---- </a:t>
            </a:r>
            <a:r>
              <a:rPr lang="zh-CN" altLang="en-US" dirty="0" smtClean="0"/>
              <a:t>复制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安装目录 </a:t>
            </a:r>
            <a:r>
              <a:rPr lang="en-US" altLang="zh-CN" dirty="0" smtClean="0"/>
              <a:t>(D:\files\java\jdk1.8\bin)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14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1507" y="1929965"/>
            <a:ext cx="7028985" cy="345607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 smtClean="0"/>
              <a:t>官网 </a:t>
            </a:r>
            <a:r>
              <a:rPr lang="en-US" altLang="zh-CN" dirty="0" smtClean="0">
                <a:hlinkClick r:id="rId2"/>
              </a:rPr>
              <a:t>www.oracle.com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根据版本信息下载对应的版本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本地测试使用 </a:t>
            </a:r>
            <a:r>
              <a:rPr lang="en-US" altLang="zh-CN" dirty="0" smtClean="0"/>
              <a:t>jdk-8u73-linux-i586.gz</a:t>
            </a:r>
          </a:p>
          <a:p>
            <a:pPr algn="l"/>
            <a:r>
              <a:rPr lang="zh-CN" altLang="en-US" dirty="0" smtClean="0"/>
              <a:t>使用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工具上传软件包 到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/local/java </a:t>
            </a:r>
            <a:endParaRPr lang="en-US" altLang="zh-CN" dirty="0"/>
          </a:p>
          <a:p>
            <a:pPr algn="l"/>
            <a:r>
              <a:rPr lang="zh-CN" altLang="en-US" dirty="0" smtClean="0"/>
              <a:t>直接解压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[root@peng1 ~]# 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/local/java/</a:t>
            </a:r>
          </a:p>
          <a:p>
            <a:pPr algn="l"/>
            <a:r>
              <a:rPr lang="en-US" altLang="zh-CN" dirty="0" smtClean="0"/>
              <a:t>[root@peng1 java]# 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jdk1.8.0_73  jdk-8u73-linux-i586.gz  jdk-8u73-linux-x64.gz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17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66060" y="2027538"/>
            <a:ext cx="6659880" cy="3115962"/>
          </a:xfrm>
        </p:spPr>
        <p:txBody>
          <a:bodyPr/>
          <a:lstStyle/>
          <a:p>
            <a:pPr algn="l"/>
            <a:r>
              <a:rPr lang="zh-CN" altLang="en-US" dirty="0" smtClean="0"/>
              <a:t>官网 </a:t>
            </a:r>
            <a:r>
              <a:rPr lang="en-US" altLang="zh-CN" dirty="0" smtClean="0">
                <a:hlinkClick r:id="rId2"/>
              </a:rPr>
              <a:t>www.eclipse.org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下载 </a:t>
            </a:r>
            <a:r>
              <a:rPr lang="en-US" altLang="zh-CN" dirty="0" smtClean="0">
                <a:hlinkClick r:id="rId3"/>
              </a:rPr>
              <a:t>http://www.eclipse.org/downloads/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下载 </a:t>
            </a:r>
            <a:r>
              <a:rPr lang="en-US" altLang="zh-CN" dirty="0" smtClean="0"/>
              <a:t>Eclipse IDE for Java EE Developers</a:t>
            </a:r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直接解压 </a:t>
            </a:r>
            <a:r>
              <a:rPr lang="en-US" altLang="zh-CN" dirty="0" smtClean="0"/>
              <a:t>eclipse-jee-mars-2-win32-x86_64.zip</a:t>
            </a:r>
          </a:p>
          <a:p>
            <a:pPr algn="l"/>
            <a:r>
              <a:rPr lang="zh-CN" altLang="en-US" dirty="0" smtClean="0"/>
              <a:t>双击 </a:t>
            </a:r>
            <a:r>
              <a:rPr lang="en-US" altLang="zh-CN" dirty="0" smtClean="0"/>
              <a:t>eclipse </a:t>
            </a:r>
            <a:r>
              <a:rPr lang="zh-CN" altLang="en-US" dirty="0" smtClean="0"/>
              <a:t>目录中 </a:t>
            </a:r>
            <a:r>
              <a:rPr lang="en-US" altLang="zh-CN" dirty="0" smtClean="0"/>
              <a:t>eclipse.exe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123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68930" y="1958958"/>
            <a:ext cx="6454140" cy="3230262"/>
          </a:xfrm>
        </p:spPr>
        <p:txBody>
          <a:bodyPr/>
          <a:lstStyle/>
          <a:p>
            <a:pPr algn="l"/>
            <a:r>
              <a:rPr lang="zh-CN" altLang="en-US" dirty="0" smtClean="0"/>
              <a:t>编译 </a:t>
            </a:r>
            <a:r>
              <a:rPr lang="en-US" altLang="zh-CN" dirty="0" smtClean="0"/>
              <a:t>E:\</a:t>
            </a:r>
            <a:r>
              <a:rPr lang="zh-CN" altLang="en-US" dirty="0" smtClean="0"/>
              <a:t>大数据</a:t>
            </a:r>
            <a:r>
              <a:rPr lang="en-US" altLang="zh-CN" dirty="0" smtClean="0"/>
              <a:t>\</a:t>
            </a:r>
            <a:r>
              <a:rPr lang="zh-CN" altLang="en-US" dirty="0" smtClean="0"/>
              <a:t>相关软件包</a:t>
            </a:r>
            <a:r>
              <a:rPr lang="en-US" altLang="zh-CN" dirty="0" smtClean="0"/>
              <a:t>\hadoop-1.2.1\hadoop-1.2.1\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contrib</a:t>
            </a:r>
            <a:r>
              <a:rPr lang="en-US" altLang="zh-CN" dirty="0" smtClean="0"/>
              <a:t>\eclipse-plugin </a:t>
            </a:r>
            <a:r>
              <a:rPr lang="zh-CN" altLang="en-US" dirty="0" smtClean="0"/>
              <a:t>目录下代码 后打 </a:t>
            </a:r>
            <a:r>
              <a:rPr lang="en-US" altLang="zh-CN" dirty="0" smtClean="0"/>
              <a:t>jar 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或者下载 </a:t>
            </a:r>
            <a:r>
              <a:rPr lang="en-US" altLang="zh-CN" dirty="0" smtClean="0"/>
              <a:t>hadoop-eclipse-plugin-1.2.1.jar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将</a:t>
            </a:r>
            <a:r>
              <a:rPr lang="en-US" altLang="zh-CN" dirty="0" smtClean="0"/>
              <a:t>hadoop-eclipse-plugin-1.2.1.jar </a:t>
            </a:r>
            <a:r>
              <a:rPr lang="zh-CN" altLang="en-US" dirty="0" smtClean="0"/>
              <a:t>复制到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D:\files\eclipse\plugins </a:t>
            </a:r>
            <a:r>
              <a:rPr lang="zh-CN" altLang="en-US" dirty="0" smtClean="0"/>
              <a:t>然后重启 </a:t>
            </a:r>
            <a:r>
              <a:rPr lang="en-US" altLang="zh-CN" dirty="0" smtClean="0"/>
              <a:t>eclipse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13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37113"/>
            <a:ext cx="9144000" cy="1052426"/>
          </a:xfrm>
        </p:spPr>
        <p:txBody>
          <a:bodyPr/>
          <a:lstStyle/>
          <a:p>
            <a:r>
              <a:rPr lang="zh-CN" altLang="en-US" dirty="0" smtClean="0"/>
              <a:t>配置 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4595" y="1492409"/>
            <a:ext cx="7242810" cy="4176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Window ---- preferences</a:t>
            </a:r>
            <a:r>
              <a:rPr lang="en-US" altLang="zh-CN" dirty="0" smtClean="0"/>
              <a:t> ---- </a:t>
            </a:r>
            <a:r>
              <a:rPr lang="zh-CN" altLang="en-US" dirty="0" smtClean="0"/>
              <a:t>输入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----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Map/Reduce ----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插件安装目录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Window</a:t>
            </a:r>
            <a:r>
              <a:rPr lang="en-US" altLang="zh-CN" dirty="0" smtClean="0"/>
              <a:t> ---- show view ----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Tools </a:t>
            </a:r>
            <a:r>
              <a:rPr lang="zh-CN" altLang="en-US" dirty="0" smtClean="0"/>
              <a:t>选择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locations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 smtClean="0"/>
              <a:t>Mapreduce</a:t>
            </a:r>
            <a:r>
              <a:rPr lang="en-US" altLang="zh-CN" dirty="0" smtClean="0"/>
              <a:t> locations</a:t>
            </a:r>
            <a:r>
              <a:rPr lang="en-US" altLang="zh-CN" dirty="0" smtClean="0"/>
              <a:t> ---- </a:t>
            </a:r>
            <a:r>
              <a:rPr lang="zh-CN" altLang="en-US" dirty="0" smtClean="0"/>
              <a:t>右击 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location ---- location name: </a:t>
            </a:r>
            <a:r>
              <a:rPr lang="zh-CN" altLang="en-US" dirty="0" smtClean="0"/>
              <a:t>随便取个名字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Map/Reduce </a:t>
            </a:r>
            <a:r>
              <a:rPr lang="en-US" altLang="zh-CN" dirty="0" err="1" smtClean="0"/>
              <a:t>Mawter</a:t>
            </a:r>
            <a:r>
              <a:rPr lang="en-US" altLang="zh-CN" dirty="0" smtClean="0"/>
              <a:t> Host:192.168.209.129 Port:9001</a:t>
            </a:r>
          </a:p>
          <a:p>
            <a:pPr algn="l"/>
            <a:r>
              <a:rPr lang="en-US" altLang="zh-CN" dirty="0" smtClean="0"/>
              <a:t>DFS Master Port:9000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377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41838"/>
            <a:ext cx="8982075" cy="311596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41838"/>
            <a:ext cx="8982075" cy="31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503267"/>
            <a:ext cx="9144000" cy="1052426"/>
          </a:xfrm>
        </p:spPr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altLang="zh-CN" dirty="0" smtClean="0"/>
              <a:t>VMware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07580" y="1918814"/>
            <a:ext cx="6958361" cy="3115962"/>
          </a:xfrm>
        </p:spPr>
        <p:txBody>
          <a:bodyPr/>
          <a:lstStyle/>
          <a:p>
            <a:pPr algn="l"/>
            <a:r>
              <a:rPr lang="zh-CN" altLang="en-US" dirty="0" smtClean="0"/>
              <a:t>官网 </a:t>
            </a:r>
            <a:r>
              <a:rPr lang="en-US" altLang="zh-CN" dirty="0" smtClean="0">
                <a:hlinkClick r:id="rId2"/>
              </a:rPr>
              <a:t>www.vmware.com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下载 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--- </a:t>
            </a:r>
            <a:r>
              <a:rPr lang="zh-CN" altLang="en-US" dirty="0" smtClean="0"/>
              <a:t>启动 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---  </a:t>
            </a:r>
            <a:r>
              <a:rPr lang="zh-CN" altLang="en-US" dirty="0" smtClean="0"/>
              <a:t>下一步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92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安装虚拟机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6956" y="1963419"/>
            <a:ext cx="7720361" cy="31159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dirty="0" smtClean="0"/>
              <a:t>创建新的虚拟机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自定义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稍后安装操作系统 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安装完虚拟机再安装操作系统</a:t>
            </a:r>
            <a:r>
              <a:rPr lang="en-US" altLang="zh-CN" dirty="0" smtClean="0"/>
              <a:t>)</a:t>
            </a:r>
          </a:p>
          <a:p>
            <a:pPr algn="l"/>
            <a:r>
              <a:rPr lang="zh-CN" altLang="en-US" dirty="0" smtClean="0"/>
              <a:t>下一步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选择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安装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 </a:t>
            </a:r>
            <a:r>
              <a:rPr lang="en-US" altLang="zh-CN" dirty="0" smtClean="0"/>
              <a:t>centos) --- </a:t>
            </a:r>
            <a:r>
              <a:rPr lang="zh-CN" altLang="en-US" dirty="0" smtClean="0"/>
              <a:t>选择安装路径 </a:t>
            </a:r>
            <a:r>
              <a:rPr lang="en-US" altLang="zh-CN" dirty="0" smtClean="0"/>
              <a:t>(d:/files/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)  </a:t>
            </a:r>
          </a:p>
          <a:p>
            <a:pPr algn="l"/>
            <a:r>
              <a:rPr lang="en-US" altLang="zh-CN" dirty="0" smtClean="0"/>
              <a:t> </a:t>
            </a:r>
            <a:r>
              <a:rPr lang="zh-CN" altLang="en-US" dirty="0" smtClean="0"/>
              <a:t>选择处理器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以下几步可以在虚拟机网络设置中调</a:t>
            </a:r>
            <a:r>
              <a:rPr lang="en-US" altLang="zh-CN" dirty="0" smtClean="0"/>
              <a:t>) --- </a:t>
            </a:r>
            <a:r>
              <a:rPr lang="zh-CN" altLang="en-US" dirty="0" smtClean="0"/>
              <a:t>选择内存</a:t>
            </a:r>
          </a:p>
          <a:p>
            <a:pPr algn="l"/>
            <a:r>
              <a:rPr lang="zh-CN" altLang="en-US" dirty="0"/>
              <a:t> </a:t>
            </a:r>
            <a:r>
              <a:rPr lang="zh-CN" altLang="en-US" dirty="0" smtClean="0"/>
              <a:t>选择网络连接 </a:t>
            </a:r>
            <a:r>
              <a:rPr lang="en-US" altLang="zh-CN" dirty="0" smtClean="0"/>
              <a:t>(</a:t>
            </a:r>
            <a:r>
              <a:rPr lang="zh-CN" altLang="en-US" dirty="0" smtClean="0"/>
              <a:t>桥接 方便 但占用真实机 </a:t>
            </a:r>
            <a:r>
              <a:rPr lang="en-US" altLang="zh-CN" dirty="0" err="1" smtClean="0"/>
              <a:t>nat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vm8</a:t>
            </a:r>
            <a:r>
              <a:rPr lang="zh-CN" altLang="en-US" dirty="0" smtClean="0"/>
              <a:t>虚拟网卡与真实机通信 </a:t>
            </a:r>
            <a:r>
              <a:rPr lang="en-US" altLang="zh-CN" dirty="0" smtClean="0"/>
              <a:t>host-only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vm1 </a:t>
            </a:r>
            <a:r>
              <a:rPr lang="zh-CN" altLang="en-US" dirty="0" smtClean="0"/>
              <a:t>虚拟网卡与真实机通信并且不能与外部电脑通信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 smtClean="0"/>
              <a:t>  I / O </a:t>
            </a:r>
            <a:r>
              <a:rPr lang="zh-CN" altLang="en-US" dirty="0" smtClean="0"/>
              <a:t>控制类型 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)  --- </a:t>
            </a:r>
            <a:r>
              <a:rPr lang="zh-CN" altLang="en-US" dirty="0" smtClean="0"/>
              <a:t>虚拟磁盘类型 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) --- </a:t>
            </a:r>
            <a:r>
              <a:rPr lang="zh-CN" altLang="en-US" dirty="0" smtClean="0"/>
              <a:t>创建新的虚拟器</a:t>
            </a:r>
          </a:p>
          <a:p>
            <a:pPr algn="l"/>
            <a:r>
              <a:rPr lang="zh-CN" altLang="en-US" dirty="0" smtClean="0"/>
              <a:t>  磁盘大小 </a:t>
            </a:r>
            <a:r>
              <a:rPr lang="en-US" altLang="zh-CN" dirty="0" smtClean="0"/>
              <a:t>20 G </a:t>
            </a:r>
            <a:r>
              <a:rPr lang="zh-CN" altLang="en-US" dirty="0" smtClean="0"/>
              <a:t>选择将虚拟磁盘存储为单个文件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完成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37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95238" y="1940313"/>
            <a:ext cx="6828264" cy="36464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dirty="0" smtClean="0"/>
              <a:t>开启此虚拟机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不再显示此提示 进入全屏模式</a:t>
            </a:r>
            <a:r>
              <a:rPr lang="en-US" altLang="zh-CN" dirty="0" smtClean="0"/>
              <a:t>) --- install or upgrade on existing system </a:t>
            </a:r>
            <a:r>
              <a:rPr lang="zh-CN" altLang="en-US" dirty="0" smtClean="0"/>
              <a:t>安装或升级现在的系统</a:t>
            </a:r>
          </a:p>
          <a:p>
            <a:pPr algn="l"/>
            <a:r>
              <a:rPr lang="zh-CN" altLang="en-US" dirty="0" smtClean="0"/>
              <a:t>选择 </a:t>
            </a:r>
            <a:r>
              <a:rPr lang="en-US" altLang="zh-CN" dirty="0" smtClean="0"/>
              <a:t>skip (</a:t>
            </a:r>
            <a:r>
              <a:rPr lang="zh-CN" altLang="en-US" dirty="0" smtClean="0"/>
              <a:t>是否检测你的盘里内容 </a:t>
            </a:r>
            <a:r>
              <a:rPr lang="en-US" altLang="zh-CN" dirty="0" smtClean="0"/>
              <a:t>tab </a:t>
            </a:r>
            <a:r>
              <a:rPr lang="zh-CN" altLang="en-US" dirty="0" smtClean="0"/>
              <a:t>键 方向键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都可以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下一步</a:t>
            </a:r>
          </a:p>
          <a:p>
            <a:pPr algn="l"/>
            <a:r>
              <a:rPr lang="zh-CN" altLang="en-US" dirty="0" smtClean="0"/>
              <a:t>中文简体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基本存储设备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主机名 </a:t>
            </a:r>
            <a:r>
              <a:rPr lang="en-US" altLang="zh-CN" dirty="0" smtClean="0"/>
              <a:t>peng1 --- </a:t>
            </a:r>
            <a:r>
              <a:rPr lang="zh-CN" altLang="en-US" dirty="0" smtClean="0"/>
              <a:t>时区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密码 </a:t>
            </a:r>
          </a:p>
          <a:p>
            <a:pPr algn="l"/>
            <a:r>
              <a:rPr lang="zh-CN" altLang="en-US" dirty="0" smtClean="0"/>
              <a:t>创建自定义布局</a:t>
            </a:r>
          </a:p>
          <a:p>
            <a:pPr algn="l"/>
            <a:r>
              <a:rPr lang="zh-CN" altLang="en-US" dirty="0" smtClean="0"/>
              <a:t>选择创建 </a:t>
            </a:r>
            <a:r>
              <a:rPr lang="en-US" altLang="zh-CN" dirty="0" smtClean="0"/>
              <a:t>---&gt; </a:t>
            </a:r>
            <a:r>
              <a:rPr lang="zh-CN" altLang="en-US" dirty="0" smtClean="0"/>
              <a:t>标准分区 </a:t>
            </a:r>
            <a:r>
              <a:rPr lang="en-US" altLang="zh-CN" dirty="0" smtClean="0"/>
              <a:t>---&gt; /boot(</a:t>
            </a:r>
            <a:r>
              <a:rPr lang="zh-CN" altLang="en-US" dirty="0" smtClean="0"/>
              <a:t>挂载点</a:t>
            </a:r>
            <a:r>
              <a:rPr lang="en-US" altLang="zh-CN" dirty="0" smtClean="0"/>
              <a:t>) 200M</a:t>
            </a:r>
          </a:p>
          <a:p>
            <a:pPr algn="l"/>
            <a:r>
              <a:rPr lang="zh-CN" altLang="en-US" dirty="0" smtClean="0"/>
              <a:t>选择创建 </a:t>
            </a:r>
            <a:r>
              <a:rPr lang="en-US" altLang="zh-CN" dirty="0" smtClean="0"/>
              <a:t>---&gt; </a:t>
            </a:r>
            <a:r>
              <a:rPr lang="zh-CN" altLang="en-US" dirty="0" smtClean="0"/>
              <a:t>标准分区 </a:t>
            </a:r>
            <a:r>
              <a:rPr lang="en-US" altLang="zh-CN" dirty="0" smtClean="0"/>
              <a:t>---&gt; swap(</a:t>
            </a:r>
            <a:r>
              <a:rPr lang="zh-CN" altLang="en-US" dirty="0" smtClean="0"/>
              <a:t>文件系统类型</a:t>
            </a:r>
            <a:r>
              <a:rPr lang="en-US" altLang="zh-CN" dirty="0" smtClean="0"/>
              <a:t>) 200M</a:t>
            </a:r>
          </a:p>
          <a:p>
            <a:pPr algn="l"/>
            <a:r>
              <a:rPr lang="zh-CN" altLang="en-US" dirty="0" smtClean="0"/>
              <a:t>选择创建 </a:t>
            </a:r>
            <a:r>
              <a:rPr lang="en-US" altLang="zh-CN" dirty="0" smtClean="0"/>
              <a:t>---&gt; </a:t>
            </a:r>
            <a:r>
              <a:rPr lang="zh-CN" altLang="en-US" dirty="0" smtClean="0"/>
              <a:t>标准分区 </a:t>
            </a:r>
            <a:r>
              <a:rPr lang="en-US" altLang="zh-CN" dirty="0" smtClean="0"/>
              <a:t>---&gt; / </a:t>
            </a:r>
            <a:r>
              <a:rPr lang="zh-CN" altLang="en-US" dirty="0" smtClean="0"/>
              <a:t>使用全部可用空间</a:t>
            </a:r>
          </a:p>
          <a:p>
            <a:pPr algn="l"/>
            <a:r>
              <a:rPr lang="zh-CN" altLang="en-US" dirty="0" smtClean="0"/>
              <a:t>在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sda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中安装引导装载程序</a:t>
            </a:r>
          </a:p>
          <a:p>
            <a:pPr algn="l"/>
            <a:r>
              <a:rPr lang="zh-CN" altLang="en-US" dirty="0" smtClean="0"/>
              <a:t>软件包程序选择 </a:t>
            </a:r>
            <a:r>
              <a:rPr lang="en-US" altLang="zh-CN" dirty="0" smtClean="0"/>
              <a:t>basic server --- </a:t>
            </a:r>
            <a:r>
              <a:rPr lang="zh-CN" altLang="en-US" dirty="0" smtClean="0"/>
              <a:t>安装引导程序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8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312234"/>
            <a:ext cx="9144000" cy="1020434"/>
          </a:xfrm>
        </p:spPr>
        <p:txBody>
          <a:bodyPr/>
          <a:lstStyle/>
          <a:p>
            <a:r>
              <a:rPr lang="zh-CN" altLang="en-US" dirty="0" smtClean="0"/>
              <a:t>配置网卡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4307" y="1840145"/>
            <a:ext cx="7943385" cy="364077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dirty="0" smtClean="0"/>
              <a:t>[root@peng3 ~]# 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//network-scripts//ifcfg-eth0</a:t>
            </a:r>
          </a:p>
          <a:p>
            <a:pPr algn="l"/>
            <a:r>
              <a:rPr lang="zh-CN" altLang="en-US" dirty="0" smtClean="0"/>
              <a:t>修改 </a:t>
            </a:r>
            <a:r>
              <a:rPr lang="en-US" altLang="zh-CN" dirty="0" smtClean="0"/>
              <a:t>ONBOOT = 'yes' (</a:t>
            </a:r>
            <a:r>
              <a:rPr lang="zh-CN" altLang="en-US" dirty="0" smtClean="0"/>
              <a:t>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no </a:t>
            </a:r>
            <a:r>
              <a:rPr lang="zh-CN" altLang="en-US" dirty="0" smtClean="0"/>
              <a:t>改为 </a:t>
            </a:r>
            <a:r>
              <a:rPr lang="en-US" altLang="zh-CN" dirty="0" smtClean="0"/>
              <a:t>yes vim </a:t>
            </a:r>
            <a:r>
              <a:rPr lang="zh-CN" altLang="en-US" dirty="0" smtClean="0"/>
              <a:t>中强制退出 </a:t>
            </a:r>
            <a:r>
              <a:rPr lang="en-US" altLang="zh-CN" dirty="0" smtClean="0"/>
              <a:t>q! Tab </a:t>
            </a:r>
            <a:r>
              <a:rPr lang="zh-CN" altLang="en-US" dirty="0" smtClean="0"/>
              <a:t>键补全</a:t>
            </a:r>
            <a:r>
              <a:rPr lang="en-US" altLang="zh-CN" dirty="0" smtClean="0"/>
              <a:t>)</a:t>
            </a:r>
          </a:p>
          <a:p>
            <a:pPr algn="l"/>
            <a:r>
              <a:rPr lang="zh-CN" altLang="en-US" dirty="0" smtClean="0"/>
              <a:t>按 </a:t>
            </a:r>
            <a:r>
              <a:rPr lang="en-US" altLang="zh-CN" dirty="0" smtClean="0"/>
              <a:t>esc </a:t>
            </a:r>
            <a:r>
              <a:rPr lang="zh-CN" altLang="en-US" dirty="0" smtClean="0"/>
              <a:t>键  输入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 (esc </a:t>
            </a:r>
            <a:r>
              <a:rPr lang="zh-CN" altLang="en-US" dirty="0" smtClean="0"/>
              <a:t>键进入编辑模式 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进入命令模式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 smtClean="0"/>
              <a:t>[root@peng3 ~]# service network restart</a:t>
            </a:r>
          </a:p>
          <a:p>
            <a:pPr algn="l"/>
            <a:r>
              <a:rPr lang="zh-CN" altLang="en-US" dirty="0" smtClean="0"/>
              <a:t>正在关闭接口 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：                             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]</a:t>
            </a:r>
          </a:p>
          <a:p>
            <a:pPr algn="l"/>
            <a:r>
              <a:rPr lang="zh-CN" altLang="en-US" dirty="0" smtClean="0"/>
              <a:t>关闭环回接口：                                  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]</a:t>
            </a:r>
          </a:p>
          <a:p>
            <a:pPr algn="l"/>
            <a:r>
              <a:rPr lang="zh-CN" altLang="en-US" dirty="0" smtClean="0"/>
              <a:t>弹出环回接口：                                  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]</a:t>
            </a:r>
          </a:p>
          <a:p>
            <a:pPr algn="l"/>
            <a:r>
              <a:rPr lang="zh-CN" altLang="en-US" dirty="0" smtClean="0"/>
              <a:t>弹出界面 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：</a:t>
            </a:r>
          </a:p>
          <a:p>
            <a:pPr algn="l"/>
            <a:r>
              <a:rPr lang="zh-CN" altLang="en-US" dirty="0" smtClean="0"/>
              <a:t>正在决定 </a:t>
            </a:r>
            <a:r>
              <a:rPr lang="en-US" altLang="zh-CN" dirty="0" smtClean="0"/>
              <a:t>eth0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...</a:t>
            </a:r>
            <a:r>
              <a:rPr lang="zh-CN" altLang="en-US" dirty="0" smtClean="0"/>
              <a:t>完成。 </a:t>
            </a:r>
            <a:r>
              <a:rPr lang="en-US" altLang="zh-CN" dirty="0" smtClean="0"/>
              <a:t>[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]</a:t>
            </a:r>
          </a:p>
          <a:p>
            <a:pPr algn="l"/>
            <a:r>
              <a:rPr lang="en-US" altLang="zh-CN" dirty="0" smtClean="0"/>
              <a:t>[root@peng3 ~]# </a:t>
            </a:r>
            <a:r>
              <a:rPr lang="en-US" altLang="zh-CN" dirty="0" err="1" smtClean="0"/>
              <a:t>ifconfig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9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关闭网卡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81922" y="1885360"/>
            <a:ext cx="8132956" cy="3115962"/>
          </a:xfrm>
        </p:spPr>
        <p:txBody>
          <a:bodyPr/>
          <a:lstStyle/>
          <a:p>
            <a:pPr algn="l"/>
            <a:r>
              <a:rPr lang="en-US" altLang="zh-CN" dirty="0" smtClean="0"/>
              <a:t>[root@peng3 ~]# service </a:t>
            </a:r>
            <a:r>
              <a:rPr lang="en-US" altLang="zh-CN" dirty="0" err="1" smtClean="0"/>
              <a:t>iptables</a:t>
            </a:r>
            <a:r>
              <a:rPr lang="en-US" altLang="zh-CN" dirty="0" smtClean="0"/>
              <a:t> stop</a:t>
            </a:r>
          </a:p>
          <a:p>
            <a:pPr algn="l"/>
            <a:r>
              <a:rPr lang="en-US" altLang="zh-CN" dirty="0" err="1" smtClean="0"/>
              <a:t>iptables</a:t>
            </a:r>
            <a:r>
              <a:rPr lang="zh-CN" altLang="en-US" dirty="0" smtClean="0"/>
              <a:t>：清除防火墙规则：                      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]</a:t>
            </a:r>
          </a:p>
          <a:p>
            <a:pPr algn="l"/>
            <a:r>
              <a:rPr lang="en-US" altLang="zh-CN" dirty="0" err="1" smtClean="0"/>
              <a:t>iptables</a:t>
            </a:r>
            <a:r>
              <a:rPr lang="zh-CN" altLang="en-US" dirty="0" smtClean="0"/>
              <a:t>：将链设置为政策 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filter                    [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]</a:t>
            </a:r>
          </a:p>
          <a:p>
            <a:pPr algn="l"/>
            <a:r>
              <a:rPr lang="en-US" altLang="zh-CN" dirty="0" err="1" smtClean="0"/>
              <a:t>iptables</a:t>
            </a:r>
            <a:r>
              <a:rPr lang="zh-CN" altLang="en-US" dirty="0" smtClean="0"/>
              <a:t>：正在卸载模块：                        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]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6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查看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版本信息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93795" y="1996873"/>
            <a:ext cx="7720361" cy="3115962"/>
          </a:xfrm>
        </p:spPr>
        <p:txBody>
          <a:bodyPr/>
          <a:lstStyle/>
          <a:p>
            <a:pPr algn="l"/>
            <a:r>
              <a:rPr lang="en-US" altLang="zh-CN" dirty="0" smtClean="0"/>
              <a:t>[root@iZ94f2imuwkZ java]# 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-a #</a:t>
            </a:r>
            <a:r>
              <a:rPr lang="zh-CN" altLang="en-US" dirty="0" smtClean="0"/>
              <a:t>阿里云服务器</a:t>
            </a:r>
          </a:p>
          <a:p>
            <a:pPr algn="l"/>
            <a:r>
              <a:rPr lang="en-US" altLang="zh-CN" dirty="0" smtClean="0"/>
              <a:t>Linux iZ94f2imuwkZ 2.6.32-431.23.3.el6.x86_64 #1 SMP Thu Jul 31 17:20:51 UTC 2014 x86_64 </a:t>
            </a:r>
            <a:r>
              <a:rPr lang="en-US" altLang="zh-CN" dirty="0" err="1" smtClean="0"/>
              <a:t>x86_64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x86_64</a:t>
            </a:r>
            <a:r>
              <a:rPr lang="en-US" altLang="zh-CN" dirty="0" smtClean="0"/>
              <a:t> GNU/Linux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[root@peng1 bin]# 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-a #</a:t>
            </a:r>
            <a:r>
              <a:rPr lang="zh-CN" altLang="en-US" dirty="0" smtClean="0"/>
              <a:t>本地虚拟机 </a:t>
            </a:r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Linux peng1 2.6.32-279.el6.i686 #1 SMP Fri Jun 22 10:59:55 UTC 2012 i686 </a:t>
            </a:r>
            <a:r>
              <a:rPr lang="en-US" altLang="zh-CN" dirty="0" err="1" smtClean="0"/>
              <a:t>i686</a:t>
            </a:r>
            <a:r>
              <a:rPr lang="en-US" altLang="zh-CN" dirty="0" smtClean="0"/>
              <a:t> i386 GNU/Linux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51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1131</Words>
  <Application>Microsoft Office PowerPoint</Application>
  <PresentationFormat>宽屏</PresentationFormat>
  <Paragraphs>187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Wingdings</vt:lpstr>
      <vt:lpstr>Office 主题</vt:lpstr>
      <vt:lpstr>Hadoop 环境搭建</vt:lpstr>
      <vt:lpstr>PowerPoint 演示文稿</vt:lpstr>
      <vt:lpstr>Hadoop 运行环境</vt:lpstr>
      <vt:lpstr>安装 VMware</vt:lpstr>
      <vt:lpstr>安装虚拟机</vt:lpstr>
      <vt:lpstr>安装 Linux 系统</vt:lpstr>
      <vt:lpstr>配置网卡</vt:lpstr>
      <vt:lpstr>关闭网卡</vt:lpstr>
      <vt:lpstr>查看 Linux 版本信息</vt:lpstr>
      <vt:lpstr>下载 JDK</vt:lpstr>
      <vt:lpstr>配置 JDK</vt:lpstr>
      <vt:lpstr>下载 Hadoop </vt:lpstr>
      <vt:lpstr>配置 Hadoop 环境变量</vt:lpstr>
      <vt:lpstr>配置目录 core-site.xml</vt:lpstr>
      <vt:lpstr>Hdfs-site.xml</vt:lpstr>
      <vt:lpstr>Mapred-site.xml</vt:lpstr>
      <vt:lpstr>配置主从</vt:lpstr>
      <vt:lpstr>配置无密码登录</vt:lpstr>
      <vt:lpstr> </vt:lpstr>
      <vt:lpstr>格式化 NameNode</vt:lpstr>
      <vt:lpstr>启动 hadoop</vt:lpstr>
      <vt:lpstr>Hadoop 开发环境</vt:lpstr>
      <vt:lpstr>查看 window 版本信息</vt:lpstr>
      <vt:lpstr>下载 JDK</vt:lpstr>
      <vt:lpstr>配置 JDK</vt:lpstr>
      <vt:lpstr>下载 JDK</vt:lpstr>
      <vt:lpstr>下载 Eclipse</vt:lpstr>
      <vt:lpstr>安装 hadoop 插件</vt:lpstr>
      <vt:lpstr>配置 hadoop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环境</dc:title>
  <dc:creator>Administrator</dc:creator>
  <cp:lastModifiedBy>Administrator</cp:lastModifiedBy>
  <cp:revision>16</cp:revision>
  <dcterms:created xsi:type="dcterms:W3CDTF">2016-03-09T02:15:12Z</dcterms:created>
  <dcterms:modified xsi:type="dcterms:W3CDTF">2016-03-09T07:41:04Z</dcterms:modified>
</cp:coreProperties>
</file>