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0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010" y="349661"/>
            <a:ext cx="9254490" cy="523960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830898"/>
            <a:ext cx="9144000" cy="1317942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zh-CN" altLang="en-US" dirty="0" smtClean="0"/>
              <a:t>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8897-C6C6-4692-B39E-02DE6F837AAE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E52FB-1DB1-410C-B607-A9B282F423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195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8897-C6C6-4692-B39E-02DE6F837AAE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E52FB-1DB1-410C-B607-A9B282F423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51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8897-C6C6-4692-B39E-02DE6F837AAE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E52FB-1DB1-410C-B607-A9B282F423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50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8897-C6C6-4692-B39E-02DE6F837AAE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E52FB-1DB1-410C-B607-A9B282F423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337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8897-C6C6-4692-B39E-02DE6F837AAE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E52FB-1DB1-410C-B607-A9B282F423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923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8897-C6C6-4692-B39E-02DE6F837AAE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E52FB-1DB1-410C-B607-A9B282F423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981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8897-C6C6-4692-B39E-02DE6F837AAE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E52FB-1DB1-410C-B607-A9B282F423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582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8897-C6C6-4692-B39E-02DE6F837AAE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E52FB-1DB1-410C-B607-A9B282F423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903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8897-C6C6-4692-B39E-02DE6F837AAE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E52FB-1DB1-410C-B607-A9B282F423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478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8897-C6C6-4692-B39E-02DE6F837AAE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E52FB-1DB1-410C-B607-A9B282F423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25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8897-C6C6-4692-B39E-02DE6F837AAE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E52FB-1DB1-410C-B607-A9B282F423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988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18897-C6C6-4692-B39E-02DE6F837AAE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E52FB-1DB1-410C-B607-A9B282F423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366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94560" y="819468"/>
            <a:ext cx="8050530" cy="2782570"/>
          </a:xfrm>
        </p:spPr>
        <p:txBody>
          <a:bodyPr/>
          <a:lstStyle/>
          <a:p>
            <a:pPr algn="ctr"/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zh-CN" altLang="en-US" dirty="0" smtClean="0"/>
              <a:t>案例子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493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11680" y="830898"/>
            <a:ext cx="8656320" cy="1169352"/>
          </a:xfrm>
        </p:spPr>
        <p:txBody>
          <a:bodyPr/>
          <a:lstStyle/>
          <a:p>
            <a:r>
              <a:rPr lang="zh-CN" altLang="en-US" dirty="0" smtClean="0"/>
              <a:t>构建项目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11680" y="2297430"/>
            <a:ext cx="8656320" cy="2960370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410" y="2297430"/>
            <a:ext cx="5809449" cy="296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19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17420" y="445770"/>
            <a:ext cx="8313420" cy="1223010"/>
          </a:xfrm>
        </p:spPr>
        <p:txBody>
          <a:bodyPr/>
          <a:lstStyle/>
          <a:p>
            <a:r>
              <a:rPr lang="zh-CN" altLang="en-US" dirty="0" smtClean="0"/>
              <a:t>新建  </a:t>
            </a:r>
            <a:r>
              <a:rPr lang="en-US" altLang="zh-CN" dirty="0" smtClean="0"/>
              <a:t>Map 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17420" y="1853248"/>
            <a:ext cx="7799070" cy="3153092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420" y="1853248"/>
            <a:ext cx="8064032" cy="303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9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17420" y="445770"/>
            <a:ext cx="8313420" cy="1223010"/>
          </a:xfrm>
        </p:spPr>
        <p:txBody>
          <a:bodyPr/>
          <a:lstStyle/>
          <a:p>
            <a:r>
              <a:rPr lang="zh-CN" altLang="en-US" dirty="0" smtClean="0"/>
              <a:t>新建  </a:t>
            </a:r>
            <a:r>
              <a:rPr lang="en-US" altLang="zh-CN" dirty="0" smtClean="0"/>
              <a:t>Reduce 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17420" y="1853248"/>
            <a:ext cx="7799070" cy="3153092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420" y="1853248"/>
            <a:ext cx="7889113" cy="294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93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17420" y="445770"/>
            <a:ext cx="8313420" cy="1223010"/>
          </a:xfrm>
        </p:spPr>
        <p:txBody>
          <a:bodyPr/>
          <a:lstStyle/>
          <a:p>
            <a:r>
              <a:rPr lang="zh-CN" altLang="en-US" dirty="0" smtClean="0"/>
              <a:t>新建  </a:t>
            </a:r>
            <a:r>
              <a:rPr lang="en-US" altLang="zh-CN" dirty="0" err="1" smtClean="0"/>
              <a:t>JobRun</a:t>
            </a:r>
            <a:r>
              <a:rPr lang="en-US" altLang="zh-CN" dirty="0" smtClean="0"/>
              <a:t>  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17420" y="1853248"/>
            <a:ext cx="7799070" cy="3153092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419" y="1853248"/>
            <a:ext cx="7313283" cy="300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52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17420" y="445770"/>
            <a:ext cx="8313420" cy="1223010"/>
          </a:xfrm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17420" y="1853248"/>
            <a:ext cx="7799070" cy="3153092"/>
          </a:xfrm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453" y="680338"/>
            <a:ext cx="7900648" cy="462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3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17420" y="445770"/>
            <a:ext cx="8313420" cy="1223010"/>
          </a:xfrm>
        </p:spPr>
        <p:txBody>
          <a:bodyPr/>
          <a:lstStyle/>
          <a:p>
            <a:r>
              <a:rPr lang="zh-CN" altLang="en-US" dirty="0" smtClean="0"/>
              <a:t>打 </a:t>
            </a:r>
            <a:r>
              <a:rPr lang="en-US" altLang="zh-CN" dirty="0" smtClean="0"/>
              <a:t>jar </a:t>
            </a:r>
            <a:r>
              <a:rPr lang="zh-CN" altLang="en-US" dirty="0" smtClean="0"/>
              <a:t>包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17420" y="1853248"/>
            <a:ext cx="7799070" cy="3153092"/>
          </a:xfrm>
        </p:spPr>
        <p:txBody>
          <a:bodyPr/>
          <a:lstStyle/>
          <a:p>
            <a:r>
              <a:rPr lang="en-US" altLang="zh-CN" dirty="0" smtClean="0"/>
              <a:t>File --- </a:t>
            </a:r>
            <a:r>
              <a:rPr lang="zh-CN" altLang="en-US" dirty="0" smtClean="0"/>
              <a:t>导出 </a:t>
            </a:r>
            <a:r>
              <a:rPr lang="en-US" altLang="zh-CN" dirty="0" smtClean="0"/>
              <a:t>---  JAR </a:t>
            </a:r>
            <a:r>
              <a:rPr lang="zh-CN" altLang="en-US" dirty="0" smtClean="0"/>
              <a:t>包 </a:t>
            </a:r>
            <a:r>
              <a:rPr lang="en-US" altLang="zh-CN" dirty="0" smtClean="0"/>
              <a:t>--- </a:t>
            </a:r>
            <a:r>
              <a:rPr lang="zh-CN" altLang="en-US" dirty="0" smtClean="0"/>
              <a:t>导到桌面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使用   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 </a:t>
            </a:r>
            <a:r>
              <a:rPr lang="zh-CN" altLang="en-US" dirty="0" smtClean="0"/>
              <a:t>工具上传到 </a:t>
            </a:r>
            <a:r>
              <a:rPr lang="en-US" altLang="zh-CN" dirty="0" smtClean="0"/>
              <a:t>peng1 </a:t>
            </a:r>
            <a:r>
              <a:rPr lang="zh-CN" altLang="en-US" dirty="0" smtClean="0"/>
              <a:t>主机上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279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17420" y="445770"/>
            <a:ext cx="8313420" cy="1223010"/>
          </a:xfrm>
        </p:spPr>
        <p:txBody>
          <a:bodyPr/>
          <a:lstStyle/>
          <a:p>
            <a:r>
              <a:rPr lang="zh-CN" altLang="en-US" dirty="0" smtClean="0"/>
              <a:t>运行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17420" y="1853248"/>
            <a:ext cx="7799070" cy="3153092"/>
          </a:xfrm>
        </p:spPr>
        <p:txBody>
          <a:bodyPr/>
          <a:lstStyle/>
          <a:p>
            <a:r>
              <a:rPr lang="nl-NL" altLang="zh-CN" dirty="0" smtClean="0"/>
              <a:t>[root@peng1 </a:t>
            </a:r>
            <a:r>
              <a:rPr lang="nl-NL" altLang="zh-CN" dirty="0"/>
              <a:t>~]# cd /home/hadoop1.2/</a:t>
            </a:r>
          </a:p>
          <a:p>
            <a:r>
              <a:rPr lang="nl-NL" altLang="zh-CN" dirty="0" smtClean="0"/>
              <a:t>[root@peng1 hadoop1.2]# ./bin/start-all.sh</a:t>
            </a:r>
          </a:p>
          <a:p>
            <a:r>
              <a:rPr lang="zh-CN" altLang="en-US" dirty="0" smtClean="0"/>
              <a:t>使用 </a:t>
            </a:r>
            <a:r>
              <a:rPr lang="en-US" altLang="zh-CN" dirty="0" err="1" smtClean="0"/>
              <a:t>jps</a:t>
            </a:r>
            <a:r>
              <a:rPr lang="en-US" altLang="zh-CN" dirty="0" smtClean="0"/>
              <a:t> </a:t>
            </a:r>
            <a:r>
              <a:rPr lang="zh-CN" altLang="en-US" dirty="0" smtClean="0"/>
              <a:t>主机查看是否全部正常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nl-NL" altLang="zh-CN" dirty="0" smtClean="0"/>
              <a:t>[</a:t>
            </a:r>
            <a:r>
              <a:rPr lang="nl-NL" altLang="zh-CN" dirty="0"/>
              <a:t>root@peng3 hadoop1.2</a:t>
            </a:r>
            <a:r>
              <a:rPr lang="nl-NL" altLang="zh-CN" dirty="0" smtClean="0"/>
              <a:t>]# ./bin/hadoop jar /root/wc.jar mr.peng.com.JobRun</a:t>
            </a:r>
          </a:p>
          <a:p>
            <a:r>
              <a:rPr lang="nl-NL" altLang="zh-CN" dirty="0" smtClean="0"/>
              <a:t>Eclipse </a:t>
            </a:r>
            <a:r>
              <a:rPr lang="zh-CN" altLang="en-US" dirty="0" smtClean="0"/>
              <a:t>相看结果 </a:t>
            </a:r>
            <a:r>
              <a:rPr lang="en-US" altLang="zh-CN" dirty="0" smtClean="0"/>
              <a:t>DFS Locations --- user/output/</a:t>
            </a:r>
            <a:r>
              <a:rPr lang="en-US" altLang="zh-CN" dirty="0" err="1" smtClean="0"/>
              <a:t>wc</a:t>
            </a:r>
            <a:r>
              <a:rPr lang="en-US" altLang="zh-CN" smtClean="0"/>
              <a:t>/part…</a:t>
            </a:r>
            <a:endParaRPr lang="nl-NL" altLang="zh-CN" dirty="0"/>
          </a:p>
          <a:p>
            <a:endParaRPr lang="nl-NL" altLang="zh-CN" dirty="0"/>
          </a:p>
        </p:txBody>
      </p:sp>
    </p:spTree>
    <p:extLst>
      <p:ext uri="{BB962C8B-B14F-4D97-AF65-F5344CB8AC3E}">
        <p14:creationId xmlns:p14="http://schemas.microsoft.com/office/powerpoint/2010/main" val="95523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79</Words>
  <Application>Microsoft Office PowerPoint</Application>
  <PresentationFormat>宽屏</PresentationFormat>
  <Paragraphs>18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Hadoop 案例子</vt:lpstr>
      <vt:lpstr>构建项目</vt:lpstr>
      <vt:lpstr>新建  Map 类</vt:lpstr>
      <vt:lpstr>新建  Reduce 类</vt:lpstr>
      <vt:lpstr>新建  JobRun  类</vt:lpstr>
      <vt:lpstr> </vt:lpstr>
      <vt:lpstr>打 jar 包</vt:lpstr>
      <vt:lpstr>运行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5</cp:revision>
  <dcterms:created xsi:type="dcterms:W3CDTF">2016-03-08T09:02:47Z</dcterms:created>
  <dcterms:modified xsi:type="dcterms:W3CDTF">2016-03-10T08:04:47Z</dcterms:modified>
</cp:coreProperties>
</file>