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60" r:id="rId7"/>
    <p:sldId id="259" r:id="rId8"/>
    <p:sldId id="262" r:id="rId9"/>
    <p:sldId id="261" r:id="rId10"/>
    <p:sldId id="272" r:id="rId11"/>
    <p:sldId id="275" r:id="rId12"/>
    <p:sldId id="263" r:id="rId13"/>
    <p:sldId id="276" r:id="rId14"/>
    <p:sldId id="277" r:id="rId15"/>
    <p:sldId id="267" r:id="rId16"/>
    <p:sldId id="271" r:id="rId17"/>
    <p:sldId id="264" r:id="rId18"/>
    <p:sldId id="268" r:id="rId19"/>
    <p:sldId id="278" r:id="rId20"/>
    <p:sldId id="265" r:id="rId21"/>
    <p:sldId id="269" r:id="rId22"/>
    <p:sldId id="266" r:id="rId23"/>
    <p:sldId id="2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52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2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4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4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4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0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4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D406-4F53-40ED-9827-DA09242712B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5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498557.htm" TargetMode="External"/><Relationship Id="rId2" Type="http://schemas.openxmlformats.org/officeDocument/2006/relationships/hyperlink" Target="http://baike.baidu.com/subview/37/6030295.ht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91489.htm" TargetMode="External"/><Relationship Id="rId2" Type="http://schemas.openxmlformats.org/officeDocument/2006/relationships/hyperlink" Target="http://baike.baidu.com/view/908354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40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启动后相关页面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Peng1:50070/</a:t>
            </a:r>
            <a:r>
              <a:rPr lang="en-US" altLang="zh-CN" dirty="0" err="1" smtClean="0"/>
              <a:t>dfshealth.jps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Peng1:50070/explorer.html #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上数据存储位置等信息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Peng1:8088/cluster               #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相关信息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Peng1:60010/master-status #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相关信息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Peng1:8088                              # spark </a:t>
            </a:r>
            <a:r>
              <a:rPr lang="zh-CN" altLang="en-US" smtClean="0"/>
              <a:t>相关信息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43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两大核心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HDFS (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Distributed File System) </a:t>
            </a:r>
            <a:r>
              <a:rPr lang="zh-CN" altLang="en-US" dirty="0" smtClean="0"/>
              <a:t>分布式文件系统 海量数量存储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并行的离线计算框架  海量数据分析 实现任务分解和调 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779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69" y="0"/>
            <a:ext cx="992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0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原理分析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71700"/>
            <a:ext cx="9368790" cy="45491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HDFS </a:t>
            </a:r>
            <a:r>
              <a:rPr lang="zh-CN" altLang="en-US" dirty="0" smtClean="0"/>
              <a:t>写入文件的流程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第一步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向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发起写数据请求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第二步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返回元数据给 </a:t>
            </a:r>
            <a:r>
              <a:rPr lang="en-US" altLang="zh-CN" dirty="0" smtClean="0"/>
              <a:t>client</a:t>
            </a:r>
          </a:p>
          <a:p>
            <a:pPr algn="l"/>
            <a:r>
              <a:rPr lang="zh-CN" altLang="en-US" dirty="0" smtClean="0"/>
              <a:t>第三步 写入 </a:t>
            </a:r>
            <a:r>
              <a:rPr lang="en-US" altLang="zh-CN" dirty="0" smtClean="0"/>
              <a:t>block</a:t>
            </a:r>
          </a:p>
          <a:p>
            <a:pPr algn="l"/>
            <a:r>
              <a:rPr lang="zh-CN" altLang="en-US" dirty="0" smtClean="0"/>
              <a:t>第四步 </a:t>
            </a:r>
            <a:r>
              <a:rPr lang="en-US" altLang="zh-CN" dirty="0" smtClean="0"/>
              <a:t>block </a:t>
            </a:r>
            <a:r>
              <a:rPr lang="zh-CN" altLang="en-US" dirty="0" smtClean="0"/>
              <a:t>之间进行复制</a:t>
            </a:r>
            <a:endParaRPr lang="en-US" altLang="zh-CN" dirty="0" smtClean="0"/>
          </a:p>
          <a:p>
            <a:pPr algn="l"/>
            <a:r>
              <a:rPr lang="en-US" altLang="zh-CN" dirty="0" err="1"/>
              <a:t>NameNode</a:t>
            </a:r>
            <a:r>
              <a:rPr lang="en-US" altLang="zh-CN" dirty="0"/>
              <a:t> </a:t>
            </a:r>
            <a:r>
              <a:rPr lang="zh-CN" altLang="en-US" dirty="0"/>
              <a:t>会决定把第一个 </a:t>
            </a:r>
            <a:r>
              <a:rPr lang="en-US" altLang="zh-CN" dirty="0"/>
              <a:t>Block </a:t>
            </a:r>
            <a:r>
              <a:rPr lang="zh-CN" altLang="en-US" dirty="0"/>
              <a:t>及其副本写在哪些机器 </a:t>
            </a:r>
            <a:r>
              <a:rPr lang="en-US" altLang="zh-CN" dirty="0"/>
              <a:t>(</a:t>
            </a:r>
            <a:r>
              <a:rPr lang="zh-CN" altLang="en-US" dirty="0"/>
              <a:t>一般而言如果有三个副本 那么两个副本在同一个 </a:t>
            </a:r>
            <a:r>
              <a:rPr lang="en-US" altLang="zh-CN" dirty="0"/>
              <a:t>Rack </a:t>
            </a:r>
            <a:r>
              <a:rPr lang="zh-CN" altLang="en-US" dirty="0"/>
              <a:t>另外一个副本在另一个机架中的</a:t>
            </a:r>
            <a:r>
              <a:rPr lang="en-US" altLang="zh-CN" dirty="0"/>
              <a:t>) </a:t>
            </a:r>
            <a:r>
              <a:rPr lang="zh-CN" altLang="en-US" dirty="0"/>
              <a:t>但是实际上写入数据的时候  </a:t>
            </a:r>
            <a:r>
              <a:rPr lang="zh-CN" altLang="en-US" dirty="0" smtClean="0"/>
              <a:t>客户端</a:t>
            </a:r>
            <a:r>
              <a:rPr lang="zh-CN" altLang="en-US" dirty="0"/>
              <a:t>只写入每个 </a:t>
            </a:r>
            <a:r>
              <a:rPr lang="en-US" altLang="zh-CN" dirty="0"/>
              <a:t>Block </a:t>
            </a:r>
            <a:r>
              <a:rPr lang="zh-CN" altLang="en-US" dirty="0"/>
              <a:t>的第一个副本给 </a:t>
            </a:r>
            <a:r>
              <a:rPr lang="en-US" altLang="zh-CN" dirty="0" smtClean="0"/>
              <a:t>HDFS  Client </a:t>
            </a:r>
            <a:r>
              <a:rPr lang="zh-CN" altLang="en-US" dirty="0"/>
              <a:t>写入每个 </a:t>
            </a:r>
            <a:r>
              <a:rPr lang="en-US" altLang="zh-CN" dirty="0"/>
              <a:t>Block </a:t>
            </a:r>
            <a:r>
              <a:rPr lang="zh-CN" altLang="en-US" dirty="0"/>
              <a:t>的第一个副本后  该 </a:t>
            </a:r>
            <a:r>
              <a:rPr lang="en-US" altLang="zh-CN" dirty="0"/>
              <a:t>Block </a:t>
            </a:r>
            <a:r>
              <a:rPr lang="zh-CN" altLang="en-US" dirty="0"/>
              <a:t>的副本是在 </a:t>
            </a:r>
            <a:r>
              <a:rPr lang="en-US" altLang="zh-CN" dirty="0" err="1"/>
              <a:t>NameNode</a:t>
            </a:r>
            <a:r>
              <a:rPr lang="en-US" altLang="zh-CN" dirty="0"/>
              <a:t> </a:t>
            </a:r>
            <a:r>
              <a:rPr lang="zh-CN" altLang="en-US" dirty="0"/>
              <a:t>的管理下基于第一个副本的数据进行 </a:t>
            </a:r>
            <a:r>
              <a:rPr lang="en-US" altLang="zh-CN" dirty="0"/>
              <a:t>Pipeline </a:t>
            </a:r>
            <a:r>
              <a:rPr lang="zh-CN" altLang="en-US" dirty="0"/>
              <a:t>方式的写入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第五步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更新元数据至 </a:t>
            </a:r>
            <a:r>
              <a:rPr lang="en-US" altLang="zh-CN" dirty="0" err="1" smtClean="0"/>
              <a:t>namenode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725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原理分析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71700"/>
            <a:ext cx="9368790" cy="454914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HDFS </a:t>
            </a:r>
            <a:r>
              <a:rPr lang="zh-CN" altLang="en-US" dirty="0" smtClean="0"/>
              <a:t>读取</a:t>
            </a:r>
            <a:r>
              <a:rPr lang="zh-CN" altLang="en-US" dirty="0" smtClean="0"/>
              <a:t>文件的流程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第一步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向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发起读取数据的请求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第二步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返回元数据给 </a:t>
            </a:r>
            <a:r>
              <a:rPr lang="en-US" altLang="zh-CN" dirty="0"/>
              <a:t>client (</a:t>
            </a:r>
            <a:r>
              <a:rPr lang="en-US" altLang="zh-CN" dirty="0" err="1"/>
              <a:t>NameNode</a:t>
            </a:r>
            <a:r>
              <a:rPr lang="en-US" altLang="zh-CN" dirty="0"/>
              <a:t> </a:t>
            </a:r>
            <a:r>
              <a:rPr lang="zh-CN" altLang="en-US" dirty="0"/>
              <a:t>会检索 </a:t>
            </a:r>
            <a:r>
              <a:rPr lang="en-US" altLang="zh-CN" dirty="0"/>
              <a:t>Client </a:t>
            </a:r>
            <a:r>
              <a:rPr lang="zh-CN" altLang="en-US" dirty="0"/>
              <a:t>读取数据的元数据信息来决定第一个 </a:t>
            </a:r>
            <a:r>
              <a:rPr lang="en-US" altLang="zh-CN" dirty="0"/>
              <a:t>Block </a:t>
            </a:r>
            <a:r>
              <a:rPr lang="zh-CN" altLang="en-US" dirty="0"/>
              <a:t>具体在哪些机器上并根据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的机架感知策略等决定把哪个副本交给 </a:t>
            </a:r>
            <a:r>
              <a:rPr lang="en-US" altLang="zh-CN" dirty="0"/>
              <a:t>Client </a:t>
            </a:r>
            <a:r>
              <a:rPr lang="zh-CN" altLang="en-US" dirty="0"/>
              <a:t>去读取 </a:t>
            </a:r>
            <a:r>
              <a:rPr lang="en-US" altLang="zh-CN" dirty="0" smtClean="0"/>
              <a:t>)</a:t>
            </a:r>
          </a:p>
          <a:p>
            <a:pPr algn="l"/>
            <a:r>
              <a:rPr lang="zh-CN" altLang="en-US" dirty="0" smtClean="0"/>
              <a:t>第三步 读取  </a:t>
            </a:r>
            <a:r>
              <a:rPr lang="en-US" altLang="zh-CN" dirty="0" smtClean="0"/>
              <a:t>block </a:t>
            </a:r>
            <a:r>
              <a:rPr lang="zh-CN" altLang="en-US" dirty="0" smtClean="0"/>
              <a:t>中数据 </a:t>
            </a:r>
            <a:r>
              <a:rPr lang="en-US" altLang="zh-CN" dirty="0" smtClean="0"/>
              <a:t>(</a:t>
            </a:r>
            <a:r>
              <a:rPr lang="zh-CN" altLang="en-US" dirty="0"/>
              <a:t>其实 </a:t>
            </a:r>
            <a:r>
              <a:rPr lang="en-US" altLang="zh-CN" dirty="0" err="1"/>
              <a:t>NameNode</a:t>
            </a:r>
            <a:r>
              <a:rPr lang="en-US" altLang="zh-CN" dirty="0"/>
              <a:t> </a:t>
            </a:r>
            <a:r>
              <a:rPr lang="zh-CN" altLang="en-US" dirty="0"/>
              <a:t>是返回了该副本的 </a:t>
            </a:r>
            <a:r>
              <a:rPr lang="en-US" altLang="zh-CN" dirty="0"/>
              <a:t>URL  </a:t>
            </a:r>
            <a:r>
              <a:rPr lang="zh-CN" altLang="en-US" dirty="0"/>
              <a:t>接下来就是 </a:t>
            </a:r>
            <a:r>
              <a:rPr lang="en-US" altLang="zh-CN" dirty="0"/>
              <a:t>Client </a:t>
            </a:r>
            <a:r>
              <a:rPr lang="zh-CN" altLang="en-US" dirty="0"/>
              <a:t>通过该 </a:t>
            </a:r>
            <a:r>
              <a:rPr lang="en-US" altLang="zh-CN" dirty="0"/>
              <a:t>URL </a:t>
            </a:r>
            <a:r>
              <a:rPr lang="zh-CN" altLang="en-US" dirty="0"/>
              <a:t>建立 </a:t>
            </a:r>
            <a:r>
              <a:rPr lang="en-US" altLang="zh-CN" dirty="0" err="1"/>
              <a:t>InputStream</a:t>
            </a:r>
            <a:r>
              <a:rPr lang="en-US" altLang="zh-CN" dirty="0"/>
              <a:t> </a:t>
            </a:r>
            <a:r>
              <a:rPr lang="zh-CN" altLang="en-US" dirty="0"/>
              <a:t>进行数据的读取  </a:t>
            </a:r>
          </a:p>
          <a:p>
            <a:pPr algn="l"/>
            <a:r>
              <a:rPr lang="zh-CN" altLang="en-US" dirty="0"/>
              <a:t>后续 </a:t>
            </a:r>
            <a:r>
              <a:rPr lang="en-US" altLang="zh-CN" dirty="0"/>
              <a:t>Block </a:t>
            </a:r>
            <a:r>
              <a:rPr lang="zh-CN" altLang="en-US" dirty="0"/>
              <a:t>按照同样的流程 以此类推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848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zh-CN" altLang="en-US" dirty="0" smtClean="0"/>
              <a:t>读 写数据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相关术语</a:t>
            </a:r>
            <a:r>
              <a:rPr lang="en-US" altLang="zh-CN" dirty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SecondaryNameNode</a:t>
            </a:r>
            <a:r>
              <a:rPr lang="en-US" altLang="zh-CN" dirty="0" smtClean="0"/>
              <a:t> Block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命令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 (</a:t>
            </a:r>
            <a:r>
              <a:rPr lang="zh-CN" altLang="en-US" dirty="0" smtClean="0"/>
              <a:t>其它相关命令参考  </a:t>
            </a:r>
            <a:r>
              <a:rPr lang="en-US" altLang="zh-CN" dirty="0" smtClean="0"/>
              <a:t>shell)</a:t>
            </a:r>
          </a:p>
          <a:p>
            <a:pPr algn="l"/>
            <a:r>
              <a:rPr lang="en-US" altLang="zh-CN" dirty="0" smtClean="0"/>
              <a:t>Hadoop1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  hadoop2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dfs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782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优劣势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31720"/>
            <a:ext cx="9144000" cy="39319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 smtClean="0"/>
              <a:t>数据冗余 硬件容错</a:t>
            </a:r>
          </a:p>
          <a:p>
            <a:pPr algn="l"/>
            <a:r>
              <a:rPr lang="zh-CN" altLang="en-US" dirty="0" smtClean="0"/>
              <a:t>    流式的数据访问</a:t>
            </a:r>
          </a:p>
          <a:p>
            <a:pPr algn="l"/>
            <a:r>
              <a:rPr lang="zh-CN" altLang="en-US" dirty="0" smtClean="0"/>
              <a:t>    存储大文件</a:t>
            </a:r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    适用性和局限性</a:t>
            </a:r>
          </a:p>
          <a:p>
            <a:pPr algn="l"/>
            <a:r>
              <a:rPr lang="zh-CN" altLang="en-US" dirty="0" smtClean="0"/>
              <a:t>    适合数据指读写 吞吐量高</a:t>
            </a:r>
          </a:p>
          <a:p>
            <a:pPr algn="l"/>
            <a:r>
              <a:rPr lang="zh-CN" altLang="en-US" dirty="0" smtClean="0"/>
              <a:t>    不适合交互式应用 低延迟很难满足</a:t>
            </a:r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    适合一次写入多次读取 顺序读写</a:t>
            </a:r>
          </a:p>
          <a:p>
            <a:pPr algn="l"/>
            <a:r>
              <a:rPr lang="zh-CN" altLang="en-US" dirty="0" smtClean="0"/>
              <a:t>    不支持多用户并发写相同文件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523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2526029"/>
            <a:ext cx="9208770" cy="42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原理分析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Input </a:t>
            </a:r>
            <a:r>
              <a:rPr lang="zh-CN" altLang="en-US" dirty="0" smtClean="0"/>
              <a:t>输入 </a:t>
            </a:r>
            <a:r>
              <a:rPr lang="en-US" altLang="zh-CN" dirty="0" smtClean="0"/>
              <a:t>(</a:t>
            </a:r>
            <a:r>
              <a:rPr lang="zh-CN" altLang="en-US" dirty="0" smtClean="0"/>
              <a:t>接受输入文件</a:t>
            </a:r>
            <a:r>
              <a:rPr lang="en-US" altLang="zh-CN" dirty="0" smtClean="0"/>
              <a:t>)</a:t>
            </a:r>
          </a:p>
          <a:p>
            <a:pPr algn="l"/>
            <a:r>
              <a:rPr lang="en-US" altLang="zh-CN" dirty="0" err="1" smtClean="0"/>
              <a:t>Spliting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将输入文件切分为若干份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Mapping </a:t>
            </a:r>
            <a:r>
              <a:rPr lang="zh-CN" altLang="en-US" dirty="0" smtClean="0"/>
              <a:t>一行一个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Shuffling </a:t>
            </a:r>
            <a:r>
              <a:rPr lang="zh-CN" altLang="en-US" dirty="0" smtClean="0"/>
              <a:t>移动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Reduce </a:t>
            </a:r>
            <a:r>
              <a:rPr lang="zh-CN" altLang="en-US" dirty="0" smtClean="0"/>
              <a:t>合并计算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3018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shuffling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822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54490" cy="1255077"/>
          </a:xfrm>
        </p:spPr>
        <p:txBody>
          <a:bodyPr/>
          <a:lstStyle/>
          <a:p>
            <a:r>
              <a:rPr lang="zh-CN" altLang="en-US" dirty="0" smtClean="0"/>
              <a:t>大数据是什么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指</a:t>
            </a:r>
            <a:r>
              <a:rPr lang="zh-CN" altLang="en-US" dirty="0"/>
              <a:t>无法在可承受的时间范围内用常规</a:t>
            </a:r>
            <a:r>
              <a:rPr lang="zh-CN" altLang="en-US" dirty="0">
                <a:hlinkClick r:id="rId2"/>
              </a:rPr>
              <a:t>软件</a:t>
            </a:r>
            <a:r>
              <a:rPr lang="zh-CN" altLang="en-US" dirty="0"/>
              <a:t>工具进行捕捉、管理和处理的数据集合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是</a:t>
            </a:r>
            <a:r>
              <a:rPr lang="zh-CN" altLang="en-US" dirty="0"/>
              <a:t>需要新处理模式才能具有更强的决策力、洞察发现力和流程优化能力的海量、高增长率和多样化的</a:t>
            </a:r>
            <a:r>
              <a:rPr lang="zh-CN" altLang="en-US" dirty="0">
                <a:hlinkClick r:id="rId3"/>
              </a:rPr>
              <a:t>信息</a:t>
            </a:r>
            <a:r>
              <a:rPr lang="zh-CN" altLang="en-US" dirty="0" smtClean="0">
                <a:hlinkClick r:id="rId3"/>
              </a:rPr>
              <a:t>资产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61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144000" cy="56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5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JDBC </a:t>
            </a:r>
            <a:r>
              <a:rPr lang="zh-CN" altLang="en-US" dirty="0" smtClean="0"/>
              <a:t>操作 </a:t>
            </a:r>
            <a:r>
              <a:rPr lang="en-US" altLang="zh-CN" dirty="0"/>
              <a:t>H</a:t>
            </a:r>
            <a:r>
              <a:rPr lang="en-US" altLang="zh-CN" dirty="0" smtClean="0"/>
              <a:t>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zh-CN" altLang="en-US" dirty="0" smtClean="0"/>
              <a:t>开启 </a:t>
            </a:r>
            <a:r>
              <a:rPr lang="en-US" altLang="zh-CN" dirty="0" smtClean="0"/>
              <a:t>hive </a:t>
            </a:r>
            <a:r>
              <a:rPr lang="zh-CN" altLang="en-US" dirty="0" smtClean="0"/>
              <a:t>服务    </a:t>
            </a:r>
            <a:r>
              <a:rPr lang="en-US" altLang="zh-CN" dirty="0" smtClean="0"/>
              <a:t>hive –service hiveserver2</a:t>
            </a:r>
          </a:p>
          <a:p>
            <a:pPr algn="l"/>
            <a:r>
              <a:rPr lang="zh-CN" altLang="en-US" dirty="0" smtClean="0"/>
              <a:t>编写增删改查代码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进入 </a:t>
            </a:r>
            <a:r>
              <a:rPr lang="en-US" altLang="zh-CN" dirty="0" smtClean="0"/>
              <a:t>hive </a:t>
            </a:r>
            <a:r>
              <a:rPr lang="zh-CN" altLang="en-US" dirty="0" smtClean="0"/>
              <a:t>库        </a:t>
            </a:r>
            <a:r>
              <a:rPr lang="en-US" altLang="zh-CN" dirty="0" smtClean="0"/>
              <a:t>hive</a:t>
            </a:r>
          </a:p>
          <a:p>
            <a:pPr algn="l"/>
            <a:r>
              <a:rPr lang="en-US" altLang="zh-CN" dirty="0" smtClean="0"/>
              <a:t>hive&gt; # </a:t>
            </a:r>
            <a:r>
              <a:rPr lang="zh-CN" altLang="en-US" dirty="0" smtClean="0"/>
              <a:t>查看 </a:t>
            </a:r>
            <a:r>
              <a:rPr lang="en-US" altLang="zh-CN" dirty="0" smtClean="0"/>
              <a:t>hive </a:t>
            </a:r>
            <a:r>
              <a:rPr lang="zh-CN" altLang="en-US" smtClean="0"/>
              <a:t>数据是否正确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449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10" y="2184483"/>
            <a:ext cx="9254490" cy="46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128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518805" cy="24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9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54490" cy="1255077"/>
          </a:xfrm>
        </p:spPr>
        <p:txBody>
          <a:bodyPr/>
          <a:lstStyle/>
          <a:p>
            <a:r>
              <a:rPr lang="zh-CN" altLang="en-US" dirty="0" smtClean="0"/>
              <a:t>大数据做什么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65" y="873466"/>
            <a:ext cx="9276190" cy="5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2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大数据处理 之韩信点兵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1500 </a:t>
            </a:r>
            <a:r>
              <a:rPr lang="zh-CN" altLang="en-US" dirty="0" smtClean="0"/>
              <a:t>人  战死四五百  后遇敌军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站三人一排 多出二人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站五人一排 多出四人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站七人一排 多出六人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我军有一千余人 </a:t>
            </a:r>
            <a:r>
              <a:rPr lang="en-US" altLang="zh-CN" dirty="0" smtClean="0"/>
              <a:t>(1049) </a:t>
            </a:r>
            <a:r>
              <a:rPr lang="zh-CN" altLang="en-US" dirty="0" smtClean="0"/>
              <a:t>敌五百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606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大数据处理 </a:t>
            </a:r>
            <a:r>
              <a:rPr lang="en-US" altLang="zh-CN" dirty="0" smtClean="0"/>
              <a:t>--- </a:t>
            </a:r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err="1" smtClean="0">
                <a:hlinkClick r:id="rId2"/>
              </a:rPr>
              <a:t>Hadoop</a:t>
            </a:r>
            <a:r>
              <a:rPr lang="zh-CN" altLang="en-US" dirty="0" smtClean="0"/>
              <a:t>是一个由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基金会所开发的</a:t>
            </a:r>
            <a:r>
              <a:rPr lang="zh-CN" altLang="en-US" dirty="0" smtClean="0">
                <a:hlinkClick r:id="rId3"/>
              </a:rPr>
              <a:t>分布式系统</a:t>
            </a:r>
            <a:r>
              <a:rPr lang="zh-CN" altLang="en-US" dirty="0" smtClean="0"/>
              <a:t>基础架构。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包括两个核心组成</a:t>
            </a:r>
          </a:p>
          <a:p>
            <a:pPr algn="l"/>
            <a:r>
              <a:rPr lang="zh-CN" altLang="en-US" dirty="0" smtClean="0"/>
              <a:t>    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分布式文件系统 存储海量的数据</a:t>
            </a:r>
          </a:p>
          <a:p>
            <a:pPr algn="l"/>
            <a:r>
              <a:rPr lang="zh-CN" altLang="en-US" dirty="0" smtClean="0"/>
              <a:t>   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并行处理框架 实现任务分解和调度</a:t>
            </a:r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791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139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Hadood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77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9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29"/>
            <a:ext cx="9254490" cy="36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610</Words>
  <Application>Microsoft Office PowerPoint</Application>
  <PresentationFormat>宽屏</PresentationFormat>
  <Paragraphs>83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大数据</vt:lpstr>
      <vt:lpstr>大数据是什么</vt:lpstr>
      <vt:lpstr>大数据是什么</vt:lpstr>
      <vt:lpstr>大数据做什么</vt:lpstr>
      <vt:lpstr>大数据处理 之韩信点兵</vt:lpstr>
      <vt:lpstr>大数据处理 --- Hadoop</vt:lpstr>
      <vt:lpstr>Google 三大论文</vt:lpstr>
      <vt:lpstr>Hadood 体系</vt:lpstr>
      <vt:lpstr>Hadoop 版本</vt:lpstr>
      <vt:lpstr>启动后相关页面</vt:lpstr>
      <vt:lpstr>Hadoop 两大核心</vt:lpstr>
      <vt:lpstr>HDFS</vt:lpstr>
      <vt:lpstr>HDFS 原理分析</vt:lpstr>
      <vt:lpstr>HDFS 原理分析</vt:lpstr>
      <vt:lpstr>HDFS</vt:lpstr>
      <vt:lpstr>优劣势</vt:lpstr>
      <vt:lpstr>MapReduce</vt:lpstr>
      <vt:lpstr>MapReduce 原理分析</vt:lpstr>
      <vt:lpstr>shuffling</vt:lpstr>
      <vt:lpstr>hive</vt:lpstr>
      <vt:lpstr>JDBC 操作 Hive</vt:lpstr>
      <vt:lpstr>hbase</vt:lpstr>
      <vt:lpstr>Google 三大论文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</dc:title>
  <dc:creator>Administrator</dc:creator>
  <cp:lastModifiedBy>Administrator</cp:lastModifiedBy>
  <cp:revision>27</cp:revision>
  <dcterms:created xsi:type="dcterms:W3CDTF">2016-03-22T02:10:18Z</dcterms:created>
  <dcterms:modified xsi:type="dcterms:W3CDTF">2016-03-29T09:13:52Z</dcterms:modified>
</cp:coreProperties>
</file>