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6" r:id="rId3"/>
    <p:sldId id="3352" r:id="rId4"/>
    <p:sldId id="3344" r:id="rId5"/>
    <p:sldId id="3353" r:id="rId6"/>
    <p:sldId id="3342" r:id="rId7"/>
    <p:sldId id="3340" r:id="rId8"/>
    <p:sldId id="3349" r:id="rId9"/>
    <p:sldId id="3341" r:id="rId10"/>
    <p:sldId id="3339" r:id="rId11"/>
    <p:sldId id="3345" r:id="rId12"/>
    <p:sldId id="3324" r:id="rId13"/>
    <p:sldId id="3323" r:id="rId14"/>
    <p:sldId id="3317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252"/>
    <a:srgbClr val="D74353"/>
    <a:srgbClr val="33B371"/>
    <a:srgbClr val="EE7959"/>
    <a:srgbClr val="F69200"/>
    <a:srgbClr val="C23040"/>
    <a:srgbClr val="D84255"/>
    <a:srgbClr val="088D4E"/>
    <a:srgbClr val="00CFFF"/>
    <a:srgbClr val="32B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8" autoAdjust="0"/>
    <p:restoredTop sz="94917" autoAdjust="0"/>
  </p:normalViewPr>
  <p:slideViewPr>
    <p:cSldViewPr snapToGrid="0">
      <p:cViewPr varScale="1">
        <p:scale>
          <a:sx n="110" d="100"/>
          <a:sy n="110" d="100"/>
        </p:scale>
        <p:origin x="618" y="96"/>
      </p:cViewPr>
      <p:guideLst>
        <p:guide orient="horz" pos="218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4504" y="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35412-311D-4E1E-9763-BAD32265A590}" type="doc">
      <dgm:prSet loTypeId="urn:microsoft.com/office/officeart/2005/8/layout/vList2#3" loCatId="list" qsTypeId="urn:microsoft.com/office/officeart/2005/8/quickstyle/simple1#3" qsCatId="simple" csTypeId="urn:microsoft.com/office/officeart/2005/8/colors/colorful5#3" csCatId="colorful" phldr="1"/>
      <dgm:spPr/>
      <dgm:t>
        <a:bodyPr/>
        <a:lstStyle/>
        <a:p>
          <a:endParaRPr lang="zh-CN" altLang="en-US"/>
        </a:p>
      </dgm:t>
    </dgm:pt>
    <dgm:pt modelId="{15B3DD51-717C-47D0-B30B-39712A3E6601}">
      <dgm:prSet phldrT="[文本]"/>
      <dgm:spPr/>
      <dgm:t>
        <a:bodyPr/>
        <a:lstStyle/>
        <a:p>
          <a:r>
            <a:rPr lang="zh-CN" altLang="en-US" dirty="0"/>
            <a:t>高层领导</a:t>
          </a:r>
        </a:p>
      </dgm:t>
    </dgm:pt>
    <dgm:pt modelId="{627493D2-6F35-49B0-B5B7-FE7D24B8C845}" type="parTrans" cxnId="{3D0E62EE-488A-4493-B666-CE82BD7B3A32}">
      <dgm:prSet/>
      <dgm:spPr/>
      <dgm:t>
        <a:bodyPr/>
        <a:lstStyle/>
        <a:p>
          <a:endParaRPr lang="zh-CN" altLang="en-US"/>
        </a:p>
      </dgm:t>
    </dgm:pt>
    <dgm:pt modelId="{1FD23FF1-E127-4F69-9DFE-0954543524E3}" type="sibTrans" cxnId="{3D0E62EE-488A-4493-B666-CE82BD7B3A32}">
      <dgm:prSet/>
      <dgm:spPr/>
      <dgm:t>
        <a:bodyPr/>
        <a:lstStyle/>
        <a:p>
          <a:endParaRPr lang="zh-CN" altLang="en-US"/>
        </a:p>
      </dgm:t>
    </dgm:pt>
    <dgm:pt modelId="{F95C572B-3739-48A4-B622-C7D7ADBF5341}">
      <dgm:prSet phldrT="[文本]"/>
      <dgm:spPr/>
      <dgm:t>
        <a:bodyPr/>
        <a:lstStyle/>
        <a:p>
          <a:r>
            <a:rPr lang="zh-CN" altLang="en-US" dirty="0"/>
            <a:t>盈亏报表、行业水平对比、成本分布、目标完成率、回款分析，趋势预测</a:t>
          </a:r>
          <a:r>
            <a:rPr lang="en-US" altLang="zh-CN" dirty="0"/>
            <a:t>……</a:t>
          </a:r>
          <a:endParaRPr lang="zh-CN" altLang="en-US" dirty="0"/>
        </a:p>
      </dgm:t>
    </dgm:pt>
    <dgm:pt modelId="{378E1A68-F50E-405B-80E0-A0408DF3A910}" type="parTrans" cxnId="{7DE290BB-0138-4E09-AC5B-0F0EF2D0CF79}">
      <dgm:prSet/>
      <dgm:spPr/>
      <dgm:t>
        <a:bodyPr/>
        <a:lstStyle/>
        <a:p>
          <a:endParaRPr lang="zh-CN" altLang="en-US"/>
        </a:p>
      </dgm:t>
    </dgm:pt>
    <dgm:pt modelId="{6AA7C407-D1DB-4D92-99AC-FEFFB70843C9}" type="sibTrans" cxnId="{7DE290BB-0138-4E09-AC5B-0F0EF2D0CF79}">
      <dgm:prSet/>
      <dgm:spPr/>
      <dgm:t>
        <a:bodyPr/>
        <a:lstStyle/>
        <a:p>
          <a:endParaRPr lang="zh-CN" altLang="en-US"/>
        </a:p>
      </dgm:t>
    </dgm:pt>
    <dgm:pt modelId="{8DF5C74B-37C5-4E1D-81B8-8F0A6595692B}">
      <dgm:prSet phldrT="[文本]"/>
      <dgm:spPr/>
      <dgm:t>
        <a:bodyPr/>
        <a:lstStyle/>
        <a:p>
          <a:r>
            <a:rPr lang="zh-CN" altLang="en-US"/>
            <a:t>中层管理</a:t>
          </a:r>
        </a:p>
      </dgm:t>
    </dgm:pt>
    <dgm:pt modelId="{F133B61D-2DE4-4501-B445-5F9F8C7C2A4F}" type="parTrans" cxnId="{A9B31E41-1A4C-483E-BFE4-31704AEDB900}">
      <dgm:prSet/>
      <dgm:spPr/>
      <dgm:t>
        <a:bodyPr/>
        <a:lstStyle/>
        <a:p>
          <a:endParaRPr lang="zh-CN" altLang="en-US"/>
        </a:p>
      </dgm:t>
    </dgm:pt>
    <dgm:pt modelId="{9F632CA4-5062-4192-8733-CBD819E023D0}" type="sibTrans" cxnId="{A9B31E41-1A4C-483E-BFE4-31704AEDB900}">
      <dgm:prSet/>
      <dgm:spPr/>
      <dgm:t>
        <a:bodyPr/>
        <a:lstStyle/>
        <a:p>
          <a:endParaRPr lang="zh-CN" altLang="en-US"/>
        </a:p>
      </dgm:t>
    </dgm:pt>
    <dgm:pt modelId="{C4FAC5AD-2F83-46E9-AD22-EEF7029FFDBC}">
      <dgm:prSet phldrT="[文本]"/>
      <dgm:spPr/>
      <dgm:t>
        <a:bodyPr/>
        <a:lstStyle/>
        <a:p>
          <a:r>
            <a:rPr lang="zh-CN" altLang="en-US" dirty="0"/>
            <a:t>周、月、季业绩统计，趋势预测分析，业绩分布，盈亏报表</a:t>
          </a:r>
          <a:r>
            <a:rPr lang="en-US" altLang="zh-CN" dirty="0"/>
            <a:t>……</a:t>
          </a:r>
          <a:endParaRPr lang="zh-CN" altLang="en-US" dirty="0"/>
        </a:p>
      </dgm:t>
    </dgm:pt>
    <dgm:pt modelId="{6942C32C-9F7B-4360-8F73-1487B61F4180}" type="parTrans" cxnId="{45D0D5C8-CCB0-432B-AF33-B43DD2F7D05B}">
      <dgm:prSet/>
      <dgm:spPr/>
      <dgm:t>
        <a:bodyPr/>
        <a:lstStyle/>
        <a:p>
          <a:endParaRPr lang="zh-CN" altLang="en-US"/>
        </a:p>
      </dgm:t>
    </dgm:pt>
    <dgm:pt modelId="{5993141D-384D-4CDC-8199-E1598761AEBA}" type="sibTrans" cxnId="{45D0D5C8-CCB0-432B-AF33-B43DD2F7D05B}">
      <dgm:prSet/>
      <dgm:spPr/>
      <dgm:t>
        <a:bodyPr/>
        <a:lstStyle/>
        <a:p>
          <a:endParaRPr lang="zh-CN" altLang="en-US"/>
        </a:p>
      </dgm:t>
    </dgm:pt>
    <dgm:pt modelId="{F0FD7A66-94CF-45A5-A338-FCE8E5E1B4C8}">
      <dgm:prSet phldrT="[文本]"/>
      <dgm:spPr/>
      <dgm:t>
        <a:bodyPr/>
        <a:lstStyle/>
        <a:p>
          <a:r>
            <a:rPr lang="zh-CN" altLang="en-US"/>
            <a:t>基层管理</a:t>
          </a:r>
        </a:p>
      </dgm:t>
    </dgm:pt>
    <dgm:pt modelId="{688466C5-36E7-45D1-98C4-C4FFFAC5889F}" type="parTrans" cxnId="{2EA054C3-DAF5-4569-851C-F953330AB592}">
      <dgm:prSet/>
      <dgm:spPr/>
      <dgm:t>
        <a:bodyPr/>
        <a:lstStyle/>
        <a:p>
          <a:endParaRPr lang="zh-CN" altLang="en-US"/>
        </a:p>
      </dgm:t>
    </dgm:pt>
    <dgm:pt modelId="{2D92BD01-F79D-42B4-BCA8-8CB036D74A61}" type="sibTrans" cxnId="{2EA054C3-DAF5-4569-851C-F953330AB592}">
      <dgm:prSet/>
      <dgm:spPr/>
      <dgm:t>
        <a:bodyPr/>
        <a:lstStyle/>
        <a:p>
          <a:endParaRPr lang="zh-CN" altLang="en-US"/>
        </a:p>
      </dgm:t>
    </dgm:pt>
    <dgm:pt modelId="{7EF86D49-1F8F-41F2-BF27-3C9334AEE095}">
      <dgm:prSet phldrT="[文本]"/>
      <dgm:spPr/>
      <dgm:t>
        <a:bodyPr/>
        <a:lstStyle/>
        <a:p>
          <a:r>
            <a:rPr lang="zh-CN" altLang="en-US"/>
            <a:t>基层员工</a:t>
          </a:r>
        </a:p>
      </dgm:t>
    </dgm:pt>
    <dgm:pt modelId="{65EDDB90-74DF-4F6B-B999-7ABAF435BE87}" type="parTrans" cxnId="{E9835340-EFDC-4FED-917E-3AFEE31B79FC}">
      <dgm:prSet/>
      <dgm:spPr/>
      <dgm:t>
        <a:bodyPr/>
        <a:lstStyle/>
        <a:p>
          <a:endParaRPr lang="zh-CN" altLang="en-US"/>
        </a:p>
      </dgm:t>
    </dgm:pt>
    <dgm:pt modelId="{B5354606-3CF8-4AD8-B754-280AB349AA5C}" type="sibTrans" cxnId="{E9835340-EFDC-4FED-917E-3AFEE31B79FC}">
      <dgm:prSet/>
      <dgm:spPr/>
      <dgm:t>
        <a:bodyPr/>
        <a:lstStyle/>
        <a:p>
          <a:endParaRPr lang="zh-CN" altLang="en-US"/>
        </a:p>
      </dgm:t>
    </dgm:pt>
    <dgm:pt modelId="{86DE7470-D5CE-420E-AA5E-82F4AFBD3382}">
      <dgm:prSet phldrT="[文本]"/>
      <dgm:spPr/>
      <dgm:t>
        <a:bodyPr/>
        <a:lstStyle/>
        <a:p>
          <a:r>
            <a:rPr lang="zh-CN" altLang="en-US" dirty="0"/>
            <a:t>部门业绩统计、员工排名、</a:t>
          </a:r>
          <a:r>
            <a:rPr lang="en-US" altLang="zh-CN" dirty="0"/>
            <a:t>KPI</a:t>
          </a:r>
          <a:r>
            <a:rPr lang="zh-CN" altLang="en-US" dirty="0"/>
            <a:t>达成率、实时数据跟踪、销售分析</a:t>
          </a:r>
        </a:p>
      </dgm:t>
    </dgm:pt>
    <dgm:pt modelId="{949591E1-9CE5-43D9-93E6-2732EE84F876}" type="parTrans" cxnId="{9387058A-9517-446C-BFC4-FFAD9677E35D}">
      <dgm:prSet/>
      <dgm:spPr/>
      <dgm:t>
        <a:bodyPr/>
        <a:lstStyle/>
        <a:p>
          <a:endParaRPr lang="zh-CN" altLang="en-US"/>
        </a:p>
      </dgm:t>
    </dgm:pt>
    <dgm:pt modelId="{AB41A8F9-ADF4-4E1D-B471-40544F0CCB0D}" type="sibTrans" cxnId="{9387058A-9517-446C-BFC4-FFAD9677E35D}">
      <dgm:prSet/>
      <dgm:spPr/>
      <dgm:t>
        <a:bodyPr/>
        <a:lstStyle/>
        <a:p>
          <a:endParaRPr lang="zh-CN" altLang="en-US"/>
        </a:p>
      </dgm:t>
    </dgm:pt>
    <dgm:pt modelId="{A7CE81D4-EEE0-4C29-8EB9-7D003EE06947}">
      <dgm:prSet phldrT="[文本]"/>
      <dgm:spPr/>
      <dgm:t>
        <a:bodyPr/>
        <a:lstStyle/>
        <a:p>
          <a:r>
            <a:rPr lang="zh-CN" altLang="en-US" dirty="0"/>
            <a:t>个人业绩、个人排名、历史数据统计</a:t>
          </a:r>
          <a:r>
            <a:rPr lang="en-US" altLang="zh-CN" dirty="0"/>
            <a:t>,</a:t>
          </a:r>
          <a:r>
            <a:rPr lang="zh-CN" altLang="en-US" dirty="0"/>
            <a:t>成交分析、客户分析</a:t>
          </a:r>
        </a:p>
      </dgm:t>
    </dgm:pt>
    <dgm:pt modelId="{EB7DCC99-D240-4DEF-B8DC-B3F4B48B3D90}" type="parTrans" cxnId="{373C76A7-3F6A-47AB-AB6C-A4D909C913FB}">
      <dgm:prSet/>
      <dgm:spPr/>
      <dgm:t>
        <a:bodyPr/>
        <a:lstStyle/>
        <a:p>
          <a:endParaRPr lang="zh-CN" altLang="en-US"/>
        </a:p>
      </dgm:t>
    </dgm:pt>
    <dgm:pt modelId="{1539A629-0561-456D-817A-78514FF39BFE}" type="sibTrans" cxnId="{373C76A7-3F6A-47AB-AB6C-A4D909C913FB}">
      <dgm:prSet/>
      <dgm:spPr/>
      <dgm:t>
        <a:bodyPr/>
        <a:lstStyle/>
        <a:p>
          <a:endParaRPr lang="zh-CN" altLang="en-US"/>
        </a:p>
      </dgm:t>
    </dgm:pt>
    <dgm:pt modelId="{A3E08793-EDFD-4DF6-A25A-DB4B8658352B}" type="pres">
      <dgm:prSet presAssocID="{CC335412-311D-4E1E-9763-BAD32265A590}" presName="linear" presStyleCnt="0">
        <dgm:presLayoutVars>
          <dgm:animLvl val="lvl"/>
          <dgm:resizeHandles val="exact"/>
        </dgm:presLayoutVars>
      </dgm:prSet>
      <dgm:spPr/>
    </dgm:pt>
    <dgm:pt modelId="{1FE4CBAB-5A82-472A-8B4E-FF3CB7DEA923}" type="pres">
      <dgm:prSet presAssocID="{15B3DD51-717C-47D0-B30B-39712A3E66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ED5B1B-0D2B-49CC-B4E4-B780C796C779}" type="pres">
      <dgm:prSet presAssocID="{15B3DD51-717C-47D0-B30B-39712A3E6601}" presName="childText" presStyleLbl="revTx" presStyleIdx="0" presStyleCnt="4">
        <dgm:presLayoutVars>
          <dgm:bulletEnabled val="1"/>
        </dgm:presLayoutVars>
      </dgm:prSet>
      <dgm:spPr/>
    </dgm:pt>
    <dgm:pt modelId="{F7A6F490-BD5C-4EEB-9DF4-D7DFB14F6213}" type="pres">
      <dgm:prSet presAssocID="{8DF5C74B-37C5-4E1D-81B8-8F0A659569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EF1C15-98A9-4C12-B537-8D8B90A17776}" type="pres">
      <dgm:prSet presAssocID="{8DF5C74B-37C5-4E1D-81B8-8F0A6595692B}" presName="childText" presStyleLbl="revTx" presStyleIdx="1" presStyleCnt="4">
        <dgm:presLayoutVars>
          <dgm:bulletEnabled val="1"/>
        </dgm:presLayoutVars>
      </dgm:prSet>
      <dgm:spPr/>
    </dgm:pt>
    <dgm:pt modelId="{FE6B786A-13E0-4D4F-B3AC-1F687C350605}" type="pres">
      <dgm:prSet presAssocID="{F0FD7A66-94CF-45A5-A338-FCE8E5E1B4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0DD945-F133-4ED8-AB29-3B786B73A686}" type="pres">
      <dgm:prSet presAssocID="{F0FD7A66-94CF-45A5-A338-FCE8E5E1B4C8}" presName="childText" presStyleLbl="revTx" presStyleIdx="2" presStyleCnt="4">
        <dgm:presLayoutVars>
          <dgm:bulletEnabled val="1"/>
        </dgm:presLayoutVars>
      </dgm:prSet>
      <dgm:spPr/>
    </dgm:pt>
    <dgm:pt modelId="{4D4FDF54-5760-4D3C-9504-D81B1991546C}" type="pres">
      <dgm:prSet presAssocID="{7EF86D49-1F8F-41F2-BF27-3C9334AEE09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1D80CCE-2062-4D47-8970-5B7F0E8506ED}" type="pres">
      <dgm:prSet presAssocID="{7EF86D49-1F8F-41F2-BF27-3C9334AEE09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6B2C928-35B1-44EB-A69D-5AF17B2585B9}" type="presOf" srcId="{C4FAC5AD-2F83-46E9-AD22-EEF7029FFDBC}" destId="{2CEF1C15-98A9-4C12-B537-8D8B90A17776}" srcOrd="0" destOrd="0" presId="urn:microsoft.com/office/officeart/2005/8/layout/vList2#3"/>
    <dgm:cxn modelId="{B4526838-B7FE-45F3-B7C6-A65BA3FD6911}" type="presOf" srcId="{8DF5C74B-37C5-4E1D-81B8-8F0A6595692B}" destId="{F7A6F490-BD5C-4EEB-9DF4-D7DFB14F6213}" srcOrd="0" destOrd="0" presId="urn:microsoft.com/office/officeart/2005/8/layout/vList2#3"/>
    <dgm:cxn modelId="{E9835340-EFDC-4FED-917E-3AFEE31B79FC}" srcId="{CC335412-311D-4E1E-9763-BAD32265A590}" destId="{7EF86D49-1F8F-41F2-BF27-3C9334AEE095}" srcOrd="3" destOrd="0" parTransId="{65EDDB90-74DF-4F6B-B999-7ABAF435BE87}" sibTransId="{B5354606-3CF8-4AD8-B754-280AB349AA5C}"/>
    <dgm:cxn modelId="{A9B31E41-1A4C-483E-BFE4-31704AEDB900}" srcId="{CC335412-311D-4E1E-9763-BAD32265A590}" destId="{8DF5C74B-37C5-4E1D-81B8-8F0A6595692B}" srcOrd="1" destOrd="0" parTransId="{F133B61D-2DE4-4501-B445-5F9F8C7C2A4F}" sibTransId="{9F632CA4-5062-4192-8733-CBD819E023D0}"/>
    <dgm:cxn modelId="{760B4B76-7DF5-4834-8CB0-5DB5A40F366C}" type="presOf" srcId="{F95C572B-3739-48A4-B622-C7D7ADBF5341}" destId="{2CED5B1B-0D2B-49CC-B4E4-B780C796C779}" srcOrd="0" destOrd="0" presId="urn:microsoft.com/office/officeart/2005/8/layout/vList2#3"/>
    <dgm:cxn modelId="{59B3C179-D8D5-4039-A238-BD150A372C5B}" type="presOf" srcId="{15B3DD51-717C-47D0-B30B-39712A3E6601}" destId="{1FE4CBAB-5A82-472A-8B4E-FF3CB7DEA923}" srcOrd="0" destOrd="0" presId="urn:microsoft.com/office/officeart/2005/8/layout/vList2#3"/>
    <dgm:cxn modelId="{1AFBE185-7EBD-4D64-AFA0-59BDD0DFEFD7}" type="presOf" srcId="{7EF86D49-1F8F-41F2-BF27-3C9334AEE095}" destId="{4D4FDF54-5760-4D3C-9504-D81B1991546C}" srcOrd="0" destOrd="0" presId="urn:microsoft.com/office/officeart/2005/8/layout/vList2#3"/>
    <dgm:cxn modelId="{9387058A-9517-446C-BFC4-FFAD9677E35D}" srcId="{F0FD7A66-94CF-45A5-A338-FCE8E5E1B4C8}" destId="{86DE7470-D5CE-420E-AA5E-82F4AFBD3382}" srcOrd="0" destOrd="0" parTransId="{949591E1-9CE5-43D9-93E6-2732EE84F876}" sibTransId="{AB41A8F9-ADF4-4E1D-B471-40544F0CCB0D}"/>
    <dgm:cxn modelId="{50906CA4-4A6B-4DB7-8BAD-97AA75DD3FAB}" type="presOf" srcId="{F0FD7A66-94CF-45A5-A338-FCE8E5E1B4C8}" destId="{FE6B786A-13E0-4D4F-B3AC-1F687C350605}" srcOrd="0" destOrd="0" presId="urn:microsoft.com/office/officeart/2005/8/layout/vList2#3"/>
    <dgm:cxn modelId="{373C76A7-3F6A-47AB-AB6C-A4D909C913FB}" srcId="{7EF86D49-1F8F-41F2-BF27-3C9334AEE095}" destId="{A7CE81D4-EEE0-4C29-8EB9-7D003EE06947}" srcOrd="0" destOrd="0" parTransId="{EB7DCC99-D240-4DEF-B8DC-B3F4B48B3D90}" sibTransId="{1539A629-0561-456D-817A-78514FF39BFE}"/>
    <dgm:cxn modelId="{70CF56AD-C2C3-4E00-A663-2FB73392BD64}" type="presOf" srcId="{A7CE81D4-EEE0-4C29-8EB9-7D003EE06947}" destId="{31D80CCE-2062-4D47-8970-5B7F0E8506ED}" srcOrd="0" destOrd="0" presId="urn:microsoft.com/office/officeart/2005/8/layout/vList2#3"/>
    <dgm:cxn modelId="{7DE290BB-0138-4E09-AC5B-0F0EF2D0CF79}" srcId="{15B3DD51-717C-47D0-B30B-39712A3E6601}" destId="{F95C572B-3739-48A4-B622-C7D7ADBF5341}" srcOrd="0" destOrd="0" parTransId="{378E1A68-F50E-405B-80E0-A0408DF3A910}" sibTransId="{6AA7C407-D1DB-4D92-99AC-FEFFB70843C9}"/>
    <dgm:cxn modelId="{2EA054C3-DAF5-4569-851C-F953330AB592}" srcId="{CC335412-311D-4E1E-9763-BAD32265A590}" destId="{F0FD7A66-94CF-45A5-A338-FCE8E5E1B4C8}" srcOrd="2" destOrd="0" parTransId="{688466C5-36E7-45D1-98C4-C4FFFAC5889F}" sibTransId="{2D92BD01-F79D-42B4-BCA8-8CB036D74A61}"/>
    <dgm:cxn modelId="{45D0D5C8-CCB0-432B-AF33-B43DD2F7D05B}" srcId="{8DF5C74B-37C5-4E1D-81B8-8F0A6595692B}" destId="{C4FAC5AD-2F83-46E9-AD22-EEF7029FFDBC}" srcOrd="0" destOrd="0" parTransId="{6942C32C-9F7B-4360-8F73-1487B61F4180}" sibTransId="{5993141D-384D-4CDC-8199-E1598761AEBA}"/>
    <dgm:cxn modelId="{527BD9DD-F9BB-4537-870B-9725E7ACF235}" type="presOf" srcId="{CC335412-311D-4E1E-9763-BAD32265A590}" destId="{A3E08793-EDFD-4DF6-A25A-DB4B8658352B}" srcOrd="0" destOrd="0" presId="urn:microsoft.com/office/officeart/2005/8/layout/vList2#3"/>
    <dgm:cxn modelId="{8D5D83E0-0FAB-4E6C-A861-ADDFFCE13C2E}" type="presOf" srcId="{86DE7470-D5CE-420E-AA5E-82F4AFBD3382}" destId="{CA0DD945-F133-4ED8-AB29-3B786B73A686}" srcOrd="0" destOrd="0" presId="urn:microsoft.com/office/officeart/2005/8/layout/vList2#3"/>
    <dgm:cxn modelId="{3D0E62EE-488A-4493-B666-CE82BD7B3A32}" srcId="{CC335412-311D-4E1E-9763-BAD32265A590}" destId="{15B3DD51-717C-47D0-B30B-39712A3E6601}" srcOrd="0" destOrd="0" parTransId="{627493D2-6F35-49B0-B5B7-FE7D24B8C845}" sibTransId="{1FD23FF1-E127-4F69-9DFE-0954543524E3}"/>
    <dgm:cxn modelId="{7B5FBBAE-593C-4E68-A55E-5C59E9D314A7}" type="presParOf" srcId="{A3E08793-EDFD-4DF6-A25A-DB4B8658352B}" destId="{1FE4CBAB-5A82-472A-8B4E-FF3CB7DEA923}" srcOrd="0" destOrd="0" presId="urn:microsoft.com/office/officeart/2005/8/layout/vList2#3"/>
    <dgm:cxn modelId="{39D04BCF-FE53-47CC-92D6-A91025FAB933}" type="presParOf" srcId="{A3E08793-EDFD-4DF6-A25A-DB4B8658352B}" destId="{2CED5B1B-0D2B-49CC-B4E4-B780C796C779}" srcOrd="1" destOrd="0" presId="urn:microsoft.com/office/officeart/2005/8/layout/vList2#3"/>
    <dgm:cxn modelId="{1E67D5C0-BFC9-46FB-8676-B59866ED3C65}" type="presParOf" srcId="{A3E08793-EDFD-4DF6-A25A-DB4B8658352B}" destId="{F7A6F490-BD5C-4EEB-9DF4-D7DFB14F6213}" srcOrd="2" destOrd="0" presId="urn:microsoft.com/office/officeart/2005/8/layout/vList2#3"/>
    <dgm:cxn modelId="{2E80AFE7-0AC0-4C03-901C-6BF61696377C}" type="presParOf" srcId="{A3E08793-EDFD-4DF6-A25A-DB4B8658352B}" destId="{2CEF1C15-98A9-4C12-B537-8D8B90A17776}" srcOrd="3" destOrd="0" presId="urn:microsoft.com/office/officeart/2005/8/layout/vList2#3"/>
    <dgm:cxn modelId="{C2DD7B9F-2E84-4F87-B2F6-DA47BCAFA5E4}" type="presParOf" srcId="{A3E08793-EDFD-4DF6-A25A-DB4B8658352B}" destId="{FE6B786A-13E0-4D4F-B3AC-1F687C350605}" srcOrd="4" destOrd="0" presId="urn:microsoft.com/office/officeart/2005/8/layout/vList2#3"/>
    <dgm:cxn modelId="{2BC9DB40-EFFD-4A2F-B6AF-E7D2501BA7CC}" type="presParOf" srcId="{A3E08793-EDFD-4DF6-A25A-DB4B8658352B}" destId="{CA0DD945-F133-4ED8-AB29-3B786B73A686}" srcOrd="5" destOrd="0" presId="urn:microsoft.com/office/officeart/2005/8/layout/vList2#3"/>
    <dgm:cxn modelId="{7A2670C3-5F85-41B5-84DF-AA6C0A49691A}" type="presParOf" srcId="{A3E08793-EDFD-4DF6-A25A-DB4B8658352B}" destId="{4D4FDF54-5760-4D3C-9504-D81B1991546C}" srcOrd="6" destOrd="0" presId="urn:microsoft.com/office/officeart/2005/8/layout/vList2#3"/>
    <dgm:cxn modelId="{D51EF9D8-9B97-4ED2-B0B0-C4307DBB40AB}" type="presParOf" srcId="{A3E08793-EDFD-4DF6-A25A-DB4B8658352B}" destId="{31D80CCE-2062-4D47-8970-5B7F0E8506ED}" srcOrd="7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4CBAB-5A82-472A-8B4E-FF3CB7DEA923}">
      <dsp:nvSpPr>
        <dsp:cNvPr id="0" name=""/>
        <dsp:cNvSpPr/>
      </dsp:nvSpPr>
      <dsp:spPr>
        <a:xfrm>
          <a:off x="0" y="19575"/>
          <a:ext cx="3597856" cy="5890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高层领导</a:t>
          </a:r>
        </a:p>
      </dsp:txBody>
      <dsp:txXfrm>
        <a:off x="28757" y="48332"/>
        <a:ext cx="3540342" cy="531581"/>
      </dsp:txXfrm>
    </dsp:sp>
    <dsp:sp modelId="{2CED5B1B-0D2B-49CC-B4E4-B780C796C779}">
      <dsp:nvSpPr>
        <dsp:cNvPr id="0" name=""/>
        <dsp:cNvSpPr/>
      </dsp:nvSpPr>
      <dsp:spPr>
        <a:xfrm>
          <a:off x="0" y="608670"/>
          <a:ext cx="35978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盈亏报表、行业水平对比、成本分布、目标完成率、回款分析，趋势预测</a:t>
          </a:r>
          <a:r>
            <a:rPr lang="en-US" altLang="zh-CN" sz="1500" kern="1200" dirty="0"/>
            <a:t>……</a:t>
          </a:r>
          <a:endParaRPr lang="zh-CN" altLang="en-US" sz="1500" kern="1200" dirty="0"/>
        </a:p>
      </dsp:txBody>
      <dsp:txXfrm>
        <a:off x="0" y="608670"/>
        <a:ext cx="3597856" cy="648944"/>
      </dsp:txXfrm>
    </dsp:sp>
    <dsp:sp modelId="{F7A6F490-BD5C-4EEB-9DF4-D7DFB14F6213}">
      <dsp:nvSpPr>
        <dsp:cNvPr id="0" name=""/>
        <dsp:cNvSpPr/>
      </dsp:nvSpPr>
      <dsp:spPr>
        <a:xfrm>
          <a:off x="0" y="1257615"/>
          <a:ext cx="3597856" cy="589095"/>
        </a:xfrm>
        <a:prstGeom prst="roundRect">
          <a:avLst/>
        </a:prstGeom>
        <a:solidFill>
          <a:schemeClr val="accent5">
            <a:hueOff val="-3181867"/>
            <a:satOff val="-761"/>
            <a:lumOff val="-75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中层管理</a:t>
          </a:r>
        </a:p>
      </dsp:txBody>
      <dsp:txXfrm>
        <a:off x="28757" y="1286372"/>
        <a:ext cx="3540342" cy="531581"/>
      </dsp:txXfrm>
    </dsp:sp>
    <dsp:sp modelId="{2CEF1C15-98A9-4C12-B537-8D8B90A17776}">
      <dsp:nvSpPr>
        <dsp:cNvPr id="0" name=""/>
        <dsp:cNvSpPr/>
      </dsp:nvSpPr>
      <dsp:spPr>
        <a:xfrm>
          <a:off x="0" y="1846710"/>
          <a:ext cx="35978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周、月、季业绩统计，趋势预测分析，业绩分布，盈亏报表</a:t>
          </a:r>
          <a:r>
            <a:rPr lang="en-US" altLang="zh-CN" sz="1500" kern="1200" dirty="0"/>
            <a:t>……</a:t>
          </a:r>
          <a:endParaRPr lang="zh-CN" altLang="en-US" sz="1500" kern="1200" dirty="0"/>
        </a:p>
      </dsp:txBody>
      <dsp:txXfrm>
        <a:off x="0" y="1846710"/>
        <a:ext cx="3597856" cy="648944"/>
      </dsp:txXfrm>
    </dsp:sp>
    <dsp:sp modelId="{FE6B786A-13E0-4D4F-B3AC-1F687C350605}">
      <dsp:nvSpPr>
        <dsp:cNvPr id="0" name=""/>
        <dsp:cNvSpPr/>
      </dsp:nvSpPr>
      <dsp:spPr>
        <a:xfrm>
          <a:off x="0" y="2495655"/>
          <a:ext cx="3597856" cy="589095"/>
        </a:xfrm>
        <a:prstGeom prst="roundRect">
          <a:avLst/>
        </a:prstGeom>
        <a:solidFill>
          <a:schemeClr val="accent5">
            <a:hueOff val="-6363733"/>
            <a:satOff val="-1521"/>
            <a:lumOff val="-151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基层管理</a:t>
          </a:r>
        </a:p>
      </dsp:txBody>
      <dsp:txXfrm>
        <a:off x="28757" y="2524412"/>
        <a:ext cx="3540342" cy="531581"/>
      </dsp:txXfrm>
    </dsp:sp>
    <dsp:sp modelId="{CA0DD945-F133-4ED8-AB29-3B786B73A686}">
      <dsp:nvSpPr>
        <dsp:cNvPr id="0" name=""/>
        <dsp:cNvSpPr/>
      </dsp:nvSpPr>
      <dsp:spPr>
        <a:xfrm>
          <a:off x="0" y="3084750"/>
          <a:ext cx="35978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部门业绩统计、员工排名、</a:t>
          </a:r>
          <a:r>
            <a:rPr lang="en-US" altLang="zh-CN" sz="1500" kern="1200" dirty="0"/>
            <a:t>KPI</a:t>
          </a:r>
          <a:r>
            <a:rPr lang="zh-CN" altLang="en-US" sz="1500" kern="1200" dirty="0"/>
            <a:t>达成率、实时数据跟踪、销售分析</a:t>
          </a:r>
        </a:p>
      </dsp:txBody>
      <dsp:txXfrm>
        <a:off x="0" y="3084750"/>
        <a:ext cx="3597856" cy="648944"/>
      </dsp:txXfrm>
    </dsp:sp>
    <dsp:sp modelId="{4D4FDF54-5760-4D3C-9504-D81B1991546C}">
      <dsp:nvSpPr>
        <dsp:cNvPr id="0" name=""/>
        <dsp:cNvSpPr/>
      </dsp:nvSpPr>
      <dsp:spPr>
        <a:xfrm>
          <a:off x="0" y="3733695"/>
          <a:ext cx="3597856" cy="589095"/>
        </a:xfrm>
        <a:prstGeom prst="roundRect">
          <a:avLst/>
        </a:prstGeom>
        <a:solidFill>
          <a:schemeClr val="accent5">
            <a:hueOff val="-9545599"/>
            <a:satOff val="-2282"/>
            <a:lumOff val="-2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基层员工</a:t>
          </a:r>
        </a:p>
      </dsp:txBody>
      <dsp:txXfrm>
        <a:off x="28757" y="3762452"/>
        <a:ext cx="3540342" cy="531581"/>
      </dsp:txXfrm>
    </dsp:sp>
    <dsp:sp modelId="{31D80CCE-2062-4D47-8970-5B7F0E8506ED}">
      <dsp:nvSpPr>
        <dsp:cNvPr id="0" name=""/>
        <dsp:cNvSpPr/>
      </dsp:nvSpPr>
      <dsp:spPr>
        <a:xfrm>
          <a:off x="0" y="4322790"/>
          <a:ext cx="35978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个人业绩、个人排名、历史数据统计</a:t>
          </a:r>
          <a:r>
            <a:rPr lang="en-US" altLang="zh-CN" sz="1500" kern="1200" dirty="0"/>
            <a:t>,</a:t>
          </a:r>
          <a:r>
            <a:rPr lang="zh-CN" altLang="en-US" sz="1500" kern="1200" dirty="0"/>
            <a:t>成交分析、客户分析</a:t>
          </a:r>
        </a:p>
      </dsp:txBody>
      <dsp:txXfrm>
        <a:off x="0" y="4322790"/>
        <a:ext cx="3597856" cy="64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1CA33-A7A1-4C41-9C61-82334C3D9A5E}" type="datetimeFigureOut">
              <a:rPr kumimoji="1" lang="zh-CN" altLang="en-US" smtClean="0"/>
              <a:t>2020/9/5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033B-F833-314F-ACF7-E2804F505D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dk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dk1">
                    <a:lumMod val="10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dk1">
              <a:lumMod val="10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dk1">
              <a:lumMod val="10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dk1">
              <a:lumMod val="10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dk1">
              <a:lumMod val="10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dk1">
              <a:lumMod val="10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dk1">
              <a:lumMod val="10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9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1.jpeg"/><Relationship Id="rId11" Type="http://schemas.microsoft.com/office/2007/relationships/diagramDrawing" Target="../diagrams/drawing1.xml"/><Relationship Id="rId5" Type="http://schemas.openxmlformats.org/officeDocument/2006/relationships/image" Target="../media/image20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384257"/>
            <a:ext cx="1219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信基产业集团系统解决方案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755269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用企业微信玩转私域流量</a:t>
            </a:r>
            <a:r>
              <a:rPr lang="en-US" altLang="zh-CN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——SCRM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261" y="1324415"/>
            <a:ext cx="11494688" cy="4173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基于企业微信的</a:t>
            </a: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，帮助企业做好社群运营，提升微信社群的运营效率和用户转化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4052" y="2727135"/>
            <a:ext cx="2158756" cy="2158756"/>
            <a:chOff x="4690605" y="2491579"/>
            <a:chExt cx="2880000" cy="2880000"/>
          </a:xfrm>
        </p:grpSpPr>
        <p:sp>
          <p:nvSpPr>
            <p:cNvPr id="6" name="Freeform 21"/>
            <p:cNvSpPr/>
            <p:nvPr/>
          </p:nvSpPr>
          <p:spPr bwMode="auto">
            <a:xfrm flipH="1">
              <a:off x="5028138" y="4326860"/>
              <a:ext cx="1407757" cy="1044719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 flipH="1">
              <a:off x="6276733" y="4027221"/>
              <a:ext cx="1288385" cy="1194537"/>
            </a:xfrm>
            <a:custGeom>
              <a:avLst/>
              <a:gdLst>
                <a:gd name="T0" fmla="*/ 66 w 745"/>
                <a:gd name="T1" fmla="*/ 251 h 708"/>
                <a:gd name="T2" fmla="*/ 284 w 745"/>
                <a:gd name="T3" fmla="*/ 640 h 708"/>
                <a:gd name="T4" fmla="*/ 284 w 745"/>
                <a:gd name="T5" fmla="*/ 640 h 708"/>
                <a:gd name="T6" fmla="*/ 517 w 745"/>
                <a:gd name="T7" fmla="*/ 686 h 708"/>
                <a:gd name="T8" fmla="*/ 707 w 745"/>
                <a:gd name="T9" fmla="*/ 358 h 708"/>
                <a:gd name="T10" fmla="*/ 379 w 745"/>
                <a:gd name="T11" fmla="*/ 167 h 708"/>
                <a:gd name="T12" fmla="*/ 189 w 745"/>
                <a:gd name="T13" fmla="*/ 357 h 708"/>
                <a:gd name="T14" fmla="*/ 154 w 745"/>
                <a:gd name="T15" fmla="*/ 239 h 708"/>
                <a:gd name="T16" fmla="*/ 220 w 745"/>
                <a:gd name="T17" fmla="*/ 229 h 708"/>
                <a:gd name="T18" fmla="*/ 138 w 745"/>
                <a:gd name="T19" fmla="*/ 0 h 708"/>
                <a:gd name="T20" fmla="*/ 0 w 745"/>
                <a:gd name="T21" fmla="*/ 261 h 708"/>
                <a:gd name="T22" fmla="*/ 66 w 745"/>
                <a:gd name="T23" fmla="*/ 25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5" h="708">
                  <a:moveTo>
                    <a:pt x="66" y="251"/>
                  </a:moveTo>
                  <a:cubicBezTo>
                    <a:pt x="85" y="383"/>
                    <a:pt x="172" y="554"/>
                    <a:pt x="284" y="640"/>
                  </a:cubicBezTo>
                  <a:cubicBezTo>
                    <a:pt x="284" y="639"/>
                    <a:pt x="283" y="640"/>
                    <a:pt x="284" y="640"/>
                  </a:cubicBezTo>
                  <a:cubicBezTo>
                    <a:pt x="347" y="689"/>
                    <a:pt x="433" y="708"/>
                    <a:pt x="517" y="686"/>
                  </a:cubicBezTo>
                  <a:cubicBezTo>
                    <a:pt x="660" y="648"/>
                    <a:pt x="745" y="501"/>
                    <a:pt x="707" y="358"/>
                  </a:cubicBezTo>
                  <a:cubicBezTo>
                    <a:pt x="669" y="215"/>
                    <a:pt x="522" y="129"/>
                    <a:pt x="379" y="167"/>
                  </a:cubicBezTo>
                  <a:cubicBezTo>
                    <a:pt x="283" y="193"/>
                    <a:pt x="213" y="268"/>
                    <a:pt x="189" y="357"/>
                  </a:cubicBezTo>
                  <a:cubicBezTo>
                    <a:pt x="171" y="320"/>
                    <a:pt x="160" y="280"/>
                    <a:pt x="154" y="239"/>
                  </a:cubicBezTo>
                  <a:cubicBezTo>
                    <a:pt x="176" y="235"/>
                    <a:pt x="198" y="232"/>
                    <a:pt x="220" y="229"/>
                  </a:cubicBezTo>
                  <a:cubicBezTo>
                    <a:pt x="174" y="172"/>
                    <a:pt x="141" y="94"/>
                    <a:pt x="138" y="0"/>
                  </a:cubicBezTo>
                  <a:cubicBezTo>
                    <a:pt x="72" y="66"/>
                    <a:pt x="22" y="156"/>
                    <a:pt x="0" y="261"/>
                  </a:cubicBezTo>
                  <a:cubicBezTo>
                    <a:pt x="22" y="258"/>
                    <a:pt x="44" y="254"/>
                    <a:pt x="66" y="2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" name="Freeform 22"/>
            <p:cNvSpPr/>
            <p:nvPr/>
          </p:nvSpPr>
          <p:spPr bwMode="auto">
            <a:xfrm flipH="1">
              <a:off x="4690605" y="3140348"/>
              <a:ext cx="1033178" cy="1403215"/>
            </a:xfrm>
            <a:custGeom>
              <a:avLst/>
              <a:gdLst>
                <a:gd name="T0" fmla="*/ 477 w 597"/>
                <a:gd name="T1" fmla="*/ 690 h 831"/>
                <a:gd name="T2" fmla="*/ 570 w 597"/>
                <a:gd name="T3" fmla="*/ 255 h 831"/>
                <a:gd name="T4" fmla="*/ 570 w 597"/>
                <a:gd name="T5" fmla="*/ 255 h 831"/>
                <a:gd name="T6" fmla="*/ 426 w 597"/>
                <a:gd name="T7" fmla="*/ 66 h 831"/>
                <a:gd name="T8" fmla="*/ 66 w 597"/>
                <a:gd name="T9" fmla="*/ 186 h 831"/>
                <a:gd name="T10" fmla="*/ 186 w 597"/>
                <a:gd name="T11" fmla="*/ 546 h 831"/>
                <a:gd name="T12" fmla="*/ 454 w 597"/>
                <a:gd name="T13" fmla="*/ 529 h 831"/>
                <a:gd name="T14" fmla="*/ 402 w 597"/>
                <a:gd name="T15" fmla="*/ 642 h 831"/>
                <a:gd name="T16" fmla="*/ 346 w 597"/>
                <a:gd name="T17" fmla="*/ 605 h 831"/>
                <a:gd name="T18" fmla="*/ 256 w 597"/>
                <a:gd name="T19" fmla="*/ 831 h 831"/>
                <a:gd name="T20" fmla="*/ 532 w 597"/>
                <a:gd name="T21" fmla="*/ 727 h 831"/>
                <a:gd name="T22" fmla="*/ 477 w 597"/>
                <a:gd name="T23" fmla="*/ 69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7" h="831">
                  <a:moveTo>
                    <a:pt x="477" y="690"/>
                  </a:moveTo>
                  <a:cubicBezTo>
                    <a:pt x="550" y="578"/>
                    <a:pt x="597" y="392"/>
                    <a:pt x="570" y="255"/>
                  </a:cubicBezTo>
                  <a:cubicBezTo>
                    <a:pt x="569" y="255"/>
                    <a:pt x="571" y="254"/>
                    <a:pt x="570" y="255"/>
                  </a:cubicBezTo>
                  <a:cubicBezTo>
                    <a:pt x="554" y="176"/>
                    <a:pt x="503" y="105"/>
                    <a:pt x="426" y="66"/>
                  </a:cubicBezTo>
                  <a:cubicBezTo>
                    <a:pt x="293" y="0"/>
                    <a:pt x="132" y="54"/>
                    <a:pt x="66" y="186"/>
                  </a:cubicBezTo>
                  <a:cubicBezTo>
                    <a:pt x="0" y="319"/>
                    <a:pt x="54" y="480"/>
                    <a:pt x="186" y="546"/>
                  </a:cubicBezTo>
                  <a:cubicBezTo>
                    <a:pt x="275" y="590"/>
                    <a:pt x="377" y="581"/>
                    <a:pt x="454" y="529"/>
                  </a:cubicBezTo>
                  <a:cubicBezTo>
                    <a:pt x="442" y="569"/>
                    <a:pt x="425" y="607"/>
                    <a:pt x="402" y="642"/>
                  </a:cubicBezTo>
                  <a:cubicBezTo>
                    <a:pt x="383" y="630"/>
                    <a:pt x="365" y="617"/>
                    <a:pt x="346" y="605"/>
                  </a:cubicBezTo>
                  <a:cubicBezTo>
                    <a:pt x="343" y="678"/>
                    <a:pt x="316" y="759"/>
                    <a:pt x="256" y="831"/>
                  </a:cubicBezTo>
                  <a:cubicBezTo>
                    <a:pt x="350" y="825"/>
                    <a:pt x="446" y="791"/>
                    <a:pt x="532" y="727"/>
                  </a:cubicBezTo>
                  <a:cubicBezTo>
                    <a:pt x="514" y="715"/>
                    <a:pt x="495" y="702"/>
                    <a:pt x="477" y="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Freeform 23"/>
            <p:cNvSpPr/>
            <p:nvPr/>
          </p:nvSpPr>
          <p:spPr bwMode="auto">
            <a:xfrm flipH="1">
              <a:off x="5184554" y="2491579"/>
              <a:ext cx="1403641" cy="965797"/>
            </a:xfrm>
            <a:custGeom>
              <a:avLst/>
              <a:gdLst>
                <a:gd name="T0" fmla="*/ 714 w 811"/>
                <a:gd name="T1" fmla="*/ 209 h 573"/>
                <a:gd name="T2" fmla="*/ 318 w 811"/>
                <a:gd name="T3" fmla="*/ 6 h 573"/>
                <a:gd name="T4" fmla="*/ 318 w 811"/>
                <a:gd name="T5" fmla="*/ 6 h 573"/>
                <a:gd name="T6" fmla="*/ 98 w 811"/>
                <a:gd name="T7" fmla="*/ 97 h 573"/>
                <a:gd name="T8" fmla="*/ 121 w 811"/>
                <a:gd name="T9" fmla="*/ 475 h 573"/>
                <a:gd name="T10" fmla="*/ 500 w 811"/>
                <a:gd name="T11" fmla="*/ 452 h 573"/>
                <a:gd name="T12" fmla="*/ 553 w 811"/>
                <a:gd name="T13" fmla="*/ 189 h 573"/>
                <a:gd name="T14" fmla="*/ 648 w 811"/>
                <a:gd name="T15" fmla="*/ 268 h 573"/>
                <a:gd name="T16" fmla="*/ 598 w 811"/>
                <a:gd name="T17" fmla="*/ 313 h 573"/>
                <a:gd name="T18" fmla="*/ 793 w 811"/>
                <a:gd name="T19" fmla="*/ 458 h 573"/>
                <a:gd name="T20" fmla="*/ 764 w 811"/>
                <a:gd name="T21" fmla="*/ 164 h 573"/>
                <a:gd name="T22" fmla="*/ 714 w 811"/>
                <a:gd name="T23" fmla="*/ 20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1" h="573">
                  <a:moveTo>
                    <a:pt x="714" y="209"/>
                  </a:moveTo>
                  <a:cubicBezTo>
                    <a:pt x="625" y="109"/>
                    <a:pt x="458" y="16"/>
                    <a:pt x="318" y="6"/>
                  </a:cubicBezTo>
                  <a:cubicBezTo>
                    <a:pt x="317" y="7"/>
                    <a:pt x="318" y="5"/>
                    <a:pt x="318" y="6"/>
                  </a:cubicBezTo>
                  <a:cubicBezTo>
                    <a:pt x="237" y="0"/>
                    <a:pt x="156" y="32"/>
                    <a:pt x="98" y="97"/>
                  </a:cubicBezTo>
                  <a:cubicBezTo>
                    <a:pt x="0" y="207"/>
                    <a:pt x="10" y="377"/>
                    <a:pt x="121" y="475"/>
                  </a:cubicBezTo>
                  <a:cubicBezTo>
                    <a:pt x="232" y="573"/>
                    <a:pt x="401" y="563"/>
                    <a:pt x="500" y="452"/>
                  </a:cubicBezTo>
                  <a:cubicBezTo>
                    <a:pt x="566" y="378"/>
                    <a:pt x="583" y="277"/>
                    <a:pt x="553" y="189"/>
                  </a:cubicBezTo>
                  <a:cubicBezTo>
                    <a:pt x="588" y="211"/>
                    <a:pt x="620" y="237"/>
                    <a:pt x="648" y="268"/>
                  </a:cubicBezTo>
                  <a:cubicBezTo>
                    <a:pt x="631" y="283"/>
                    <a:pt x="615" y="298"/>
                    <a:pt x="598" y="313"/>
                  </a:cubicBezTo>
                  <a:cubicBezTo>
                    <a:pt x="668" y="335"/>
                    <a:pt x="738" y="382"/>
                    <a:pt x="793" y="458"/>
                  </a:cubicBezTo>
                  <a:cubicBezTo>
                    <a:pt x="811" y="367"/>
                    <a:pt x="803" y="264"/>
                    <a:pt x="764" y="164"/>
                  </a:cubicBezTo>
                  <a:cubicBezTo>
                    <a:pt x="747" y="179"/>
                    <a:pt x="731" y="194"/>
                    <a:pt x="714" y="2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" name="Freeform 19"/>
            <p:cNvSpPr/>
            <p:nvPr/>
          </p:nvSpPr>
          <p:spPr bwMode="auto">
            <a:xfrm flipH="1">
              <a:off x="6486661" y="2908931"/>
              <a:ext cx="1083944" cy="1318941"/>
            </a:xfrm>
            <a:custGeom>
              <a:avLst/>
              <a:gdLst>
                <a:gd name="T0" fmla="*/ 365 w 626"/>
                <a:gd name="T1" fmla="*/ 64 h 781"/>
                <a:gd name="T2" fmla="*/ 34 w 626"/>
                <a:gd name="T3" fmla="*/ 362 h 781"/>
                <a:gd name="T4" fmla="*/ 34 w 626"/>
                <a:gd name="T5" fmla="*/ 362 h 781"/>
                <a:gd name="T6" fmla="*/ 40 w 626"/>
                <a:gd name="T7" fmla="*/ 599 h 781"/>
                <a:gd name="T8" fmla="*/ 401 w 626"/>
                <a:gd name="T9" fmla="*/ 713 h 781"/>
                <a:gd name="T10" fmla="*/ 515 w 626"/>
                <a:gd name="T11" fmla="*/ 351 h 781"/>
                <a:gd name="T12" fmla="*/ 288 w 626"/>
                <a:gd name="T13" fmla="*/ 207 h 781"/>
                <a:gd name="T14" fmla="*/ 397 w 626"/>
                <a:gd name="T15" fmla="*/ 147 h 781"/>
                <a:gd name="T16" fmla="*/ 421 w 626"/>
                <a:gd name="T17" fmla="*/ 209 h 781"/>
                <a:gd name="T18" fmla="*/ 626 w 626"/>
                <a:gd name="T19" fmla="*/ 79 h 781"/>
                <a:gd name="T20" fmla="*/ 341 w 626"/>
                <a:gd name="T21" fmla="*/ 2 h 781"/>
                <a:gd name="T22" fmla="*/ 365 w 626"/>
                <a:gd name="T23" fmla="*/ 6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781">
                  <a:moveTo>
                    <a:pt x="365" y="64"/>
                  </a:moveTo>
                  <a:cubicBezTo>
                    <a:pt x="240" y="112"/>
                    <a:pt x="93" y="235"/>
                    <a:pt x="34" y="362"/>
                  </a:cubicBezTo>
                  <a:cubicBezTo>
                    <a:pt x="34" y="362"/>
                    <a:pt x="33" y="362"/>
                    <a:pt x="34" y="362"/>
                  </a:cubicBezTo>
                  <a:cubicBezTo>
                    <a:pt x="0" y="435"/>
                    <a:pt x="0" y="522"/>
                    <a:pt x="40" y="599"/>
                  </a:cubicBezTo>
                  <a:cubicBezTo>
                    <a:pt x="108" y="730"/>
                    <a:pt x="270" y="781"/>
                    <a:pt x="401" y="713"/>
                  </a:cubicBezTo>
                  <a:cubicBezTo>
                    <a:pt x="533" y="645"/>
                    <a:pt x="584" y="483"/>
                    <a:pt x="515" y="351"/>
                  </a:cubicBezTo>
                  <a:cubicBezTo>
                    <a:pt x="469" y="263"/>
                    <a:pt x="381" y="211"/>
                    <a:pt x="288" y="207"/>
                  </a:cubicBezTo>
                  <a:cubicBezTo>
                    <a:pt x="321" y="182"/>
                    <a:pt x="358" y="162"/>
                    <a:pt x="397" y="147"/>
                  </a:cubicBezTo>
                  <a:cubicBezTo>
                    <a:pt x="405" y="168"/>
                    <a:pt x="413" y="189"/>
                    <a:pt x="421" y="209"/>
                  </a:cubicBezTo>
                  <a:cubicBezTo>
                    <a:pt x="466" y="152"/>
                    <a:pt x="535" y="103"/>
                    <a:pt x="626" y="79"/>
                  </a:cubicBezTo>
                  <a:cubicBezTo>
                    <a:pt x="547" y="30"/>
                    <a:pt x="448" y="0"/>
                    <a:pt x="341" y="2"/>
                  </a:cubicBezTo>
                  <a:cubicBezTo>
                    <a:pt x="349" y="22"/>
                    <a:pt x="357" y="43"/>
                    <a:pt x="365" y="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99759" y="3523305"/>
              <a:ext cx="94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拉新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57376" y="4686076"/>
              <a:ext cx="94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促活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43740" y="4576138"/>
              <a:ext cx="94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留存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2235" y="3523305"/>
              <a:ext cx="94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89537" y="2761367"/>
              <a:ext cx="94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传播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647179" y="2207618"/>
            <a:ext cx="3134746" cy="390527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6686" y="2207619"/>
            <a:ext cx="2607305" cy="346381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420" y="2806982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rgbClr val="1A1A1A"/>
                </a:solidFill>
                <a:effectLst/>
                <a:latin typeface="-apple-system"/>
              </a:rPr>
              <a:t>房产网站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08628" y="2806982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20" name="矩形 19"/>
          <p:cNvSpPr/>
          <p:nvPr/>
        </p:nvSpPr>
        <p:spPr>
          <a:xfrm>
            <a:off x="928420" y="3696783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rgbClr val="1A1A1A"/>
                </a:solidFill>
                <a:effectLst/>
                <a:latin typeface="-apple-system"/>
              </a:rPr>
              <a:t>搜索引擎推广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08628" y="3696783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</a:p>
        </p:txBody>
      </p:sp>
      <p:sp>
        <p:nvSpPr>
          <p:cNvPr id="23" name="矩形 22"/>
          <p:cNvSpPr/>
          <p:nvPr/>
        </p:nvSpPr>
        <p:spPr>
          <a:xfrm>
            <a:off x="928420" y="456425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内容平台</a:t>
            </a:r>
          </a:p>
        </p:txBody>
      </p:sp>
      <p:sp>
        <p:nvSpPr>
          <p:cNvPr id="25" name="矩形 24"/>
          <p:cNvSpPr/>
          <p:nvPr/>
        </p:nvSpPr>
        <p:spPr>
          <a:xfrm>
            <a:off x="2157410" y="456931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其他私域流量</a:t>
            </a:r>
          </a:p>
        </p:txBody>
      </p:sp>
      <p:sp>
        <p:nvSpPr>
          <p:cNvPr id="26" name="矩形 25"/>
          <p:cNvSpPr/>
          <p:nvPr/>
        </p:nvSpPr>
        <p:spPr>
          <a:xfrm>
            <a:off x="8963894" y="2207620"/>
            <a:ext cx="2606400" cy="346381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35734" y="3260126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现场交易</a:t>
            </a:r>
          </a:p>
        </p:txBody>
      </p:sp>
      <p:sp>
        <p:nvSpPr>
          <p:cNvPr id="32" name="矩形 31"/>
          <p:cNvSpPr/>
          <p:nvPr/>
        </p:nvSpPr>
        <p:spPr>
          <a:xfrm>
            <a:off x="10317703" y="3260126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其他交易渠道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40338" y="2022952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流量平台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230378" y="2022952"/>
            <a:ext cx="180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547094" y="2022952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交易渠道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739919" y="3182157"/>
            <a:ext cx="432000" cy="1963623"/>
            <a:chOff x="3395644" y="3431817"/>
            <a:chExt cx="432000" cy="1963623"/>
          </a:xfrm>
        </p:grpSpPr>
        <p:sp>
          <p:nvSpPr>
            <p:cNvPr id="38" name="右箭头 119"/>
            <p:cNvSpPr/>
            <p:nvPr/>
          </p:nvSpPr>
          <p:spPr>
            <a:xfrm>
              <a:off x="3395644" y="3431817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121"/>
            <p:cNvSpPr/>
            <p:nvPr/>
          </p:nvSpPr>
          <p:spPr>
            <a:xfrm rot="10800000">
              <a:off x="3395644" y="4956739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24809" y="2996970"/>
            <a:ext cx="441525" cy="1963623"/>
            <a:chOff x="8447674" y="3189523"/>
            <a:chExt cx="441525" cy="1963623"/>
          </a:xfrm>
        </p:grpSpPr>
        <p:sp>
          <p:nvSpPr>
            <p:cNvPr id="41" name="右箭头 120"/>
            <p:cNvSpPr/>
            <p:nvPr/>
          </p:nvSpPr>
          <p:spPr>
            <a:xfrm>
              <a:off x="8447674" y="3189523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122"/>
            <p:cNvSpPr/>
            <p:nvPr/>
          </p:nvSpPr>
          <p:spPr>
            <a:xfrm rot="10800000">
              <a:off x="8457199" y="4714445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43242" y="5057739"/>
            <a:ext cx="1998206" cy="876959"/>
            <a:chOff x="4615534" y="5538468"/>
            <a:chExt cx="2882955" cy="1176008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6604" y="5581977"/>
              <a:ext cx="720000" cy="720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8004" y="5538468"/>
              <a:ext cx="792000" cy="7920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4615534" y="6301745"/>
              <a:ext cx="1172237" cy="41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326250" y="6278826"/>
              <a:ext cx="1172239" cy="41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企业端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780565" y="5751119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5780565" y="6066877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80302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用企业微信玩转私域流量</a:t>
            </a:r>
            <a:r>
              <a:rPr lang="en-US" altLang="zh-CN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——SCRM</a:t>
            </a:r>
            <a:endParaRPr lang="zh-CN" altLang="en-US" sz="3200" b="1" dirty="0">
              <a:solidFill>
                <a:schemeClr val="dk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圆角矩形 3"/>
          <p:cNvSpPr/>
          <p:nvPr/>
        </p:nvSpPr>
        <p:spPr>
          <a:xfrm>
            <a:off x="374904" y="2454379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40"/>
          <p:cNvSpPr/>
          <p:nvPr/>
        </p:nvSpPr>
        <p:spPr>
          <a:xfrm>
            <a:off x="4299556" y="2454379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41"/>
          <p:cNvSpPr/>
          <p:nvPr/>
        </p:nvSpPr>
        <p:spPr>
          <a:xfrm>
            <a:off x="8224208" y="2454379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4904" y="2269714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引流获客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9556" y="2269714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用户精细化运营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44208" y="2269714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用户营销转化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4904" y="2823711"/>
            <a:ext cx="3600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多场景获客：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活动海报、员工名片等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引流活码：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整合多个群二维码并智能切换，引流不中断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导入会员系统手机号，自动添加为企微客户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把微信群用户自动转移到企业微信群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裂变红包拉新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indent="-179705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99556" y="2823711"/>
            <a:ext cx="3600000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全方位用户画像：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打通企业会员系统，获取用户资料和交易数据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会员智能打标签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多形式群发消息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自动回复消息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精准朋友圈，仅目标用户可见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快捷素材库，一键发送给用户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用户信息可视化：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聊天过程可实时查看用户资料、历史订单等数据，精准服务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24208" y="2823711"/>
            <a:ext cx="36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基础营销工具：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免租优惠、折扣等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自动推送生日福利、节日祝福等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根据用户画像和用户标签，精准推送营销活动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裂变营销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加速用户转化、低成本获客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13"/>
          <p:cNvSpPr/>
          <p:nvPr/>
        </p:nvSpPr>
        <p:spPr>
          <a:xfrm rot="16200000" flipV="1">
            <a:off x="1958905" y="1802334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14"/>
          <p:cNvSpPr/>
          <p:nvPr/>
        </p:nvSpPr>
        <p:spPr>
          <a:xfrm rot="16200000" flipV="1">
            <a:off x="5892701" y="1802334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15"/>
          <p:cNvSpPr/>
          <p:nvPr/>
        </p:nvSpPr>
        <p:spPr>
          <a:xfrm rot="16200000" flipV="1">
            <a:off x="9808209" y="1797731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1771" y="1378881"/>
            <a:ext cx="2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提升拉新效率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806771" y="1406690"/>
            <a:ext cx="2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提升运营效率、活跃度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945277" y="137888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提升活跃度、转化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418366" y="467995"/>
            <a:ext cx="67010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我们的技术能力</a:t>
            </a:r>
          </a:p>
        </p:txBody>
      </p:sp>
      <p:sp>
        <p:nvSpPr>
          <p:cNvPr id="23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52960" y="1170115"/>
            <a:ext cx="10041397" cy="8413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新奥达拥有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超过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人的专业技术团队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围绕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智慧物业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技术、溯源技术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等进行全方位知识产权布局，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拥有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超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项发明技术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和知识产权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68276" y="2114727"/>
            <a:ext cx="5420754" cy="4122742"/>
            <a:chOff x="-192" y="1933"/>
            <a:chExt cx="11494" cy="8741"/>
          </a:xfrm>
        </p:grpSpPr>
        <p:grpSp>
          <p:nvGrpSpPr>
            <p:cNvPr id="25" name="组合 24"/>
            <p:cNvGrpSpPr/>
            <p:nvPr/>
          </p:nvGrpSpPr>
          <p:grpSpPr>
            <a:xfrm>
              <a:off x="59" y="5515"/>
              <a:ext cx="1900" cy="1964"/>
              <a:chOff x="918" y="6850"/>
              <a:chExt cx="1900" cy="1964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918" y="7444"/>
                <a:ext cx="1900" cy="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4A4A4A"/>
                    </a:solidFill>
                  </a:rPr>
                  <a:t>视频工具</a:t>
                </a:r>
              </a:p>
              <a:p>
                <a:pPr algn="ctr"/>
                <a:r>
                  <a:rPr lang="zh-CN" altLang="en-US" sz="1200" dirty="0">
                    <a:solidFill>
                      <a:srgbClr val="4A4A4A"/>
                    </a:solidFill>
                  </a:rPr>
                  <a:t>VIDEO TOOLS</a:t>
                </a:r>
              </a:p>
            </p:txBody>
          </p:sp>
          <p:pic>
            <p:nvPicPr>
              <p:cNvPr id="70" name="图片 69" descr="视频 (2)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7" y="6850"/>
                <a:ext cx="795" cy="587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-164" y="8092"/>
              <a:ext cx="2300" cy="2046"/>
              <a:chOff x="5261" y="4984"/>
              <a:chExt cx="2300" cy="204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5261" y="5660"/>
                <a:ext cx="2300" cy="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4A4A4A"/>
                    </a:solidFill>
                  </a:rPr>
                  <a:t>智慧门店</a:t>
                </a:r>
              </a:p>
              <a:p>
                <a:pPr algn="ctr"/>
                <a:r>
                  <a:rPr lang="zh-CN" altLang="en-US" sz="1200" dirty="0">
                    <a:solidFill>
                      <a:srgbClr val="4A4A4A"/>
                    </a:solidFill>
                  </a:rPr>
                  <a:t>SMART STORE</a:t>
                </a:r>
              </a:p>
            </p:txBody>
          </p:sp>
          <p:pic>
            <p:nvPicPr>
              <p:cNvPr id="68" name="图片 67" descr="新零售 (1)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4" y="4984"/>
                <a:ext cx="662" cy="662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-192" y="1933"/>
              <a:ext cx="11494" cy="8741"/>
              <a:chOff x="-162" y="1933"/>
              <a:chExt cx="11494" cy="8741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-162" y="1933"/>
                <a:ext cx="11494" cy="8741"/>
                <a:chOff x="-755" y="1918"/>
                <a:chExt cx="11494" cy="874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-755" y="3333"/>
                  <a:ext cx="9480" cy="5293"/>
                  <a:chOff x="4771" y="3460"/>
                  <a:chExt cx="7617" cy="4259"/>
                </a:xfrm>
                <a:solidFill>
                  <a:srgbClr val="DD5568"/>
                </a:solidFill>
              </p:grpSpPr>
              <p:sp>
                <p:nvSpPr>
                  <p:cNvPr id="46" name="Freeform 10"/>
                  <p:cNvSpPr/>
                  <p:nvPr/>
                </p:nvSpPr>
                <p:spPr bwMode="auto">
                  <a:xfrm>
                    <a:off x="7423" y="5795"/>
                    <a:ext cx="878" cy="866"/>
                  </a:xfrm>
                  <a:custGeom>
                    <a:avLst/>
                    <a:gdLst>
                      <a:gd name="T0" fmla="*/ 0 w 338"/>
                      <a:gd name="T1" fmla="*/ 0 h 349"/>
                      <a:gd name="T2" fmla="*/ 0 w 338"/>
                      <a:gd name="T3" fmla="*/ 10 h 349"/>
                      <a:gd name="T4" fmla="*/ 191 w 338"/>
                      <a:gd name="T5" fmla="*/ 10 h 349"/>
                      <a:gd name="T6" fmla="*/ 332 w 338"/>
                      <a:gd name="T7" fmla="*/ 349 h 349"/>
                      <a:gd name="T8" fmla="*/ 338 w 338"/>
                      <a:gd name="T9" fmla="*/ 343 h 349"/>
                      <a:gd name="T10" fmla="*/ 197 w 338"/>
                      <a:gd name="T11" fmla="*/ 5 h 349"/>
                      <a:gd name="T12" fmla="*/ 197 w 338"/>
                      <a:gd name="T13" fmla="*/ 5 h 349"/>
                      <a:gd name="T14" fmla="*/ 197 w 338"/>
                      <a:gd name="T15" fmla="*/ 0 h 349"/>
                      <a:gd name="T16" fmla="*/ 0 w 338"/>
                      <a:gd name="T17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8" h="349">
                        <a:moveTo>
                          <a:pt x="0" y="0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91" y="10"/>
                          <a:pt x="191" y="10"/>
                          <a:pt x="191" y="10"/>
                        </a:cubicBezTo>
                        <a:cubicBezTo>
                          <a:pt x="204" y="135"/>
                          <a:pt x="253" y="252"/>
                          <a:pt x="332" y="349"/>
                        </a:cubicBezTo>
                        <a:cubicBezTo>
                          <a:pt x="338" y="343"/>
                          <a:pt x="338" y="343"/>
                          <a:pt x="338" y="343"/>
                        </a:cubicBezTo>
                        <a:cubicBezTo>
                          <a:pt x="261" y="249"/>
                          <a:pt x="210" y="132"/>
                          <a:pt x="197" y="5"/>
                        </a:cubicBezTo>
                        <a:cubicBezTo>
                          <a:pt x="197" y="5"/>
                          <a:pt x="197" y="5"/>
                          <a:pt x="197" y="5"/>
                        </a:cubicBezTo>
                        <a:cubicBezTo>
                          <a:pt x="197" y="0"/>
                          <a:pt x="197" y="0"/>
                          <a:pt x="197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47" name="Freeform 5"/>
                  <p:cNvSpPr/>
                  <p:nvPr/>
                </p:nvSpPr>
                <p:spPr bwMode="auto">
                  <a:xfrm>
                    <a:off x="9682" y="4046"/>
                    <a:ext cx="2362" cy="354"/>
                  </a:xfrm>
                  <a:custGeom>
                    <a:avLst/>
                    <a:gdLst>
                      <a:gd name="T0" fmla="*/ 339 w 902"/>
                      <a:gd name="T1" fmla="*/ 147 h 151"/>
                      <a:gd name="T2" fmla="*/ 342 w 902"/>
                      <a:gd name="T3" fmla="*/ 151 h 151"/>
                      <a:gd name="T4" fmla="*/ 480 w 902"/>
                      <a:gd name="T5" fmla="*/ 13 h 151"/>
                      <a:gd name="T6" fmla="*/ 902 w 902"/>
                      <a:gd name="T7" fmla="*/ 13 h 151"/>
                      <a:gd name="T8" fmla="*/ 902 w 902"/>
                      <a:gd name="T9" fmla="*/ 3 h 151"/>
                      <a:gd name="T10" fmla="*/ 475 w 902"/>
                      <a:gd name="T11" fmla="*/ 3 h 151"/>
                      <a:gd name="T12" fmla="*/ 475 w 902"/>
                      <a:gd name="T13" fmla="*/ 5 h 151"/>
                      <a:gd name="T14" fmla="*/ 475 w 902"/>
                      <a:gd name="T15" fmla="*/ 4 h 151"/>
                      <a:gd name="T16" fmla="*/ 340 w 902"/>
                      <a:gd name="T17" fmla="*/ 139 h 151"/>
                      <a:gd name="T18" fmla="*/ 0 w 902"/>
                      <a:gd name="T19" fmla="*/ 0 h 151"/>
                      <a:gd name="T20" fmla="*/ 0 w 902"/>
                      <a:gd name="T21" fmla="*/ 7 h 151"/>
                      <a:gd name="T22" fmla="*/ 339 w 902"/>
                      <a:gd name="T23" fmla="*/ 148 h 151"/>
                      <a:gd name="T24" fmla="*/ 339 w 902"/>
                      <a:gd name="T25" fmla="*/ 147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02" h="151">
                        <a:moveTo>
                          <a:pt x="339" y="147"/>
                        </a:moveTo>
                        <a:cubicBezTo>
                          <a:pt x="342" y="151"/>
                          <a:pt x="342" y="151"/>
                          <a:pt x="342" y="151"/>
                        </a:cubicBezTo>
                        <a:cubicBezTo>
                          <a:pt x="480" y="13"/>
                          <a:pt x="480" y="13"/>
                          <a:pt x="480" y="13"/>
                        </a:cubicBezTo>
                        <a:cubicBezTo>
                          <a:pt x="902" y="13"/>
                          <a:pt x="902" y="13"/>
                          <a:pt x="902" y="13"/>
                        </a:cubicBezTo>
                        <a:cubicBezTo>
                          <a:pt x="902" y="3"/>
                          <a:pt x="902" y="3"/>
                          <a:pt x="902" y="3"/>
                        </a:cubicBezTo>
                        <a:cubicBezTo>
                          <a:pt x="475" y="3"/>
                          <a:pt x="475" y="3"/>
                          <a:pt x="475" y="3"/>
                        </a:cubicBezTo>
                        <a:cubicBezTo>
                          <a:pt x="475" y="5"/>
                          <a:pt x="475" y="5"/>
                          <a:pt x="475" y="5"/>
                        </a:cubicBezTo>
                        <a:cubicBezTo>
                          <a:pt x="475" y="4"/>
                          <a:pt x="475" y="4"/>
                          <a:pt x="475" y="4"/>
                        </a:cubicBezTo>
                        <a:cubicBezTo>
                          <a:pt x="340" y="139"/>
                          <a:pt x="340" y="139"/>
                          <a:pt x="340" y="139"/>
                        </a:cubicBezTo>
                        <a:cubicBezTo>
                          <a:pt x="243" y="60"/>
                          <a:pt x="125" y="12"/>
                          <a:pt x="0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128" y="20"/>
                          <a:pt x="244" y="70"/>
                          <a:pt x="339" y="148"/>
                        </a:cubicBezTo>
                        <a:lnTo>
                          <a:pt x="339" y="147"/>
                        </a:lnTo>
                        <a:close/>
                      </a:path>
                    </a:pathLst>
                  </a:custGeom>
                  <a:grpFill/>
                  <a:ln w="0"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48" name="Freeform 6"/>
                  <p:cNvSpPr/>
                  <p:nvPr/>
                </p:nvSpPr>
                <p:spPr bwMode="auto">
                  <a:xfrm>
                    <a:off x="6768" y="6838"/>
                    <a:ext cx="2703" cy="409"/>
                  </a:xfrm>
                  <a:custGeom>
                    <a:avLst/>
                    <a:gdLst>
                      <a:gd name="T0" fmla="*/ 564 w 902"/>
                      <a:gd name="T1" fmla="*/ 3 h 151"/>
                      <a:gd name="T2" fmla="*/ 560 w 902"/>
                      <a:gd name="T3" fmla="*/ 0 h 151"/>
                      <a:gd name="T4" fmla="*/ 422 w 902"/>
                      <a:gd name="T5" fmla="*/ 138 h 151"/>
                      <a:gd name="T6" fmla="*/ 0 w 902"/>
                      <a:gd name="T7" fmla="*/ 138 h 151"/>
                      <a:gd name="T8" fmla="*/ 0 w 902"/>
                      <a:gd name="T9" fmla="*/ 148 h 151"/>
                      <a:gd name="T10" fmla="*/ 427 w 902"/>
                      <a:gd name="T11" fmla="*/ 148 h 151"/>
                      <a:gd name="T12" fmla="*/ 427 w 902"/>
                      <a:gd name="T13" fmla="*/ 146 h 151"/>
                      <a:gd name="T14" fmla="*/ 428 w 902"/>
                      <a:gd name="T15" fmla="*/ 146 h 151"/>
                      <a:gd name="T16" fmla="*/ 562 w 902"/>
                      <a:gd name="T17" fmla="*/ 12 h 151"/>
                      <a:gd name="T18" fmla="*/ 902 w 902"/>
                      <a:gd name="T19" fmla="*/ 151 h 151"/>
                      <a:gd name="T20" fmla="*/ 902 w 902"/>
                      <a:gd name="T21" fmla="*/ 144 h 151"/>
                      <a:gd name="T22" fmla="*/ 564 w 902"/>
                      <a:gd name="T23" fmla="*/ 3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02" h="151">
                        <a:moveTo>
                          <a:pt x="564" y="3"/>
                        </a:moveTo>
                        <a:cubicBezTo>
                          <a:pt x="560" y="0"/>
                          <a:pt x="560" y="0"/>
                          <a:pt x="560" y="0"/>
                        </a:cubicBezTo>
                        <a:cubicBezTo>
                          <a:pt x="422" y="138"/>
                          <a:pt x="422" y="138"/>
                          <a:pt x="422" y="13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427" y="148"/>
                          <a:pt x="427" y="148"/>
                          <a:pt x="427" y="148"/>
                        </a:cubicBezTo>
                        <a:cubicBezTo>
                          <a:pt x="427" y="146"/>
                          <a:pt x="427" y="146"/>
                          <a:pt x="427" y="146"/>
                        </a:cubicBezTo>
                        <a:cubicBezTo>
                          <a:pt x="428" y="146"/>
                          <a:pt x="428" y="146"/>
                          <a:pt x="428" y="146"/>
                        </a:cubicBezTo>
                        <a:cubicBezTo>
                          <a:pt x="562" y="12"/>
                          <a:pt x="562" y="12"/>
                          <a:pt x="562" y="12"/>
                        </a:cubicBezTo>
                        <a:cubicBezTo>
                          <a:pt x="660" y="91"/>
                          <a:pt x="777" y="139"/>
                          <a:pt x="902" y="151"/>
                        </a:cubicBezTo>
                        <a:cubicBezTo>
                          <a:pt x="902" y="144"/>
                          <a:pt x="902" y="144"/>
                          <a:pt x="902" y="144"/>
                        </a:cubicBezTo>
                        <a:cubicBezTo>
                          <a:pt x="775" y="131"/>
                          <a:pt x="658" y="80"/>
                          <a:pt x="564" y="3"/>
                        </a:cubicBezTo>
                        <a:close/>
                      </a:path>
                    </a:pathLst>
                  </a:custGeom>
                  <a:solidFill>
                    <a:srgbClr val="D94555"/>
                  </a:solidFill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49" name="Freeform 7"/>
                  <p:cNvSpPr/>
                  <p:nvPr/>
                </p:nvSpPr>
                <p:spPr bwMode="auto">
                  <a:xfrm>
                    <a:off x="10804" y="4558"/>
                    <a:ext cx="873" cy="902"/>
                  </a:xfrm>
                  <a:custGeom>
                    <a:avLst/>
                    <a:gdLst>
                      <a:gd name="T0" fmla="*/ 338 w 338"/>
                      <a:gd name="T1" fmla="*/ 349 h 349"/>
                      <a:gd name="T2" fmla="*/ 338 w 338"/>
                      <a:gd name="T3" fmla="*/ 339 h 349"/>
                      <a:gd name="T4" fmla="*/ 148 w 338"/>
                      <a:gd name="T5" fmla="*/ 339 h 349"/>
                      <a:gd name="T6" fmla="*/ 6 w 338"/>
                      <a:gd name="T7" fmla="*/ 0 h 349"/>
                      <a:gd name="T8" fmla="*/ 0 w 338"/>
                      <a:gd name="T9" fmla="*/ 5 h 349"/>
                      <a:gd name="T10" fmla="*/ 141 w 338"/>
                      <a:gd name="T11" fmla="*/ 344 h 349"/>
                      <a:gd name="T12" fmla="*/ 141 w 338"/>
                      <a:gd name="T13" fmla="*/ 344 h 349"/>
                      <a:gd name="T14" fmla="*/ 141 w 338"/>
                      <a:gd name="T15" fmla="*/ 349 h 349"/>
                      <a:gd name="T16" fmla="*/ 338 w 338"/>
                      <a:gd name="T17" fmla="*/ 349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8" h="349">
                        <a:moveTo>
                          <a:pt x="338" y="349"/>
                        </a:moveTo>
                        <a:cubicBezTo>
                          <a:pt x="338" y="339"/>
                          <a:pt x="338" y="339"/>
                          <a:pt x="338" y="339"/>
                        </a:cubicBezTo>
                        <a:cubicBezTo>
                          <a:pt x="148" y="339"/>
                          <a:pt x="148" y="339"/>
                          <a:pt x="148" y="339"/>
                        </a:cubicBezTo>
                        <a:cubicBezTo>
                          <a:pt x="135" y="214"/>
                          <a:pt x="86" y="97"/>
                          <a:pt x="6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8" y="100"/>
                          <a:pt x="128" y="216"/>
                          <a:pt x="141" y="344"/>
                        </a:cubicBezTo>
                        <a:cubicBezTo>
                          <a:pt x="141" y="344"/>
                          <a:pt x="141" y="344"/>
                          <a:pt x="141" y="344"/>
                        </a:cubicBezTo>
                        <a:cubicBezTo>
                          <a:pt x="141" y="349"/>
                          <a:pt x="141" y="349"/>
                          <a:pt x="141" y="349"/>
                        </a:cubicBezTo>
                        <a:lnTo>
                          <a:pt x="338" y="34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0" name="Freeform 8"/>
                  <p:cNvSpPr/>
                  <p:nvPr/>
                </p:nvSpPr>
                <p:spPr bwMode="auto">
                  <a:xfrm>
                    <a:off x="8502" y="3460"/>
                    <a:ext cx="900" cy="873"/>
                  </a:xfrm>
                  <a:custGeom>
                    <a:avLst/>
                    <a:gdLst>
                      <a:gd name="T0" fmla="*/ 339 w 349"/>
                      <a:gd name="T1" fmla="*/ 190 h 338"/>
                      <a:gd name="T2" fmla="*/ 0 w 349"/>
                      <a:gd name="T3" fmla="*/ 332 h 338"/>
                      <a:gd name="T4" fmla="*/ 6 w 349"/>
                      <a:gd name="T5" fmla="*/ 338 h 338"/>
                      <a:gd name="T6" fmla="*/ 344 w 349"/>
                      <a:gd name="T7" fmla="*/ 197 h 338"/>
                      <a:gd name="T8" fmla="*/ 344 w 349"/>
                      <a:gd name="T9" fmla="*/ 197 h 338"/>
                      <a:gd name="T10" fmla="*/ 349 w 349"/>
                      <a:gd name="T11" fmla="*/ 197 h 338"/>
                      <a:gd name="T12" fmla="*/ 349 w 349"/>
                      <a:gd name="T13" fmla="*/ 0 h 338"/>
                      <a:gd name="T14" fmla="*/ 339 w 349"/>
                      <a:gd name="T15" fmla="*/ 0 h 338"/>
                      <a:gd name="T16" fmla="*/ 339 w 349"/>
                      <a:gd name="T17" fmla="*/ 19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9" h="338">
                        <a:moveTo>
                          <a:pt x="339" y="190"/>
                        </a:moveTo>
                        <a:cubicBezTo>
                          <a:pt x="214" y="203"/>
                          <a:pt x="97" y="252"/>
                          <a:pt x="0" y="332"/>
                        </a:cubicBezTo>
                        <a:cubicBezTo>
                          <a:pt x="6" y="338"/>
                          <a:pt x="6" y="338"/>
                          <a:pt x="6" y="338"/>
                        </a:cubicBezTo>
                        <a:cubicBezTo>
                          <a:pt x="100" y="260"/>
                          <a:pt x="217" y="210"/>
                          <a:pt x="344" y="197"/>
                        </a:cubicBezTo>
                        <a:cubicBezTo>
                          <a:pt x="344" y="197"/>
                          <a:pt x="344" y="197"/>
                          <a:pt x="344" y="197"/>
                        </a:cubicBezTo>
                        <a:cubicBezTo>
                          <a:pt x="349" y="197"/>
                          <a:pt x="349" y="197"/>
                          <a:pt x="349" y="197"/>
                        </a:cubicBezTo>
                        <a:cubicBezTo>
                          <a:pt x="349" y="0"/>
                          <a:pt x="349" y="0"/>
                          <a:pt x="349" y="0"/>
                        </a:cubicBezTo>
                        <a:cubicBezTo>
                          <a:pt x="339" y="0"/>
                          <a:pt x="339" y="0"/>
                          <a:pt x="339" y="0"/>
                        </a:cubicBezTo>
                        <a:lnTo>
                          <a:pt x="339" y="19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1" name="Freeform 9"/>
                  <p:cNvSpPr/>
                  <p:nvPr/>
                </p:nvSpPr>
                <p:spPr bwMode="auto">
                  <a:xfrm>
                    <a:off x="6676" y="4228"/>
                    <a:ext cx="1609" cy="1206"/>
                  </a:xfrm>
                  <a:custGeom>
                    <a:avLst/>
                    <a:gdLst>
                      <a:gd name="T0" fmla="*/ 556 w 568"/>
                      <a:gd name="T1" fmla="*/ 143 h 483"/>
                      <a:gd name="T2" fmla="*/ 417 w 568"/>
                      <a:gd name="T3" fmla="*/ 483 h 483"/>
                      <a:gd name="T4" fmla="*/ 424 w 568"/>
                      <a:gd name="T5" fmla="*/ 483 h 483"/>
                      <a:gd name="T6" fmla="*/ 565 w 568"/>
                      <a:gd name="T7" fmla="*/ 144 h 483"/>
                      <a:gd name="T8" fmla="*/ 565 w 568"/>
                      <a:gd name="T9" fmla="*/ 144 h 483"/>
                      <a:gd name="T10" fmla="*/ 568 w 568"/>
                      <a:gd name="T11" fmla="*/ 141 h 483"/>
                      <a:gd name="T12" fmla="*/ 429 w 568"/>
                      <a:gd name="T13" fmla="*/ 1 h 483"/>
                      <a:gd name="T14" fmla="*/ 427 w 568"/>
                      <a:gd name="T15" fmla="*/ 3 h 483"/>
                      <a:gd name="T16" fmla="*/ 427 w 568"/>
                      <a:gd name="T17" fmla="*/ 0 h 483"/>
                      <a:gd name="T18" fmla="*/ 0 w 568"/>
                      <a:gd name="T19" fmla="*/ 0 h 483"/>
                      <a:gd name="T20" fmla="*/ 0 w 568"/>
                      <a:gd name="T21" fmla="*/ 10 h 483"/>
                      <a:gd name="T22" fmla="*/ 423 w 568"/>
                      <a:gd name="T23" fmla="*/ 10 h 483"/>
                      <a:gd name="T24" fmla="*/ 556 w 568"/>
                      <a:gd name="T25" fmla="*/ 143 h 4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68" h="483">
                        <a:moveTo>
                          <a:pt x="556" y="143"/>
                        </a:moveTo>
                        <a:cubicBezTo>
                          <a:pt x="477" y="240"/>
                          <a:pt x="429" y="358"/>
                          <a:pt x="417" y="483"/>
                        </a:cubicBezTo>
                        <a:cubicBezTo>
                          <a:pt x="424" y="483"/>
                          <a:pt x="424" y="483"/>
                          <a:pt x="424" y="483"/>
                        </a:cubicBezTo>
                        <a:cubicBezTo>
                          <a:pt x="437" y="355"/>
                          <a:pt x="488" y="239"/>
                          <a:pt x="565" y="144"/>
                        </a:cubicBezTo>
                        <a:cubicBezTo>
                          <a:pt x="565" y="144"/>
                          <a:pt x="565" y="144"/>
                          <a:pt x="565" y="144"/>
                        </a:cubicBezTo>
                        <a:cubicBezTo>
                          <a:pt x="568" y="141"/>
                          <a:pt x="568" y="141"/>
                          <a:pt x="568" y="141"/>
                        </a:cubicBezTo>
                        <a:cubicBezTo>
                          <a:pt x="429" y="1"/>
                          <a:pt x="429" y="1"/>
                          <a:pt x="429" y="1"/>
                        </a:cubicBezTo>
                        <a:cubicBezTo>
                          <a:pt x="427" y="3"/>
                          <a:pt x="427" y="3"/>
                          <a:pt x="427" y="3"/>
                        </a:cubicBezTo>
                        <a:cubicBezTo>
                          <a:pt x="427" y="0"/>
                          <a:pt x="427" y="0"/>
                          <a:pt x="42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423" y="10"/>
                          <a:pt x="423" y="10"/>
                          <a:pt x="423" y="10"/>
                        </a:cubicBezTo>
                        <a:lnTo>
                          <a:pt x="556" y="14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2" name="Freeform 11"/>
                  <p:cNvSpPr/>
                  <p:nvPr/>
                </p:nvSpPr>
                <p:spPr bwMode="auto">
                  <a:xfrm>
                    <a:off x="10642" y="5778"/>
                    <a:ext cx="1746" cy="1114"/>
                  </a:xfrm>
                  <a:custGeom>
                    <a:avLst/>
                    <a:gdLst>
                      <a:gd name="T0" fmla="*/ 145 w 567"/>
                      <a:gd name="T1" fmla="*/ 473 h 483"/>
                      <a:gd name="T2" fmla="*/ 12 w 567"/>
                      <a:gd name="T3" fmla="*/ 340 h 483"/>
                      <a:gd name="T4" fmla="*/ 151 w 567"/>
                      <a:gd name="T5" fmla="*/ 0 h 483"/>
                      <a:gd name="T6" fmla="*/ 144 w 567"/>
                      <a:gd name="T7" fmla="*/ 0 h 483"/>
                      <a:gd name="T8" fmla="*/ 3 w 567"/>
                      <a:gd name="T9" fmla="*/ 338 h 483"/>
                      <a:gd name="T10" fmla="*/ 4 w 567"/>
                      <a:gd name="T11" fmla="*/ 338 h 483"/>
                      <a:gd name="T12" fmla="*/ 0 w 567"/>
                      <a:gd name="T13" fmla="*/ 342 h 483"/>
                      <a:gd name="T14" fmla="*/ 140 w 567"/>
                      <a:gd name="T15" fmla="*/ 481 h 483"/>
                      <a:gd name="T16" fmla="*/ 140 w 567"/>
                      <a:gd name="T17" fmla="*/ 481 h 483"/>
                      <a:gd name="T18" fmla="*/ 140 w 567"/>
                      <a:gd name="T19" fmla="*/ 483 h 483"/>
                      <a:gd name="T20" fmla="*/ 567 w 567"/>
                      <a:gd name="T21" fmla="*/ 483 h 483"/>
                      <a:gd name="T22" fmla="*/ 567 w 567"/>
                      <a:gd name="T23" fmla="*/ 473 h 483"/>
                      <a:gd name="T24" fmla="*/ 145 w 567"/>
                      <a:gd name="T25" fmla="*/ 473 h 4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67" h="483">
                        <a:moveTo>
                          <a:pt x="145" y="473"/>
                        </a:moveTo>
                        <a:cubicBezTo>
                          <a:pt x="12" y="340"/>
                          <a:pt x="12" y="340"/>
                          <a:pt x="12" y="340"/>
                        </a:cubicBezTo>
                        <a:cubicBezTo>
                          <a:pt x="91" y="242"/>
                          <a:pt x="139" y="125"/>
                          <a:pt x="151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31" y="127"/>
                          <a:pt x="81" y="244"/>
                          <a:pt x="3" y="338"/>
                        </a:cubicBezTo>
                        <a:cubicBezTo>
                          <a:pt x="4" y="338"/>
                          <a:pt x="4" y="338"/>
                          <a:pt x="4" y="338"/>
                        </a:cubicBezTo>
                        <a:cubicBezTo>
                          <a:pt x="0" y="342"/>
                          <a:pt x="0" y="342"/>
                          <a:pt x="0" y="342"/>
                        </a:cubicBezTo>
                        <a:cubicBezTo>
                          <a:pt x="140" y="481"/>
                          <a:pt x="140" y="481"/>
                          <a:pt x="140" y="481"/>
                        </a:cubicBezTo>
                        <a:cubicBezTo>
                          <a:pt x="140" y="481"/>
                          <a:pt x="140" y="481"/>
                          <a:pt x="140" y="481"/>
                        </a:cubicBezTo>
                        <a:cubicBezTo>
                          <a:pt x="140" y="483"/>
                          <a:pt x="140" y="483"/>
                          <a:pt x="140" y="483"/>
                        </a:cubicBezTo>
                        <a:cubicBezTo>
                          <a:pt x="567" y="483"/>
                          <a:pt x="567" y="483"/>
                          <a:pt x="567" y="483"/>
                        </a:cubicBezTo>
                        <a:cubicBezTo>
                          <a:pt x="567" y="473"/>
                          <a:pt x="567" y="473"/>
                          <a:pt x="567" y="473"/>
                        </a:cubicBezTo>
                        <a:lnTo>
                          <a:pt x="145" y="47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9668" y="6846"/>
                    <a:ext cx="900" cy="873"/>
                  </a:xfrm>
                  <a:custGeom>
                    <a:avLst/>
                    <a:gdLst>
                      <a:gd name="T0" fmla="*/ 10 w 349"/>
                      <a:gd name="T1" fmla="*/ 147 h 338"/>
                      <a:gd name="T2" fmla="*/ 349 w 349"/>
                      <a:gd name="T3" fmla="*/ 5 h 338"/>
                      <a:gd name="T4" fmla="*/ 343 w 349"/>
                      <a:gd name="T5" fmla="*/ 0 h 338"/>
                      <a:gd name="T6" fmla="*/ 5 w 349"/>
                      <a:gd name="T7" fmla="*/ 140 h 338"/>
                      <a:gd name="T8" fmla="*/ 5 w 349"/>
                      <a:gd name="T9" fmla="*/ 140 h 338"/>
                      <a:gd name="T10" fmla="*/ 0 w 349"/>
                      <a:gd name="T11" fmla="*/ 140 h 338"/>
                      <a:gd name="T12" fmla="*/ 0 w 349"/>
                      <a:gd name="T13" fmla="*/ 338 h 338"/>
                      <a:gd name="T14" fmla="*/ 10 w 349"/>
                      <a:gd name="T15" fmla="*/ 338 h 338"/>
                      <a:gd name="T16" fmla="*/ 10 w 349"/>
                      <a:gd name="T17" fmla="*/ 147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9" h="338">
                        <a:moveTo>
                          <a:pt x="10" y="147"/>
                        </a:moveTo>
                        <a:cubicBezTo>
                          <a:pt x="135" y="134"/>
                          <a:pt x="252" y="85"/>
                          <a:pt x="349" y="5"/>
                        </a:cubicBezTo>
                        <a:cubicBezTo>
                          <a:pt x="343" y="0"/>
                          <a:pt x="343" y="0"/>
                          <a:pt x="343" y="0"/>
                        </a:cubicBezTo>
                        <a:cubicBezTo>
                          <a:pt x="249" y="77"/>
                          <a:pt x="132" y="128"/>
                          <a:pt x="5" y="140"/>
                        </a:cubicBezTo>
                        <a:cubicBezTo>
                          <a:pt x="5" y="140"/>
                          <a:pt x="5" y="140"/>
                          <a:pt x="5" y="140"/>
                        </a:cubicBezTo>
                        <a:cubicBezTo>
                          <a:pt x="0" y="140"/>
                          <a:pt x="0" y="140"/>
                          <a:pt x="0" y="140"/>
                        </a:cubicBezTo>
                        <a:cubicBezTo>
                          <a:pt x="0" y="338"/>
                          <a:pt x="0" y="338"/>
                          <a:pt x="0" y="338"/>
                        </a:cubicBezTo>
                        <a:cubicBezTo>
                          <a:pt x="10" y="338"/>
                          <a:pt x="10" y="338"/>
                          <a:pt x="10" y="338"/>
                        </a:cubicBezTo>
                        <a:lnTo>
                          <a:pt x="10" y="147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00597E"/>
                    </a:solidFill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7913" y="4553"/>
                    <a:ext cx="541" cy="904"/>
                  </a:xfrm>
                  <a:custGeom>
                    <a:avLst/>
                    <a:gdLst>
                      <a:gd name="T0" fmla="*/ 210 w 210"/>
                      <a:gd name="T1" fmla="*/ 54 h 350"/>
                      <a:gd name="T2" fmla="*/ 144 w 210"/>
                      <a:gd name="T3" fmla="*/ 0 h 350"/>
                      <a:gd name="T4" fmla="*/ 0 w 210"/>
                      <a:gd name="T5" fmla="*/ 342 h 350"/>
                      <a:gd name="T6" fmla="*/ 86 w 210"/>
                      <a:gd name="T7" fmla="*/ 350 h 350"/>
                      <a:gd name="T8" fmla="*/ 210 w 210"/>
                      <a:gd name="T9" fmla="*/ 54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0" h="350">
                        <a:moveTo>
                          <a:pt x="210" y="54"/>
                        </a:move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7" y="132"/>
                          <a:pt x="0" y="342"/>
                          <a:pt x="0" y="342"/>
                        </a:cubicBezTo>
                        <a:cubicBezTo>
                          <a:pt x="86" y="350"/>
                          <a:pt x="86" y="350"/>
                          <a:pt x="86" y="350"/>
                        </a:cubicBezTo>
                        <a:cubicBezTo>
                          <a:pt x="97" y="238"/>
                          <a:pt x="142" y="136"/>
                          <a:pt x="210" y="54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5" name="Freeform 14"/>
                  <p:cNvSpPr/>
                  <p:nvPr/>
                </p:nvSpPr>
                <p:spPr bwMode="auto">
                  <a:xfrm>
                    <a:off x="7913" y="5738"/>
                    <a:ext cx="538" cy="896"/>
                  </a:xfrm>
                  <a:custGeom>
                    <a:avLst/>
                    <a:gdLst>
                      <a:gd name="T0" fmla="*/ 87 w 209"/>
                      <a:gd name="T1" fmla="*/ 0 h 347"/>
                      <a:gd name="T2" fmla="*/ 0 w 209"/>
                      <a:gd name="T3" fmla="*/ 9 h 347"/>
                      <a:gd name="T4" fmla="*/ 141 w 209"/>
                      <a:gd name="T5" fmla="*/ 347 h 347"/>
                      <a:gd name="T6" fmla="*/ 209 w 209"/>
                      <a:gd name="T7" fmla="*/ 291 h 347"/>
                      <a:gd name="T8" fmla="*/ 87 w 209"/>
                      <a:gd name="T9" fmla="*/ 0 h 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9" h="347">
                        <a:moveTo>
                          <a:pt x="87" y="0"/>
                        </a:move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4" y="217"/>
                          <a:pt x="141" y="347"/>
                          <a:pt x="141" y="347"/>
                        </a:cubicBezTo>
                        <a:cubicBezTo>
                          <a:pt x="209" y="291"/>
                          <a:pt x="209" y="291"/>
                          <a:pt x="209" y="291"/>
                        </a:cubicBezTo>
                        <a:cubicBezTo>
                          <a:pt x="142" y="210"/>
                          <a:pt x="98" y="11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6" name="Freeform 15"/>
                  <p:cNvSpPr/>
                  <p:nvPr/>
                </p:nvSpPr>
                <p:spPr bwMode="auto">
                  <a:xfrm>
                    <a:off x="8497" y="6680"/>
                    <a:ext cx="905" cy="555"/>
                  </a:xfrm>
                  <a:custGeom>
                    <a:avLst/>
                    <a:gdLst>
                      <a:gd name="T0" fmla="*/ 56 w 351"/>
                      <a:gd name="T1" fmla="*/ 0 h 215"/>
                      <a:gd name="T2" fmla="*/ 0 w 351"/>
                      <a:gd name="T3" fmla="*/ 68 h 215"/>
                      <a:gd name="T4" fmla="*/ 342 w 351"/>
                      <a:gd name="T5" fmla="*/ 212 h 215"/>
                      <a:gd name="T6" fmla="*/ 351 w 351"/>
                      <a:gd name="T7" fmla="*/ 123 h 215"/>
                      <a:gd name="T8" fmla="*/ 56 w 351"/>
                      <a:gd name="T9" fmla="*/ 0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215">
                        <a:moveTo>
                          <a:pt x="56" y="0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73" y="215"/>
                          <a:pt x="342" y="212"/>
                          <a:pt x="342" y="212"/>
                        </a:cubicBezTo>
                        <a:cubicBezTo>
                          <a:pt x="351" y="123"/>
                          <a:pt x="351" y="123"/>
                          <a:pt x="351" y="123"/>
                        </a:cubicBezTo>
                        <a:cubicBezTo>
                          <a:pt x="240" y="112"/>
                          <a:pt x="138" y="68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7" name="Freeform 16"/>
                  <p:cNvSpPr/>
                  <p:nvPr/>
                </p:nvSpPr>
                <p:spPr bwMode="auto">
                  <a:xfrm>
                    <a:off x="9660" y="6685"/>
                    <a:ext cx="905" cy="531"/>
                  </a:xfrm>
                  <a:custGeom>
                    <a:avLst/>
                    <a:gdLst>
                      <a:gd name="T0" fmla="*/ 0 w 351"/>
                      <a:gd name="T1" fmla="*/ 121 h 206"/>
                      <a:gd name="T2" fmla="*/ 8 w 351"/>
                      <a:gd name="T3" fmla="*/ 206 h 206"/>
                      <a:gd name="T4" fmla="*/ 351 w 351"/>
                      <a:gd name="T5" fmla="*/ 66 h 206"/>
                      <a:gd name="T6" fmla="*/ 298 w 351"/>
                      <a:gd name="T7" fmla="*/ 0 h 206"/>
                      <a:gd name="T8" fmla="*/ 0 w 351"/>
                      <a:gd name="T9" fmla="*/ 12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206">
                        <a:moveTo>
                          <a:pt x="0" y="121"/>
                        </a:moveTo>
                        <a:cubicBezTo>
                          <a:pt x="8" y="206"/>
                          <a:pt x="8" y="206"/>
                          <a:pt x="8" y="206"/>
                        </a:cubicBezTo>
                        <a:cubicBezTo>
                          <a:pt x="8" y="206"/>
                          <a:pt x="223" y="197"/>
                          <a:pt x="351" y="66"/>
                        </a:cubicBezTo>
                        <a:cubicBezTo>
                          <a:pt x="298" y="0"/>
                          <a:pt x="298" y="0"/>
                          <a:pt x="298" y="0"/>
                        </a:cubicBezTo>
                        <a:cubicBezTo>
                          <a:pt x="215" y="68"/>
                          <a:pt x="113" y="111"/>
                          <a:pt x="0" y="121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8" name="Freeform 17"/>
                  <p:cNvSpPr/>
                  <p:nvPr/>
                </p:nvSpPr>
                <p:spPr bwMode="auto">
                  <a:xfrm>
                    <a:off x="10619" y="5738"/>
                    <a:ext cx="549" cy="905"/>
                  </a:xfrm>
                  <a:custGeom>
                    <a:avLst/>
                    <a:gdLst>
                      <a:gd name="T0" fmla="*/ 124 w 213"/>
                      <a:gd name="T1" fmla="*/ 0 h 351"/>
                      <a:gd name="T2" fmla="*/ 0 w 213"/>
                      <a:gd name="T3" fmla="*/ 294 h 351"/>
                      <a:gd name="T4" fmla="*/ 69 w 213"/>
                      <a:gd name="T5" fmla="*/ 351 h 351"/>
                      <a:gd name="T6" fmla="*/ 213 w 213"/>
                      <a:gd name="T7" fmla="*/ 9 h 351"/>
                      <a:gd name="T8" fmla="*/ 124 w 213"/>
                      <a:gd name="T9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" h="351">
                        <a:moveTo>
                          <a:pt x="124" y="0"/>
                        </a:moveTo>
                        <a:cubicBezTo>
                          <a:pt x="113" y="111"/>
                          <a:pt x="68" y="212"/>
                          <a:pt x="0" y="294"/>
                        </a:cubicBezTo>
                        <a:cubicBezTo>
                          <a:pt x="69" y="351"/>
                          <a:pt x="69" y="351"/>
                          <a:pt x="69" y="351"/>
                        </a:cubicBezTo>
                        <a:cubicBezTo>
                          <a:pt x="69" y="351"/>
                          <a:pt x="209" y="205"/>
                          <a:pt x="213" y="9"/>
                        </a:cubicBez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59" name="Freeform 18"/>
                  <p:cNvSpPr/>
                  <p:nvPr/>
                </p:nvSpPr>
                <p:spPr bwMode="auto">
                  <a:xfrm>
                    <a:off x="10632" y="4560"/>
                    <a:ext cx="536" cy="908"/>
                  </a:xfrm>
                  <a:custGeom>
                    <a:avLst/>
                    <a:gdLst>
                      <a:gd name="T0" fmla="*/ 120 w 208"/>
                      <a:gd name="T1" fmla="*/ 352 h 352"/>
                      <a:gd name="T2" fmla="*/ 208 w 208"/>
                      <a:gd name="T3" fmla="*/ 344 h 352"/>
                      <a:gd name="T4" fmla="*/ 67 w 208"/>
                      <a:gd name="T5" fmla="*/ 0 h 352"/>
                      <a:gd name="T6" fmla="*/ 0 w 208"/>
                      <a:gd name="T7" fmla="*/ 56 h 352"/>
                      <a:gd name="T8" fmla="*/ 120 w 208"/>
                      <a:gd name="T9" fmla="*/ 352 h 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8" h="352">
                        <a:moveTo>
                          <a:pt x="120" y="352"/>
                        </a:moveTo>
                        <a:cubicBezTo>
                          <a:pt x="208" y="344"/>
                          <a:pt x="208" y="344"/>
                          <a:pt x="208" y="344"/>
                        </a:cubicBezTo>
                        <a:cubicBezTo>
                          <a:pt x="208" y="344"/>
                          <a:pt x="207" y="153"/>
                          <a:pt x="67" y="0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67" y="138"/>
                          <a:pt x="110" y="240"/>
                          <a:pt x="120" y="352"/>
                        </a:cubicBezTo>
                        <a:close/>
                      </a:path>
                    </a:pathLst>
                  </a:custGeom>
                  <a:solidFill>
                    <a:srgbClr val="004F71">
                      <a:alpha val="42000"/>
                    </a:srgbClr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60" name="Freeform 19"/>
                  <p:cNvSpPr/>
                  <p:nvPr/>
                </p:nvSpPr>
                <p:spPr bwMode="auto">
                  <a:xfrm>
                    <a:off x="9680" y="3967"/>
                    <a:ext cx="905" cy="543"/>
                  </a:xfrm>
                  <a:custGeom>
                    <a:avLst/>
                    <a:gdLst>
                      <a:gd name="T0" fmla="*/ 296 w 351"/>
                      <a:gd name="T1" fmla="*/ 210 h 210"/>
                      <a:gd name="T2" fmla="*/ 351 w 351"/>
                      <a:gd name="T3" fmla="*/ 144 h 210"/>
                      <a:gd name="T4" fmla="*/ 9 w 351"/>
                      <a:gd name="T5" fmla="*/ 0 h 210"/>
                      <a:gd name="T6" fmla="*/ 0 w 351"/>
                      <a:gd name="T7" fmla="*/ 86 h 210"/>
                      <a:gd name="T8" fmla="*/ 296 w 351"/>
                      <a:gd name="T9" fmla="*/ 21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210">
                        <a:moveTo>
                          <a:pt x="296" y="210"/>
                        </a:moveTo>
                        <a:cubicBezTo>
                          <a:pt x="351" y="144"/>
                          <a:pt x="351" y="144"/>
                          <a:pt x="351" y="144"/>
                        </a:cubicBezTo>
                        <a:cubicBezTo>
                          <a:pt x="351" y="144"/>
                          <a:pt x="238" y="19"/>
                          <a:pt x="9" y="0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  <a:cubicBezTo>
                          <a:pt x="112" y="97"/>
                          <a:pt x="214" y="142"/>
                          <a:pt x="296" y="210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sp>
                <p:nvSpPr>
                  <p:cNvPr id="61" name="Freeform 20"/>
                  <p:cNvSpPr/>
                  <p:nvPr/>
                </p:nvSpPr>
                <p:spPr bwMode="auto">
                  <a:xfrm>
                    <a:off x="8506" y="3967"/>
                    <a:ext cx="905" cy="535"/>
                  </a:xfrm>
                  <a:custGeom>
                    <a:avLst/>
                    <a:gdLst>
                      <a:gd name="T0" fmla="*/ 351 w 351"/>
                      <a:gd name="T1" fmla="*/ 85 h 207"/>
                      <a:gd name="T2" fmla="*/ 343 w 351"/>
                      <a:gd name="T3" fmla="*/ 0 h 207"/>
                      <a:gd name="T4" fmla="*/ 0 w 351"/>
                      <a:gd name="T5" fmla="*/ 141 h 207"/>
                      <a:gd name="T6" fmla="*/ 54 w 351"/>
                      <a:gd name="T7" fmla="*/ 207 h 207"/>
                      <a:gd name="T8" fmla="*/ 351 w 351"/>
                      <a:gd name="T9" fmla="*/ 85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207">
                        <a:moveTo>
                          <a:pt x="351" y="85"/>
                        </a:moveTo>
                        <a:cubicBezTo>
                          <a:pt x="343" y="0"/>
                          <a:pt x="343" y="0"/>
                          <a:pt x="343" y="0"/>
                        </a:cubicBezTo>
                        <a:cubicBezTo>
                          <a:pt x="343" y="0"/>
                          <a:pt x="153" y="0"/>
                          <a:pt x="0" y="141"/>
                        </a:cubicBezTo>
                        <a:cubicBezTo>
                          <a:pt x="54" y="207"/>
                          <a:pt x="54" y="207"/>
                          <a:pt x="54" y="207"/>
                        </a:cubicBezTo>
                        <a:cubicBezTo>
                          <a:pt x="136" y="139"/>
                          <a:pt x="239" y="95"/>
                          <a:pt x="351" y="85"/>
                        </a:cubicBezTo>
                        <a:close/>
                      </a:path>
                    </a:pathLst>
                  </a:custGeom>
                  <a:solidFill>
                    <a:srgbClr val="94B5C3"/>
                  </a:solidFill>
                  <a:ln>
                    <a:solidFill>
                      <a:srgbClr val="00597E"/>
                    </a:solidFill>
                    <a:prstDash val="lgDash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sz="1000"/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197" y="4240"/>
                    <a:ext cx="2706" cy="2706"/>
                    <a:chOff x="11245" y="1867"/>
                    <a:chExt cx="3608" cy="3608"/>
                  </a:xfrm>
                  <a:grpFill/>
                </p:grpSpPr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11245" y="1867"/>
                      <a:ext cx="3608" cy="3608"/>
                    </a:xfrm>
                    <a:prstGeom prst="ellipse">
                      <a:avLst/>
                    </a:prstGeom>
                    <a:solidFill>
                      <a:srgbClr val="0059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800"/>
                    </a:p>
                  </p:txBody>
                </p:sp>
                <p:sp>
                  <p:nvSpPr>
                    <p:cNvPr id="66" name="文本框 12"/>
                    <p:cNvSpPr txBox="1"/>
                    <p:nvPr/>
                  </p:nvSpPr>
                  <p:spPr>
                    <a:xfrm>
                      <a:off x="11574" y="3663"/>
                      <a:ext cx="3150" cy="115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grpFill/>
                        </a14:hiddenFill>
                      </a:ext>
                    </a:ex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技术</a:t>
                      </a: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创新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9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TECHNOLOGICAL INNOVATION</a:t>
                      </a:r>
                    </a:p>
                  </p:txBody>
                </p:sp>
              </p:grpSp>
              <p:sp>
                <p:nvSpPr>
                  <p:cNvPr id="63" name="互联网"/>
                  <p:cNvSpPr/>
                  <p:nvPr/>
                </p:nvSpPr>
                <p:spPr bwMode="auto">
                  <a:xfrm>
                    <a:off x="9248" y="4765"/>
                    <a:ext cx="767" cy="65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903412" h="1563688">
                        <a:moveTo>
                          <a:pt x="872180" y="1544638"/>
                        </a:moveTo>
                        <a:lnTo>
                          <a:pt x="875675" y="1544638"/>
                        </a:lnTo>
                        <a:lnTo>
                          <a:pt x="1859905" y="1544638"/>
                        </a:lnTo>
                        <a:lnTo>
                          <a:pt x="1863400" y="1544638"/>
                        </a:lnTo>
                        <a:lnTo>
                          <a:pt x="1866577" y="1545233"/>
                        </a:lnTo>
                        <a:lnTo>
                          <a:pt x="1869118" y="1545829"/>
                        </a:lnTo>
                        <a:lnTo>
                          <a:pt x="1871660" y="1546722"/>
                        </a:lnTo>
                        <a:lnTo>
                          <a:pt x="1873884" y="1547912"/>
                        </a:lnTo>
                        <a:lnTo>
                          <a:pt x="1875154" y="1549103"/>
                        </a:lnTo>
                        <a:lnTo>
                          <a:pt x="1876107" y="1550591"/>
                        </a:lnTo>
                        <a:lnTo>
                          <a:pt x="1876425" y="1552079"/>
                        </a:lnTo>
                        <a:lnTo>
                          <a:pt x="1876425" y="1555651"/>
                        </a:lnTo>
                        <a:lnTo>
                          <a:pt x="1876107" y="1557140"/>
                        </a:lnTo>
                        <a:lnTo>
                          <a:pt x="1875154" y="1558926"/>
                        </a:lnTo>
                        <a:lnTo>
                          <a:pt x="1873884" y="1560116"/>
                        </a:lnTo>
                        <a:lnTo>
                          <a:pt x="1871660" y="1561307"/>
                        </a:lnTo>
                        <a:lnTo>
                          <a:pt x="1869118" y="1562200"/>
                        </a:lnTo>
                        <a:lnTo>
                          <a:pt x="1866577" y="1563093"/>
                        </a:lnTo>
                        <a:lnTo>
                          <a:pt x="1863400" y="1563390"/>
                        </a:lnTo>
                        <a:lnTo>
                          <a:pt x="1859905" y="1563688"/>
                        </a:lnTo>
                        <a:lnTo>
                          <a:pt x="875675" y="1563688"/>
                        </a:lnTo>
                        <a:lnTo>
                          <a:pt x="872180" y="1563390"/>
                        </a:lnTo>
                        <a:lnTo>
                          <a:pt x="869003" y="1563093"/>
                        </a:lnTo>
                        <a:lnTo>
                          <a:pt x="866144" y="1562200"/>
                        </a:lnTo>
                        <a:lnTo>
                          <a:pt x="863603" y="1561307"/>
                        </a:lnTo>
                        <a:lnTo>
                          <a:pt x="861696" y="1560116"/>
                        </a:lnTo>
                        <a:lnTo>
                          <a:pt x="860108" y="1558926"/>
                        </a:lnTo>
                        <a:lnTo>
                          <a:pt x="859155" y="1557140"/>
                        </a:lnTo>
                        <a:lnTo>
                          <a:pt x="858837" y="1555651"/>
                        </a:lnTo>
                        <a:lnTo>
                          <a:pt x="858837" y="1552079"/>
                        </a:lnTo>
                        <a:lnTo>
                          <a:pt x="859155" y="1550591"/>
                        </a:lnTo>
                        <a:lnTo>
                          <a:pt x="860108" y="1549103"/>
                        </a:lnTo>
                        <a:lnTo>
                          <a:pt x="861696" y="1547912"/>
                        </a:lnTo>
                        <a:lnTo>
                          <a:pt x="863603" y="1546722"/>
                        </a:lnTo>
                        <a:lnTo>
                          <a:pt x="866144" y="1545829"/>
                        </a:lnTo>
                        <a:lnTo>
                          <a:pt x="869003" y="1545233"/>
                        </a:lnTo>
                        <a:lnTo>
                          <a:pt x="872180" y="1544638"/>
                        </a:lnTo>
                        <a:close/>
                        <a:moveTo>
                          <a:pt x="1255848" y="1415770"/>
                        </a:moveTo>
                        <a:lnTo>
                          <a:pt x="1252677" y="1416407"/>
                        </a:lnTo>
                        <a:lnTo>
                          <a:pt x="1249823" y="1417361"/>
                        </a:lnTo>
                        <a:lnTo>
                          <a:pt x="1247286" y="1419271"/>
                        </a:lnTo>
                        <a:lnTo>
                          <a:pt x="1245383" y="1420862"/>
                        </a:lnTo>
                        <a:lnTo>
                          <a:pt x="1243797" y="1422771"/>
                        </a:lnTo>
                        <a:lnTo>
                          <a:pt x="1242529" y="1424680"/>
                        </a:lnTo>
                        <a:lnTo>
                          <a:pt x="1242212" y="1426908"/>
                        </a:lnTo>
                        <a:lnTo>
                          <a:pt x="1235235" y="1522691"/>
                        </a:lnTo>
                        <a:lnTo>
                          <a:pt x="1235235" y="1525237"/>
                        </a:lnTo>
                        <a:lnTo>
                          <a:pt x="1236186" y="1527146"/>
                        </a:lnTo>
                        <a:lnTo>
                          <a:pt x="1237772" y="1529056"/>
                        </a:lnTo>
                        <a:lnTo>
                          <a:pt x="1239675" y="1530647"/>
                        </a:lnTo>
                        <a:lnTo>
                          <a:pt x="1242212" y="1532238"/>
                        </a:lnTo>
                        <a:lnTo>
                          <a:pt x="1245066" y="1533193"/>
                        </a:lnTo>
                        <a:lnTo>
                          <a:pt x="1247920" y="1533829"/>
                        </a:lnTo>
                        <a:lnTo>
                          <a:pt x="1251408" y="1534147"/>
                        </a:lnTo>
                        <a:lnTo>
                          <a:pt x="1488299" y="1535738"/>
                        </a:lnTo>
                        <a:lnTo>
                          <a:pt x="1491787" y="1535738"/>
                        </a:lnTo>
                        <a:lnTo>
                          <a:pt x="1494641" y="1535102"/>
                        </a:lnTo>
                        <a:lnTo>
                          <a:pt x="1497813" y="1533829"/>
                        </a:lnTo>
                        <a:lnTo>
                          <a:pt x="1500032" y="1532556"/>
                        </a:lnTo>
                        <a:lnTo>
                          <a:pt x="1502252" y="1530965"/>
                        </a:lnTo>
                        <a:lnTo>
                          <a:pt x="1503521" y="1529056"/>
                        </a:lnTo>
                        <a:lnTo>
                          <a:pt x="1504472" y="1526828"/>
                        </a:lnTo>
                        <a:lnTo>
                          <a:pt x="1504789" y="1524601"/>
                        </a:lnTo>
                        <a:lnTo>
                          <a:pt x="1499715" y="1428181"/>
                        </a:lnTo>
                        <a:lnTo>
                          <a:pt x="1499398" y="1425953"/>
                        </a:lnTo>
                        <a:lnTo>
                          <a:pt x="1498130" y="1424044"/>
                        </a:lnTo>
                        <a:lnTo>
                          <a:pt x="1496227" y="1422134"/>
                        </a:lnTo>
                        <a:lnTo>
                          <a:pt x="1494324" y="1420543"/>
                        </a:lnTo>
                        <a:lnTo>
                          <a:pt x="1491787" y="1418952"/>
                        </a:lnTo>
                        <a:lnTo>
                          <a:pt x="1489250" y="1417679"/>
                        </a:lnTo>
                        <a:lnTo>
                          <a:pt x="1486396" y="1417043"/>
                        </a:lnTo>
                        <a:lnTo>
                          <a:pt x="1483225" y="1416725"/>
                        </a:lnTo>
                        <a:lnTo>
                          <a:pt x="1259019" y="1415770"/>
                        </a:lnTo>
                        <a:lnTo>
                          <a:pt x="1255848" y="1415770"/>
                        </a:lnTo>
                        <a:close/>
                        <a:moveTo>
                          <a:pt x="1699820" y="1377902"/>
                        </a:moveTo>
                        <a:lnTo>
                          <a:pt x="1703942" y="1405269"/>
                        </a:lnTo>
                        <a:lnTo>
                          <a:pt x="1750876" y="1405587"/>
                        </a:lnTo>
                        <a:lnTo>
                          <a:pt x="1746437" y="1378220"/>
                        </a:lnTo>
                        <a:lnTo>
                          <a:pt x="1699820" y="1377902"/>
                        </a:lnTo>
                        <a:close/>
                        <a:moveTo>
                          <a:pt x="1636078" y="1377902"/>
                        </a:moveTo>
                        <a:lnTo>
                          <a:pt x="1639249" y="1404951"/>
                        </a:lnTo>
                        <a:lnTo>
                          <a:pt x="1686183" y="1405269"/>
                        </a:lnTo>
                        <a:lnTo>
                          <a:pt x="1682378" y="1377902"/>
                        </a:lnTo>
                        <a:lnTo>
                          <a:pt x="1636078" y="1377902"/>
                        </a:lnTo>
                        <a:close/>
                        <a:moveTo>
                          <a:pt x="1572019" y="1377584"/>
                        </a:moveTo>
                        <a:lnTo>
                          <a:pt x="1574239" y="1404633"/>
                        </a:lnTo>
                        <a:lnTo>
                          <a:pt x="1621490" y="1404951"/>
                        </a:lnTo>
                        <a:lnTo>
                          <a:pt x="1618636" y="1377584"/>
                        </a:lnTo>
                        <a:lnTo>
                          <a:pt x="1572019" y="1377584"/>
                        </a:lnTo>
                        <a:close/>
                        <a:moveTo>
                          <a:pt x="1507960" y="1377266"/>
                        </a:moveTo>
                        <a:lnTo>
                          <a:pt x="1509546" y="1404314"/>
                        </a:lnTo>
                        <a:lnTo>
                          <a:pt x="1556797" y="1404633"/>
                        </a:lnTo>
                        <a:lnTo>
                          <a:pt x="1554577" y="1377266"/>
                        </a:lnTo>
                        <a:lnTo>
                          <a:pt x="1507960" y="1377266"/>
                        </a:lnTo>
                        <a:close/>
                        <a:moveTo>
                          <a:pt x="1443902" y="1376948"/>
                        </a:moveTo>
                        <a:lnTo>
                          <a:pt x="1444853" y="1403996"/>
                        </a:lnTo>
                        <a:lnTo>
                          <a:pt x="1491787" y="1403996"/>
                        </a:lnTo>
                        <a:lnTo>
                          <a:pt x="1490519" y="1377266"/>
                        </a:lnTo>
                        <a:lnTo>
                          <a:pt x="1443902" y="1376948"/>
                        </a:lnTo>
                        <a:close/>
                        <a:moveTo>
                          <a:pt x="1380160" y="1376629"/>
                        </a:moveTo>
                        <a:lnTo>
                          <a:pt x="1379843" y="1403678"/>
                        </a:lnTo>
                        <a:lnTo>
                          <a:pt x="1426777" y="1403996"/>
                        </a:lnTo>
                        <a:lnTo>
                          <a:pt x="1426460" y="1376948"/>
                        </a:lnTo>
                        <a:lnTo>
                          <a:pt x="1380160" y="1376629"/>
                        </a:lnTo>
                        <a:close/>
                        <a:moveTo>
                          <a:pt x="1316101" y="1376311"/>
                        </a:moveTo>
                        <a:lnTo>
                          <a:pt x="1315150" y="1403360"/>
                        </a:lnTo>
                        <a:lnTo>
                          <a:pt x="1362401" y="1403360"/>
                        </a:lnTo>
                        <a:lnTo>
                          <a:pt x="1362718" y="1376629"/>
                        </a:lnTo>
                        <a:lnTo>
                          <a:pt x="1316101" y="1376311"/>
                        </a:lnTo>
                        <a:close/>
                        <a:moveTo>
                          <a:pt x="1252043" y="1375993"/>
                        </a:moveTo>
                        <a:lnTo>
                          <a:pt x="1250140" y="1403041"/>
                        </a:lnTo>
                        <a:lnTo>
                          <a:pt x="1297391" y="1403041"/>
                        </a:lnTo>
                        <a:lnTo>
                          <a:pt x="1298660" y="1376311"/>
                        </a:lnTo>
                        <a:lnTo>
                          <a:pt x="1252043" y="1375993"/>
                        </a:lnTo>
                        <a:close/>
                        <a:moveTo>
                          <a:pt x="1188301" y="1375675"/>
                        </a:moveTo>
                        <a:lnTo>
                          <a:pt x="1185764" y="1402723"/>
                        </a:lnTo>
                        <a:lnTo>
                          <a:pt x="1232698" y="1402723"/>
                        </a:lnTo>
                        <a:lnTo>
                          <a:pt x="1234601" y="1375993"/>
                        </a:lnTo>
                        <a:lnTo>
                          <a:pt x="1188301" y="1375675"/>
                        </a:lnTo>
                        <a:close/>
                        <a:moveTo>
                          <a:pt x="1124242" y="1375356"/>
                        </a:moveTo>
                        <a:lnTo>
                          <a:pt x="1120754" y="1402405"/>
                        </a:lnTo>
                        <a:lnTo>
                          <a:pt x="1167688" y="1402405"/>
                        </a:lnTo>
                        <a:lnTo>
                          <a:pt x="1170859" y="1375675"/>
                        </a:lnTo>
                        <a:lnTo>
                          <a:pt x="1124242" y="1375356"/>
                        </a:lnTo>
                        <a:close/>
                        <a:moveTo>
                          <a:pt x="1060183" y="1375038"/>
                        </a:moveTo>
                        <a:lnTo>
                          <a:pt x="1056061" y="1402087"/>
                        </a:lnTo>
                        <a:lnTo>
                          <a:pt x="1102995" y="1402087"/>
                        </a:lnTo>
                        <a:lnTo>
                          <a:pt x="1106800" y="1375356"/>
                        </a:lnTo>
                        <a:lnTo>
                          <a:pt x="1060183" y="1375038"/>
                        </a:lnTo>
                        <a:close/>
                        <a:moveTo>
                          <a:pt x="996442" y="1374720"/>
                        </a:moveTo>
                        <a:lnTo>
                          <a:pt x="991051" y="1401769"/>
                        </a:lnTo>
                        <a:lnTo>
                          <a:pt x="1038302" y="1401769"/>
                        </a:lnTo>
                        <a:lnTo>
                          <a:pt x="1042742" y="1375038"/>
                        </a:lnTo>
                        <a:lnTo>
                          <a:pt x="996442" y="1374720"/>
                        </a:lnTo>
                        <a:close/>
                        <a:moveTo>
                          <a:pt x="394079" y="1340803"/>
                        </a:moveTo>
                        <a:lnTo>
                          <a:pt x="364253" y="1348105"/>
                        </a:lnTo>
                        <a:lnTo>
                          <a:pt x="354734" y="1351280"/>
                        </a:lnTo>
                        <a:lnTo>
                          <a:pt x="367743" y="1359853"/>
                        </a:lnTo>
                        <a:lnTo>
                          <a:pt x="380752" y="1368743"/>
                        </a:lnTo>
                        <a:lnTo>
                          <a:pt x="393761" y="1376998"/>
                        </a:lnTo>
                        <a:lnTo>
                          <a:pt x="407088" y="1385571"/>
                        </a:lnTo>
                        <a:lnTo>
                          <a:pt x="420414" y="1393191"/>
                        </a:lnTo>
                        <a:lnTo>
                          <a:pt x="434375" y="1400493"/>
                        </a:lnTo>
                        <a:lnTo>
                          <a:pt x="448336" y="1408113"/>
                        </a:lnTo>
                        <a:lnTo>
                          <a:pt x="462297" y="1415098"/>
                        </a:lnTo>
                        <a:lnTo>
                          <a:pt x="453095" y="1406526"/>
                        </a:lnTo>
                        <a:lnTo>
                          <a:pt x="444528" y="1397636"/>
                        </a:lnTo>
                        <a:lnTo>
                          <a:pt x="435644" y="1389063"/>
                        </a:lnTo>
                        <a:lnTo>
                          <a:pt x="427077" y="1379538"/>
                        </a:lnTo>
                        <a:lnTo>
                          <a:pt x="418510" y="1370331"/>
                        </a:lnTo>
                        <a:lnTo>
                          <a:pt x="410261" y="1360488"/>
                        </a:lnTo>
                        <a:lnTo>
                          <a:pt x="402011" y="1350963"/>
                        </a:lnTo>
                        <a:lnTo>
                          <a:pt x="394079" y="1340803"/>
                        </a:lnTo>
                        <a:close/>
                        <a:moveTo>
                          <a:pt x="1694111" y="1340353"/>
                        </a:moveTo>
                        <a:lnTo>
                          <a:pt x="1698234" y="1367401"/>
                        </a:lnTo>
                        <a:lnTo>
                          <a:pt x="1744534" y="1367719"/>
                        </a:lnTo>
                        <a:lnTo>
                          <a:pt x="1739777" y="1340671"/>
                        </a:lnTo>
                        <a:lnTo>
                          <a:pt x="1694111" y="1340353"/>
                        </a:lnTo>
                        <a:close/>
                        <a:moveTo>
                          <a:pt x="1631321" y="1340034"/>
                        </a:moveTo>
                        <a:lnTo>
                          <a:pt x="1634809" y="1367083"/>
                        </a:lnTo>
                        <a:lnTo>
                          <a:pt x="1680792" y="1367401"/>
                        </a:lnTo>
                        <a:lnTo>
                          <a:pt x="1676987" y="1340353"/>
                        </a:lnTo>
                        <a:lnTo>
                          <a:pt x="1631321" y="1340034"/>
                        </a:lnTo>
                        <a:close/>
                        <a:moveTo>
                          <a:pt x="1568531" y="1339716"/>
                        </a:moveTo>
                        <a:lnTo>
                          <a:pt x="1571068" y="1366765"/>
                        </a:lnTo>
                        <a:lnTo>
                          <a:pt x="1617051" y="1367083"/>
                        </a:lnTo>
                        <a:lnTo>
                          <a:pt x="1614196" y="1340034"/>
                        </a:lnTo>
                        <a:lnTo>
                          <a:pt x="1568531" y="1339716"/>
                        </a:lnTo>
                        <a:close/>
                        <a:moveTo>
                          <a:pt x="1505741" y="1339716"/>
                        </a:moveTo>
                        <a:lnTo>
                          <a:pt x="1507326" y="1366765"/>
                        </a:lnTo>
                        <a:lnTo>
                          <a:pt x="1553626" y="1366765"/>
                        </a:lnTo>
                        <a:lnTo>
                          <a:pt x="1551406" y="1339716"/>
                        </a:lnTo>
                        <a:lnTo>
                          <a:pt x="1505741" y="1339716"/>
                        </a:lnTo>
                        <a:close/>
                        <a:moveTo>
                          <a:pt x="1442950" y="1339398"/>
                        </a:moveTo>
                        <a:lnTo>
                          <a:pt x="1443585" y="1366128"/>
                        </a:lnTo>
                        <a:lnTo>
                          <a:pt x="1489884" y="1366128"/>
                        </a:lnTo>
                        <a:lnTo>
                          <a:pt x="1488616" y="1339398"/>
                        </a:lnTo>
                        <a:lnTo>
                          <a:pt x="1442950" y="1339398"/>
                        </a:lnTo>
                        <a:close/>
                        <a:moveTo>
                          <a:pt x="1380160" y="1339080"/>
                        </a:moveTo>
                        <a:lnTo>
                          <a:pt x="1380160" y="1365810"/>
                        </a:lnTo>
                        <a:lnTo>
                          <a:pt x="1426143" y="1365810"/>
                        </a:lnTo>
                        <a:lnTo>
                          <a:pt x="1425826" y="1339398"/>
                        </a:lnTo>
                        <a:lnTo>
                          <a:pt x="1380160" y="1339080"/>
                        </a:lnTo>
                        <a:close/>
                        <a:moveTo>
                          <a:pt x="1317370" y="1338761"/>
                        </a:moveTo>
                        <a:lnTo>
                          <a:pt x="1316418" y="1365492"/>
                        </a:lnTo>
                        <a:lnTo>
                          <a:pt x="1362718" y="1365492"/>
                        </a:lnTo>
                        <a:lnTo>
                          <a:pt x="1363035" y="1339080"/>
                        </a:lnTo>
                        <a:lnTo>
                          <a:pt x="1317370" y="1338761"/>
                        </a:lnTo>
                        <a:close/>
                        <a:moveTo>
                          <a:pt x="1254897" y="1338443"/>
                        </a:moveTo>
                        <a:lnTo>
                          <a:pt x="1252677" y="1365174"/>
                        </a:lnTo>
                        <a:lnTo>
                          <a:pt x="1298977" y="1365492"/>
                        </a:lnTo>
                        <a:lnTo>
                          <a:pt x="1300245" y="1338761"/>
                        </a:lnTo>
                        <a:lnTo>
                          <a:pt x="1254897" y="1338443"/>
                        </a:lnTo>
                        <a:close/>
                        <a:moveTo>
                          <a:pt x="1192106" y="1338443"/>
                        </a:moveTo>
                        <a:lnTo>
                          <a:pt x="1189252" y="1364855"/>
                        </a:lnTo>
                        <a:lnTo>
                          <a:pt x="1235235" y="1365174"/>
                        </a:lnTo>
                        <a:lnTo>
                          <a:pt x="1237772" y="1338443"/>
                        </a:lnTo>
                        <a:lnTo>
                          <a:pt x="1192106" y="1338443"/>
                        </a:lnTo>
                        <a:close/>
                        <a:moveTo>
                          <a:pt x="1128999" y="1338125"/>
                        </a:moveTo>
                        <a:lnTo>
                          <a:pt x="1125511" y="1364537"/>
                        </a:lnTo>
                        <a:lnTo>
                          <a:pt x="1172128" y="1364855"/>
                        </a:lnTo>
                        <a:lnTo>
                          <a:pt x="1174665" y="1338125"/>
                        </a:lnTo>
                        <a:lnTo>
                          <a:pt x="1128999" y="1338125"/>
                        </a:lnTo>
                        <a:close/>
                        <a:moveTo>
                          <a:pt x="1066526" y="1337807"/>
                        </a:moveTo>
                        <a:lnTo>
                          <a:pt x="1061769" y="1364219"/>
                        </a:lnTo>
                        <a:lnTo>
                          <a:pt x="1108386" y="1364537"/>
                        </a:lnTo>
                        <a:lnTo>
                          <a:pt x="1111874" y="1338125"/>
                        </a:lnTo>
                        <a:lnTo>
                          <a:pt x="1066526" y="1337807"/>
                        </a:lnTo>
                        <a:close/>
                        <a:moveTo>
                          <a:pt x="1003419" y="1337489"/>
                        </a:moveTo>
                        <a:lnTo>
                          <a:pt x="998345" y="1363901"/>
                        </a:lnTo>
                        <a:lnTo>
                          <a:pt x="1044644" y="1364219"/>
                        </a:lnTo>
                        <a:lnTo>
                          <a:pt x="1049401" y="1337807"/>
                        </a:lnTo>
                        <a:lnTo>
                          <a:pt x="1003419" y="1337489"/>
                        </a:lnTo>
                        <a:close/>
                        <a:moveTo>
                          <a:pt x="538764" y="1314450"/>
                        </a:moveTo>
                        <a:lnTo>
                          <a:pt x="518458" y="1317308"/>
                        </a:lnTo>
                        <a:lnTo>
                          <a:pt x="498468" y="1320165"/>
                        </a:lnTo>
                        <a:lnTo>
                          <a:pt x="478479" y="1323340"/>
                        </a:lnTo>
                        <a:lnTo>
                          <a:pt x="458807" y="1326833"/>
                        </a:lnTo>
                        <a:lnTo>
                          <a:pt x="467691" y="1336675"/>
                        </a:lnTo>
                        <a:lnTo>
                          <a:pt x="476258" y="1346200"/>
                        </a:lnTo>
                        <a:lnTo>
                          <a:pt x="485142" y="1355408"/>
                        </a:lnTo>
                        <a:lnTo>
                          <a:pt x="494343" y="1364298"/>
                        </a:lnTo>
                        <a:lnTo>
                          <a:pt x="503228" y="1372871"/>
                        </a:lnTo>
                        <a:lnTo>
                          <a:pt x="512746" y="1381126"/>
                        </a:lnTo>
                        <a:lnTo>
                          <a:pt x="521948" y="1389381"/>
                        </a:lnTo>
                        <a:lnTo>
                          <a:pt x="531784" y="1397001"/>
                        </a:lnTo>
                        <a:lnTo>
                          <a:pt x="540986" y="1404621"/>
                        </a:lnTo>
                        <a:lnTo>
                          <a:pt x="551139" y="1411606"/>
                        </a:lnTo>
                        <a:lnTo>
                          <a:pt x="560658" y="1418273"/>
                        </a:lnTo>
                        <a:lnTo>
                          <a:pt x="570811" y="1424941"/>
                        </a:lnTo>
                        <a:lnTo>
                          <a:pt x="580965" y="1430973"/>
                        </a:lnTo>
                        <a:lnTo>
                          <a:pt x="591118" y="1437323"/>
                        </a:lnTo>
                        <a:lnTo>
                          <a:pt x="601589" y="1442721"/>
                        </a:lnTo>
                        <a:lnTo>
                          <a:pt x="611742" y="1447801"/>
                        </a:lnTo>
                        <a:lnTo>
                          <a:pt x="601589" y="1433831"/>
                        </a:lnTo>
                        <a:lnTo>
                          <a:pt x="591753" y="1419226"/>
                        </a:lnTo>
                        <a:lnTo>
                          <a:pt x="582234" y="1403351"/>
                        </a:lnTo>
                        <a:lnTo>
                          <a:pt x="573032" y="1387158"/>
                        </a:lnTo>
                        <a:lnTo>
                          <a:pt x="564148" y="1370013"/>
                        </a:lnTo>
                        <a:lnTo>
                          <a:pt x="555264" y="1352233"/>
                        </a:lnTo>
                        <a:lnTo>
                          <a:pt x="547014" y="1333500"/>
                        </a:lnTo>
                        <a:lnTo>
                          <a:pt x="538764" y="1314450"/>
                        </a:lnTo>
                        <a:close/>
                        <a:moveTo>
                          <a:pt x="1688403" y="1302485"/>
                        </a:moveTo>
                        <a:lnTo>
                          <a:pt x="1692526" y="1329215"/>
                        </a:lnTo>
                        <a:lnTo>
                          <a:pt x="1737557" y="1329533"/>
                        </a:lnTo>
                        <a:lnTo>
                          <a:pt x="1733117" y="1302803"/>
                        </a:lnTo>
                        <a:lnTo>
                          <a:pt x="1688403" y="1302485"/>
                        </a:lnTo>
                        <a:close/>
                        <a:moveTo>
                          <a:pt x="1626881" y="1302166"/>
                        </a:moveTo>
                        <a:lnTo>
                          <a:pt x="1630053" y="1329215"/>
                        </a:lnTo>
                        <a:lnTo>
                          <a:pt x="1675401" y="1329215"/>
                        </a:lnTo>
                        <a:lnTo>
                          <a:pt x="1671596" y="1302485"/>
                        </a:lnTo>
                        <a:lnTo>
                          <a:pt x="1626881" y="1302166"/>
                        </a:lnTo>
                        <a:close/>
                        <a:moveTo>
                          <a:pt x="1565042" y="1302166"/>
                        </a:moveTo>
                        <a:lnTo>
                          <a:pt x="1567579" y="1328897"/>
                        </a:lnTo>
                        <a:lnTo>
                          <a:pt x="1612928" y="1329215"/>
                        </a:lnTo>
                        <a:lnTo>
                          <a:pt x="1610074" y="1302166"/>
                        </a:lnTo>
                        <a:lnTo>
                          <a:pt x="1565042" y="1302166"/>
                        </a:lnTo>
                        <a:close/>
                        <a:moveTo>
                          <a:pt x="1503521" y="1301848"/>
                        </a:moveTo>
                        <a:lnTo>
                          <a:pt x="1505106" y="1328578"/>
                        </a:lnTo>
                        <a:lnTo>
                          <a:pt x="1550772" y="1328897"/>
                        </a:lnTo>
                        <a:lnTo>
                          <a:pt x="1548552" y="1302166"/>
                        </a:lnTo>
                        <a:lnTo>
                          <a:pt x="1503521" y="1301848"/>
                        </a:lnTo>
                        <a:close/>
                        <a:moveTo>
                          <a:pt x="1441999" y="1301848"/>
                        </a:moveTo>
                        <a:lnTo>
                          <a:pt x="1442633" y="1328260"/>
                        </a:lnTo>
                        <a:lnTo>
                          <a:pt x="1487982" y="1328578"/>
                        </a:lnTo>
                        <a:lnTo>
                          <a:pt x="1486713" y="1301848"/>
                        </a:lnTo>
                        <a:lnTo>
                          <a:pt x="1441999" y="1301848"/>
                        </a:lnTo>
                        <a:close/>
                        <a:moveTo>
                          <a:pt x="1380477" y="1301530"/>
                        </a:moveTo>
                        <a:lnTo>
                          <a:pt x="1380477" y="1328260"/>
                        </a:lnTo>
                        <a:lnTo>
                          <a:pt x="1425509" y="1328260"/>
                        </a:lnTo>
                        <a:lnTo>
                          <a:pt x="1425191" y="1301530"/>
                        </a:lnTo>
                        <a:lnTo>
                          <a:pt x="1380477" y="1301530"/>
                        </a:lnTo>
                        <a:close/>
                        <a:moveTo>
                          <a:pt x="1318638" y="1301212"/>
                        </a:moveTo>
                        <a:lnTo>
                          <a:pt x="1317687" y="1327942"/>
                        </a:lnTo>
                        <a:lnTo>
                          <a:pt x="1363353" y="1328260"/>
                        </a:lnTo>
                        <a:lnTo>
                          <a:pt x="1363670" y="1301530"/>
                        </a:lnTo>
                        <a:lnTo>
                          <a:pt x="1318638" y="1301212"/>
                        </a:lnTo>
                        <a:close/>
                        <a:moveTo>
                          <a:pt x="1257434" y="1301212"/>
                        </a:moveTo>
                        <a:lnTo>
                          <a:pt x="1255531" y="1327624"/>
                        </a:lnTo>
                        <a:lnTo>
                          <a:pt x="1300879" y="1327942"/>
                        </a:lnTo>
                        <a:lnTo>
                          <a:pt x="1301831" y="1301212"/>
                        </a:lnTo>
                        <a:lnTo>
                          <a:pt x="1257434" y="1301212"/>
                        </a:lnTo>
                        <a:close/>
                        <a:moveTo>
                          <a:pt x="1195595" y="1300894"/>
                        </a:moveTo>
                        <a:lnTo>
                          <a:pt x="1193058" y="1327306"/>
                        </a:lnTo>
                        <a:lnTo>
                          <a:pt x="1238406" y="1327624"/>
                        </a:lnTo>
                        <a:lnTo>
                          <a:pt x="1240626" y="1300894"/>
                        </a:lnTo>
                        <a:lnTo>
                          <a:pt x="1195595" y="1300894"/>
                        </a:lnTo>
                        <a:close/>
                        <a:moveTo>
                          <a:pt x="1134073" y="1300575"/>
                        </a:moveTo>
                        <a:lnTo>
                          <a:pt x="1130268" y="1327306"/>
                        </a:lnTo>
                        <a:lnTo>
                          <a:pt x="1175933" y="1327306"/>
                        </a:lnTo>
                        <a:lnTo>
                          <a:pt x="1178787" y="1300894"/>
                        </a:lnTo>
                        <a:lnTo>
                          <a:pt x="1134073" y="1300575"/>
                        </a:lnTo>
                        <a:close/>
                        <a:moveTo>
                          <a:pt x="1072551" y="1300575"/>
                        </a:moveTo>
                        <a:lnTo>
                          <a:pt x="1068112" y="1326987"/>
                        </a:lnTo>
                        <a:lnTo>
                          <a:pt x="1113460" y="1326987"/>
                        </a:lnTo>
                        <a:lnTo>
                          <a:pt x="1117266" y="1300575"/>
                        </a:lnTo>
                        <a:lnTo>
                          <a:pt x="1072551" y="1300575"/>
                        </a:lnTo>
                        <a:close/>
                        <a:moveTo>
                          <a:pt x="1010712" y="1300257"/>
                        </a:moveTo>
                        <a:lnTo>
                          <a:pt x="1005638" y="1326669"/>
                        </a:lnTo>
                        <a:lnTo>
                          <a:pt x="1050987" y="1326987"/>
                        </a:lnTo>
                        <a:lnTo>
                          <a:pt x="1055744" y="1300575"/>
                        </a:lnTo>
                        <a:lnTo>
                          <a:pt x="1010712" y="1300257"/>
                        </a:lnTo>
                        <a:close/>
                        <a:moveTo>
                          <a:pt x="742467" y="1299528"/>
                        </a:moveTo>
                        <a:lnTo>
                          <a:pt x="705978" y="1300480"/>
                        </a:lnTo>
                        <a:lnTo>
                          <a:pt x="670124" y="1302068"/>
                        </a:lnTo>
                        <a:lnTo>
                          <a:pt x="634587" y="1304290"/>
                        </a:lnTo>
                        <a:lnTo>
                          <a:pt x="600002" y="1307148"/>
                        </a:lnTo>
                        <a:lnTo>
                          <a:pt x="608886" y="1327150"/>
                        </a:lnTo>
                        <a:lnTo>
                          <a:pt x="618088" y="1346518"/>
                        </a:lnTo>
                        <a:lnTo>
                          <a:pt x="627607" y="1364298"/>
                        </a:lnTo>
                        <a:lnTo>
                          <a:pt x="632683" y="1373188"/>
                        </a:lnTo>
                        <a:lnTo>
                          <a:pt x="637760" y="1381126"/>
                        </a:lnTo>
                        <a:lnTo>
                          <a:pt x="642519" y="1389381"/>
                        </a:lnTo>
                        <a:lnTo>
                          <a:pt x="647596" y="1397001"/>
                        </a:lnTo>
                        <a:lnTo>
                          <a:pt x="652673" y="1404621"/>
                        </a:lnTo>
                        <a:lnTo>
                          <a:pt x="657750" y="1411288"/>
                        </a:lnTo>
                        <a:lnTo>
                          <a:pt x="662826" y="1417956"/>
                        </a:lnTo>
                        <a:lnTo>
                          <a:pt x="668220" y="1424623"/>
                        </a:lnTo>
                        <a:lnTo>
                          <a:pt x="673614" y="1430656"/>
                        </a:lnTo>
                        <a:lnTo>
                          <a:pt x="678691" y="1436688"/>
                        </a:lnTo>
                        <a:lnTo>
                          <a:pt x="686941" y="1444626"/>
                        </a:lnTo>
                        <a:lnTo>
                          <a:pt x="694873" y="1451928"/>
                        </a:lnTo>
                        <a:lnTo>
                          <a:pt x="703123" y="1458913"/>
                        </a:lnTo>
                        <a:lnTo>
                          <a:pt x="711055" y="1464628"/>
                        </a:lnTo>
                        <a:lnTo>
                          <a:pt x="718987" y="1469708"/>
                        </a:lnTo>
                        <a:lnTo>
                          <a:pt x="726920" y="1474153"/>
                        </a:lnTo>
                        <a:lnTo>
                          <a:pt x="734535" y="1477963"/>
                        </a:lnTo>
                        <a:lnTo>
                          <a:pt x="742467" y="1480821"/>
                        </a:lnTo>
                        <a:lnTo>
                          <a:pt x="742467" y="1299528"/>
                        </a:lnTo>
                        <a:close/>
                        <a:moveTo>
                          <a:pt x="1682695" y="1264935"/>
                        </a:moveTo>
                        <a:lnTo>
                          <a:pt x="1686818" y="1291665"/>
                        </a:lnTo>
                        <a:lnTo>
                          <a:pt x="1731215" y="1291665"/>
                        </a:lnTo>
                        <a:lnTo>
                          <a:pt x="1726775" y="1264935"/>
                        </a:lnTo>
                        <a:lnTo>
                          <a:pt x="1682695" y="1264935"/>
                        </a:lnTo>
                        <a:close/>
                        <a:moveTo>
                          <a:pt x="1622442" y="1264617"/>
                        </a:moveTo>
                        <a:lnTo>
                          <a:pt x="1625613" y="1291347"/>
                        </a:lnTo>
                        <a:lnTo>
                          <a:pt x="1670327" y="1291665"/>
                        </a:lnTo>
                        <a:lnTo>
                          <a:pt x="1666205" y="1264617"/>
                        </a:lnTo>
                        <a:lnTo>
                          <a:pt x="1622442" y="1264617"/>
                        </a:lnTo>
                        <a:close/>
                        <a:moveTo>
                          <a:pt x="1561871" y="1264617"/>
                        </a:moveTo>
                        <a:lnTo>
                          <a:pt x="1564091" y="1291347"/>
                        </a:lnTo>
                        <a:lnTo>
                          <a:pt x="1608805" y="1291347"/>
                        </a:lnTo>
                        <a:lnTo>
                          <a:pt x="1605951" y="1264617"/>
                        </a:lnTo>
                        <a:lnTo>
                          <a:pt x="1561871" y="1264617"/>
                        </a:lnTo>
                        <a:close/>
                        <a:moveTo>
                          <a:pt x="1501618" y="1264298"/>
                        </a:moveTo>
                        <a:lnTo>
                          <a:pt x="1502886" y="1291029"/>
                        </a:lnTo>
                        <a:lnTo>
                          <a:pt x="1547284" y="1291029"/>
                        </a:lnTo>
                        <a:lnTo>
                          <a:pt x="1545381" y="1264298"/>
                        </a:lnTo>
                        <a:lnTo>
                          <a:pt x="1501618" y="1264298"/>
                        </a:lnTo>
                        <a:close/>
                        <a:moveTo>
                          <a:pt x="1441048" y="1263980"/>
                        </a:moveTo>
                        <a:lnTo>
                          <a:pt x="1441682" y="1290711"/>
                        </a:lnTo>
                        <a:lnTo>
                          <a:pt x="1486396" y="1291029"/>
                        </a:lnTo>
                        <a:lnTo>
                          <a:pt x="1485128" y="1264298"/>
                        </a:lnTo>
                        <a:lnTo>
                          <a:pt x="1441048" y="1263980"/>
                        </a:lnTo>
                        <a:close/>
                        <a:moveTo>
                          <a:pt x="1380794" y="1263980"/>
                        </a:moveTo>
                        <a:lnTo>
                          <a:pt x="1380477" y="1290711"/>
                        </a:lnTo>
                        <a:lnTo>
                          <a:pt x="1424874" y="1290711"/>
                        </a:lnTo>
                        <a:lnTo>
                          <a:pt x="1424557" y="1263980"/>
                        </a:lnTo>
                        <a:lnTo>
                          <a:pt x="1380794" y="1263980"/>
                        </a:lnTo>
                        <a:close/>
                        <a:moveTo>
                          <a:pt x="1320224" y="1263662"/>
                        </a:moveTo>
                        <a:lnTo>
                          <a:pt x="1319273" y="1290392"/>
                        </a:lnTo>
                        <a:lnTo>
                          <a:pt x="1363670" y="1290711"/>
                        </a:lnTo>
                        <a:lnTo>
                          <a:pt x="1363987" y="1263980"/>
                        </a:lnTo>
                        <a:lnTo>
                          <a:pt x="1320224" y="1263662"/>
                        </a:lnTo>
                        <a:close/>
                        <a:moveTo>
                          <a:pt x="1259654" y="1263662"/>
                        </a:moveTo>
                        <a:lnTo>
                          <a:pt x="1258068" y="1290392"/>
                        </a:lnTo>
                        <a:lnTo>
                          <a:pt x="1302465" y="1290392"/>
                        </a:lnTo>
                        <a:lnTo>
                          <a:pt x="1303416" y="1263662"/>
                        </a:lnTo>
                        <a:lnTo>
                          <a:pt x="1259654" y="1263662"/>
                        </a:lnTo>
                        <a:close/>
                        <a:moveTo>
                          <a:pt x="1199083" y="1263344"/>
                        </a:moveTo>
                        <a:lnTo>
                          <a:pt x="1196546" y="1290074"/>
                        </a:lnTo>
                        <a:lnTo>
                          <a:pt x="1241260" y="1290392"/>
                        </a:lnTo>
                        <a:lnTo>
                          <a:pt x="1243163" y="1263662"/>
                        </a:lnTo>
                        <a:lnTo>
                          <a:pt x="1199083" y="1263344"/>
                        </a:lnTo>
                        <a:close/>
                        <a:moveTo>
                          <a:pt x="1138830" y="1263344"/>
                        </a:moveTo>
                        <a:lnTo>
                          <a:pt x="1135659" y="1289756"/>
                        </a:lnTo>
                        <a:lnTo>
                          <a:pt x="1180056" y="1290074"/>
                        </a:lnTo>
                        <a:lnTo>
                          <a:pt x="1182593" y="1263344"/>
                        </a:lnTo>
                        <a:lnTo>
                          <a:pt x="1138830" y="1263344"/>
                        </a:lnTo>
                        <a:close/>
                        <a:moveTo>
                          <a:pt x="1078259" y="1263026"/>
                        </a:moveTo>
                        <a:lnTo>
                          <a:pt x="1074137" y="1289756"/>
                        </a:lnTo>
                        <a:lnTo>
                          <a:pt x="1118851" y="1289756"/>
                        </a:lnTo>
                        <a:lnTo>
                          <a:pt x="1122339" y="1263344"/>
                        </a:lnTo>
                        <a:lnTo>
                          <a:pt x="1078259" y="1263026"/>
                        </a:lnTo>
                        <a:close/>
                        <a:moveTo>
                          <a:pt x="1018006" y="1263026"/>
                        </a:moveTo>
                        <a:lnTo>
                          <a:pt x="1012615" y="1289438"/>
                        </a:lnTo>
                        <a:lnTo>
                          <a:pt x="1057329" y="1289756"/>
                        </a:lnTo>
                        <a:lnTo>
                          <a:pt x="1061769" y="1263026"/>
                        </a:lnTo>
                        <a:lnTo>
                          <a:pt x="1018006" y="1263026"/>
                        </a:lnTo>
                        <a:close/>
                        <a:moveTo>
                          <a:pt x="1676987" y="1227067"/>
                        </a:moveTo>
                        <a:lnTo>
                          <a:pt x="1681109" y="1253797"/>
                        </a:lnTo>
                        <a:lnTo>
                          <a:pt x="1724872" y="1254115"/>
                        </a:lnTo>
                        <a:lnTo>
                          <a:pt x="1719798" y="1227067"/>
                        </a:lnTo>
                        <a:lnTo>
                          <a:pt x="1676987" y="1227067"/>
                        </a:lnTo>
                        <a:close/>
                        <a:moveTo>
                          <a:pt x="1618002" y="1227067"/>
                        </a:moveTo>
                        <a:lnTo>
                          <a:pt x="1621173" y="1253797"/>
                        </a:lnTo>
                        <a:lnTo>
                          <a:pt x="1664619" y="1253797"/>
                        </a:lnTo>
                        <a:lnTo>
                          <a:pt x="1660813" y="1227067"/>
                        </a:lnTo>
                        <a:lnTo>
                          <a:pt x="1618002" y="1227067"/>
                        </a:lnTo>
                        <a:close/>
                        <a:moveTo>
                          <a:pt x="1558383" y="1226431"/>
                        </a:moveTo>
                        <a:lnTo>
                          <a:pt x="1560920" y="1253479"/>
                        </a:lnTo>
                        <a:lnTo>
                          <a:pt x="1604683" y="1253797"/>
                        </a:lnTo>
                        <a:lnTo>
                          <a:pt x="1601512" y="1226431"/>
                        </a:lnTo>
                        <a:lnTo>
                          <a:pt x="1558383" y="1226431"/>
                        </a:lnTo>
                        <a:close/>
                        <a:moveTo>
                          <a:pt x="1499398" y="1226431"/>
                        </a:moveTo>
                        <a:lnTo>
                          <a:pt x="1500984" y="1253479"/>
                        </a:lnTo>
                        <a:lnTo>
                          <a:pt x="1544430" y="1253479"/>
                        </a:lnTo>
                        <a:lnTo>
                          <a:pt x="1542210" y="1226431"/>
                        </a:lnTo>
                        <a:lnTo>
                          <a:pt x="1499398" y="1226431"/>
                        </a:lnTo>
                        <a:close/>
                        <a:moveTo>
                          <a:pt x="1439779" y="1226112"/>
                        </a:moveTo>
                        <a:lnTo>
                          <a:pt x="1440730" y="1253161"/>
                        </a:lnTo>
                        <a:lnTo>
                          <a:pt x="1484493" y="1253479"/>
                        </a:lnTo>
                        <a:lnTo>
                          <a:pt x="1483225" y="1226431"/>
                        </a:lnTo>
                        <a:lnTo>
                          <a:pt x="1439779" y="1226112"/>
                        </a:lnTo>
                        <a:close/>
                        <a:moveTo>
                          <a:pt x="1380794" y="1226112"/>
                        </a:moveTo>
                        <a:lnTo>
                          <a:pt x="1380794" y="1253161"/>
                        </a:lnTo>
                        <a:lnTo>
                          <a:pt x="1424240" y="1253161"/>
                        </a:lnTo>
                        <a:lnTo>
                          <a:pt x="1423606" y="1226112"/>
                        </a:lnTo>
                        <a:lnTo>
                          <a:pt x="1380794" y="1226112"/>
                        </a:lnTo>
                        <a:close/>
                        <a:moveTo>
                          <a:pt x="1321492" y="1226112"/>
                        </a:moveTo>
                        <a:lnTo>
                          <a:pt x="1320541" y="1252843"/>
                        </a:lnTo>
                        <a:lnTo>
                          <a:pt x="1364304" y="1253161"/>
                        </a:lnTo>
                        <a:lnTo>
                          <a:pt x="1364621" y="1226112"/>
                        </a:lnTo>
                        <a:lnTo>
                          <a:pt x="1321492" y="1226112"/>
                        </a:lnTo>
                        <a:close/>
                        <a:moveTo>
                          <a:pt x="1262190" y="1225794"/>
                        </a:moveTo>
                        <a:lnTo>
                          <a:pt x="1260605" y="1252843"/>
                        </a:lnTo>
                        <a:lnTo>
                          <a:pt x="1304051" y="1252843"/>
                        </a:lnTo>
                        <a:lnTo>
                          <a:pt x="1305319" y="1225794"/>
                        </a:lnTo>
                        <a:lnTo>
                          <a:pt x="1262190" y="1225794"/>
                        </a:lnTo>
                        <a:close/>
                        <a:moveTo>
                          <a:pt x="1203206" y="1225794"/>
                        </a:moveTo>
                        <a:lnTo>
                          <a:pt x="1200352" y="1252524"/>
                        </a:lnTo>
                        <a:lnTo>
                          <a:pt x="1244115" y="1252843"/>
                        </a:lnTo>
                        <a:lnTo>
                          <a:pt x="1246017" y="1225794"/>
                        </a:lnTo>
                        <a:lnTo>
                          <a:pt x="1203206" y="1225794"/>
                        </a:lnTo>
                        <a:close/>
                        <a:moveTo>
                          <a:pt x="1143904" y="1225476"/>
                        </a:moveTo>
                        <a:lnTo>
                          <a:pt x="1140415" y="1252524"/>
                        </a:lnTo>
                        <a:lnTo>
                          <a:pt x="1183861" y="1252524"/>
                        </a:lnTo>
                        <a:lnTo>
                          <a:pt x="1187032" y="1225794"/>
                        </a:lnTo>
                        <a:lnTo>
                          <a:pt x="1143904" y="1225476"/>
                        </a:lnTo>
                        <a:close/>
                        <a:moveTo>
                          <a:pt x="1084602" y="1225476"/>
                        </a:moveTo>
                        <a:lnTo>
                          <a:pt x="1080162" y="1252206"/>
                        </a:lnTo>
                        <a:lnTo>
                          <a:pt x="1123925" y="1252524"/>
                        </a:lnTo>
                        <a:lnTo>
                          <a:pt x="1127731" y="1225476"/>
                        </a:lnTo>
                        <a:lnTo>
                          <a:pt x="1084602" y="1225476"/>
                        </a:lnTo>
                        <a:close/>
                        <a:moveTo>
                          <a:pt x="1025300" y="1225476"/>
                        </a:moveTo>
                        <a:lnTo>
                          <a:pt x="1020226" y="1252206"/>
                        </a:lnTo>
                        <a:lnTo>
                          <a:pt x="1063672" y="1252206"/>
                        </a:lnTo>
                        <a:lnTo>
                          <a:pt x="1068429" y="1225476"/>
                        </a:lnTo>
                        <a:lnTo>
                          <a:pt x="1025300" y="1225476"/>
                        </a:lnTo>
                        <a:close/>
                        <a:moveTo>
                          <a:pt x="1671279" y="1188881"/>
                        </a:moveTo>
                        <a:lnTo>
                          <a:pt x="1675401" y="1216248"/>
                        </a:lnTo>
                        <a:lnTo>
                          <a:pt x="1718213" y="1216248"/>
                        </a:lnTo>
                        <a:lnTo>
                          <a:pt x="1713456" y="1188881"/>
                        </a:lnTo>
                        <a:lnTo>
                          <a:pt x="1671279" y="1188881"/>
                        </a:lnTo>
                        <a:close/>
                        <a:moveTo>
                          <a:pt x="1613245" y="1188881"/>
                        </a:moveTo>
                        <a:lnTo>
                          <a:pt x="1616416" y="1215929"/>
                        </a:lnTo>
                        <a:lnTo>
                          <a:pt x="1659228" y="1216248"/>
                        </a:lnTo>
                        <a:lnTo>
                          <a:pt x="1655422" y="1188881"/>
                        </a:lnTo>
                        <a:lnTo>
                          <a:pt x="1613245" y="1188881"/>
                        </a:lnTo>
                        <a:close/>
                        <a:moveTo>
                          <a:pt x="1555212" y="1188881"/>
                        </a:moveTo>
                        <a:lnTo>
                          <a:pt x="1557432" y="1215929"/>
                        </a:lnTo>
                        <a:lnTo>
                          <a:pt x="1600560" y="1215929"/>
                        </a:lnTo>
                        <a:lnTo>
                          <a:pt x="1597389" y="1188881"/>
                        </a:lnTo>
                        <a:lnTo>
                          <a:pt x="1555212" y="1188881"/>
                        </a:lnTo>
                        <a:close/>
                        <a:moveTo>
                          <a:pt x="1497178" y="1188881"/>
                        </a:moveTo>
                        <a:lnTo>
                          <a:pt x="1498764" y="1215929"/>
                        </a:lnTo>
                        <a:lnTo>
                          <a:pt x="1541575" y="1215929"/>
                        </a:lnTo>
                        <a:lnTo>
                          <a:pt x="1539356" y="1188881"/>
                        </a:lnTo>
                        <a:lnTo>
                          <a:pt x="1497178" y="1188881"/>
                        </a:lnTo>
                        <a:close/>
                        <a:moveTo>
                          <a:pt x="1438828" y="1188563"/>
                        </a:moveTo>
                        <a:lnTo>
                          <a:pt x="1439779" y="1215611"/>
                        </a:lnTo>
                        <a:lnTo>
                          <a:pt x="1482591" y="1215929"/>
                        </a:lnTo>
                        <a:lnTo>
                          <a:pt x="1481322" y="1188563"/>
                        </a:lnTo>
                        <a:lnTo>
                          <a:pt x="1438828" y="1188563"/>
                        </a:lnTo>
                        <a:close/>
                        <a:moveTo>
                          <a:pt x="1381111" y="1188563"/>
                        </a:moveTo>
                        <a:lnTo>
                          <a:pt x="1380794" y="1215611"/>
                        </a:lnTo>
                        <a:lnTo>
                          <a:pt x="1423606" y="1215611"/>
                        </a:lnTo>
                        <a:lnTo>
                          <a:pt x="1422972" y="1188563"/>
                        </a:lnTo>
                        <a:lnTo>
                          <a:pt x="1381111" y="1188563"/>
                        </a:lnTo>
                        <a:close/>
                        <a:moveTo>
                          <a:pt x="1322761" y="1188563"/>
                        </a:moveTo>
                        <a:lnTo>
                          <a:pt x="1321810" y="1215611"/>
                        </a:lnTo>
                        <a:lnTo>
                          <a:pt x="1364621" y="1215611"/>
                        </a:lnTo>
                        <a:lnTo>
                          <a:pt x="1365255" y="1188563"/>
                        </a:lnTo>
                        <a:lnTo>
                          <a:pt x="1322761" y="1188563"/>
                        </a:lnTo>
                        <a:close/>
                        <a:moveTo>
                          <a:pt x="1264727" y="1188563"/>
                        </a:moveTo>
                        <a:lnTo>
                          <a:pt x="1263142" y="1215293"/>
                        </a:lnTo>
                        <a:lnTo>
                          <a:pt x="1305636" y="1215293"/>
                        </a:lnTo>
                        <a:lnTo>
                          <a:pt x="1307222" y="1188563"/>
                        </a:lnTo>
                        <a:lnTo>
                          <a:pt x="1264727" y="1188563"/>
                        </a:lnTo>
                        <a:close/>
                        <a:moveTo>
                          <a:pt x="1206694" y="1188244"/>
                        </a:moveTo>
                        <a:lnTo>
                          <a:pt x="1204157" y="1215293"/>
                        </a:lnTo>
                        <a:lnTo>
                          <a:pt x="1246969" y="1215293"/>
                        </a:lnTo>
                        <a:lnTo>
                          <a:pt x="1248871" y="1188563"/>
                        </a:lnTo>
                        <a:lnTo>
                          <a:pt x="1206694" y="1188244"/>
                        </a:lnTo>
                        <a:close/>
                        <a:moveTo>
                          <a:pt x="1148661" y="1188244"/>
                        </a:moveTo>
                        <a:lnTo>
                          <a:pt x="1145172" y="1215293"/>
                        </a:lnTo>
                        <a:lnTo>
                          <a:pt x="1188301" y="1215293"/>
                        </a:lnTo>
                        <a:lnTo>
                          <a:pt x="1190838" y="1188244"/>
                        </a:lnTo>
                        <a:lnTo>
                          <a:pt x="1148661" y="1188244"/>
                        </a:lnTo>
                        <a:close/>
                        <a:moveTo>
                          <a:pt x="1090627" y="1188244"/>
                        </a:moveTo>
                        <a:lnTo>
                          <a:pt x="1086505" y="1214975"/>
                        </a:lnTo>
                        <a:lnTo>
                          <a:pt x="1128999" y="1214975"/>
                        </a:lnTo>
                        <a:lnTo>
                          <a:pt x="1132805" y="1188244"/>
                        </a:lnTo>
                        <a:lnTo>
                          <a:pt x="1090627" y="1188244"/>
                        </a:lnTo>
                        <a:close/>
                        <a:moveTo>
                          <a:pt x="1032594" y="1187926"/>
                        </a:moveTo>
                        <a:lnTo>
                          <a:pt x="1027203" y="1214975"/>
                        </a:lnTo>
                        <a:lnTo>
                          <a:pt x="1070331" y="1214975"/>
                        </a:lnTo>
                        <a:lnTo>
                          <a:pt x="1074771" y="1188244"/>
                        </a:lnTo>
                        <a:lnTo>
                          <a:pt x="1032594" y="1187926"/>
                        </a:lnTo>
                        <a:close/>
                        <a:moveTo>
                          <a:pt x="1740728" y="1132875"/>
                        </a:moveTo>
                        <a:lnTo>
                          <a:pt x="1737874" y="1133193"/>
                        </a:lnTo>
                        <a:lnTo>
                          <a:pt x="1735337" y="1133829"/>
                        </a:lnTo>
                        <a:lnTo>
                          <a:pt x="1733117" y="1134784"/>
                        </a:lnTo>
                        <a:lnTo>
                          <a:pt x="1731532" y="1136057"/>
                        </a:lnTo>
                        <a:lnTo>
                          <a:pt x="1730263" y="1137648"/>
                        </a:lnTo>
                        <a:lnTo>
                          <a:pt x="1729312" y="1139875"/>
                        </a:lnTo>
                        <a:lnTo>
                          <a:pt x="1728995" y="1142103"/>
                        </a:lnTo>
                        <a:lnTo>
                          <a:pt x="1728995" y="1144330"/>
                        </a:lnTo>
                        <a:lnTo>
                          <a:pt x="1730263" y="1151649"/>
                        </a:lnTo>
                        <a:lnTo>
                          <a:pt x="1731215" y="1153877"/>
                        </a:lnTo>
                        <a:lnTo>
                          <a:pt x="1732166" y="1156104"/>
                        </a:lnTo>
                        <a:lnTo>
                          <a:pt x="1734069" y="1158332"/>
                        </a:lnTo>
                        <a:lnTo>
                          <a:pt x="1735971" y="1159923"/>
                        </a:lnTo>
                        <a:lnTo>
                          <a:pt x="1738508" y="1161514"/>
                        </a:lnTo>
                        <a:lnTo>
                          <a:pt x="1741045" y="1162469"/>
                        </a:lnTo>
                        <a:lnTo>
                          <a:pt x="1743582" y="1163105"/>
                        </a:lnTo>
                        <a:lnTo>
                          <a:pt x="1746437" y="1163423"/>
                        </a:lnTo>
                        <a:lnTo>
                          <a:pt x="1772123" y="1163423"/>
                        </a:lnTo>
                        <a:lnTo>
                          <a:pt x="1775295" y="1163105"/>
                        </a:lnTo>
                        <a:lnTo>
                          <a:pt x="1777832" y="1162469"/>
                        </a:lnTo>
                        <a:lnTo>
                          <a:pt x="1779734" y="1161514"/>
                        </a:lnTo>
                        <a:lnTo>
                          <a:pt x="1781637" y="1159923"/>
                        </a:lnTo>
                        <a:lnTo>
                          <a:pt x="1782906" y="1158332"/>
                        </a:lnTo>
                        <a:lnTo>
                          <a:pt x="1783857" y="1156104"/>
                        </a:lnTo>
                        <a:lnTo>
                          <a:pt x="1784174" y="1154195"/>
                        </a:lnTo>
                        <a:lnTo>
                          <a:pt x="1783857" y="1151968"/>
                        </a:lnTo>
                        <a:lnTo>
                          <a:pt x="1782271" y="1144330"/>
                        </a:lnTo>
                        <a:lnTo>
                          <a:pt x="1781637" y="1142103"/>
                        </a:lnTo>
                        <a:lnTo>
                          <a:pt x="1780369" y="1139875"/>
                        </a:lnTo>
                        <a:lnTo>
                          <a:pt x="1778783" y="1137648"/>
                        </a:lnTo>
                        <a:lnTo>
                          <a:pt x="1776563" y="1136057"/>
                        </a:lnTo>
                        <a:lnTo>
                          <a:pt x="1774343" y="1134784"/>
                        </a:lnTo>
                        <a:lnTo>
                          <a:pt x="1771489" y="1133829"/>
                        </a:lnTo>
                        <a:lnTo>
                          <a:pt x="1768635" y="1133193"/>
                        </a:lnTo>
                        <a:lnTo>
                          <a:pt x="1766098" y="1132875"/>
                        </a:lnTo>
                        <a:lnTo>
                          <a:pt x="1740728" y="1132875"/>
                        </a:lnTo>
                        <a:close/>
                        <a:moveTo>
                          <a:pt x="1664619" y="1132875"/>
                        </a:moveTo>
                        <a:lnTo>
                          <a:pt x="1661765" y="1133193"/>
                        </a:lnTo>
                        <a:lnTo>
                          <a:pt x="1659545" y="1133829"/>
                        </a:lnTo>
                        <a:lnTo>
                          <a:pt x="1657325" y="1134784"/>
                        </a:lnTo>
                        <a:lnTo>
                          <a:pt x="1655422" y="1136057"/>
                        </a:lnTo>
                        <a:lnTo>
                          <a:pt x="1654154" y="1137648"/>
                        </a:lnTo>
                        <a:lnTo>
                          <a:pt x="1653203" y="1139875"/>
                        </a:lnTo>
                        <a:lnTo>
                          <a:pt x="1652568" y="1142103"/>
                        </a:lnTo>
                        <a:lnTo>
                          <a:pt x="1652568" y="1144330"/>
                        </a:lnTo>
                        <a:lnTo>
                          <a:pt x="1653837" y="1151649"/>
                        </a:lnTo>
                        <a:lnTo>
                          <a:pt x="1654471" y="1153877"/>
                        </a:lnTo>
                        <a:lnTo>
                          <a:pt x="1655422" y="1156104"/>
                        </a:lnTo>
                        <a:lnTo>
                          <a:pt x="1657008" y="1158332"/>
                        </a:lnTo>
                        <a:lnTo>
                          <a:pt x="1658911" y="1159923"/>
                        </a:lnTo>
                        <a:lnTo>
                          <a:pt x="1661131" y="1161196"/>
                        </a:lnTo>
                        <a:lnTo>
                          <a:pt x="1663668" y="1162469"/>
                        </a:lnTo>
                        <a:lnTo>
                          <a:pt x="1666205" y="1163105"/>
                        </a:lnTo>
                        <a:lnTo>
                          <a:pt x="1669376" y="1163105"/>
                        </a:lnTo>
                        <a:lnTo>
                          <a:pt x="1695063" y="1163423"/>
                        </a:lnTo>
                        <a:lnTo>
                          <a:pt x="1697917" y="1163105"/>
                        </a:lnTo>
                        <a:lnTo>
                          <a:pt x="1700137" y="1162469"/>
                        </a:lnTo>
                        <a:lnTo>
                          <a:pt x="1702357" y="1161514"/>
                        </a:lnTo>
                        <a:lnTo>
                          <a:pt x="1704576" y="1159923"/>
                        </a:lnTo>
                        <a:lnTo>
                          <a:pt x="1705845" y="1158332"/>
                        </a:lnTo>
                        <a:lnTo>
                          <a:pt x="1706796" y="1156104"/>
                        </a:lnTo>
                        <a:lnTo>
                          <a:pt x="1707430" y="1153877"/>
                        </a:lnTo>
                        <a:lnTo>
                          <a:pt x="1707113" y="1151649"/>
                        </a:lnTo>
                        <a:lnTo>
                          <a:pt x="1705845" y="1144330"/>
                        </a:lnTo>
                        <a:lnTo>
                          <a:pt x="1705211" y="1142103"/>
                        </a:lnTo>
                        <a:lnTo>
                          <a:pt x="1704259" y="1139875"/>
                        </a:lnTo>
                        <a:lnTo>
                          <a:pt x="1702357" y="1137648"/>
                        </a:lnTo>
                        <a:lnTo>
                          <a:pt x="1700137" y="1136057"/>
                        </a:lnTo>
                        <a:lnTo>
                          <a:pt x="1697917" y="1134784"/>
                        </a:lnTo>
                        <a:lnTo>
                          <a:pt x="1695697" y="1133829"/>
                        </a:lnTo>
                        <a:lnTo>
                          <a:pt x="1692843" y="1133193"/>
                        </a:lnTo>
                        <a:lnTo>
                          <a:pt x="1689989" y="1132875"/>
                        </a:lnTo>
                        <a:lnTo>
                          <a:pt x="1664619" y="1132875"/>
                        </a:lnTo>
                        <a:close/>
                        <a:moveTo>
                          <a:pt x="1586924" y="1132875"/>
                        </a:moveTo>
                        <a:lnTo>
                          <a:pt x="1584704" y="1133511"/>
                        </a:lnTo>
                        <a:lnTo>
                          <a:pt x="1582167" y="1134784"/>
                        </a:lnTo>
                        <a:lnTo>
                          <a:pt x="1580264" y="1136057"/>
                        </a:lnTo>
                        <a:lnTo>
                          <a:pt x="1578679" y="1137648"/>
                        </a:lnTo>
                        <a:lnTo>
                          <a:pt x="1577727" y="1139875"/>
                        </a:lnTo>
                        <a:lnTo>
                          <a:pt x="1577093" y="1142103"/>
                        </a:lnTo>
                        <a:lnTo>
                          <a:pt x="1577093" y="1144330"/>
                        </a:lnTo>
                        <a:lnTo>
                          <a:pt x="1578044" y="1151649"/>
                        </a:lnTo>
                        <a:lnTo>
                          <a:pt x="1578362" y="1153877"/>
                        </a:lnTo>
                        <a:lnTo>
                          <a:pt x="1579313" y="1156104"/>
                        </a:lnTo>
                        <a:lnTo>
                          <a:pt x="1580899" y="1158332"/>
                        </a:lnTo>
                        <a:lnTo>
                          <a:pt x="1583118" y="1159923"/>
                        </a:lnTo>
                        <a:lnTo>
                          <a:pt x="1585338" y="1161196"/>
                        </a:lnTo>
                        <a:lnTo>
                          <a:pt x="1587558" y="1162151"/>
                        </a:lnTo>
                        <a:lnTo>
                          <a:pt x="1590412" y="1162787"/>
                        </a:lnTo>
                        <a:lnTo>
                          <a:pt x="1593266" y="1163105"/>
                        </a:lnTo>
                        <a:lnTo>
                          <a:pt x="1618953" y="1163105"/>
                        </a:lnTo>
                        <a:lnTo>
                          <a:pt x="1621807" y="1163105"/>
                        </a:lnTo>
                        <a:lnTo>
                          <a:pt x="1624344" y="1162469"/>
                        </a:lnTo>
                        <a:lnTo>
                          <a:pt x="1626564" y="1161196"/>
                        </a:lnTo>
                        <a:lnTo>
                          <a:pt x="1628467" y="1159923"/>
                        </a:lnTo>
                        <a:lnTo>
                          <a:pt x="1629735" y="1158332"/>
                        </a:lnTo>
                        <a:lnTo>
                          <a:pt x="1631004" y="1156104"/>
                        </a:lnTo>
                        <a:lnTo>
                          <a:pt x="1631321" y="1153877"/>
                        </a:lnTo>
                        <a:lnTo>
                          <a:pt x="1631321" y="1151649"/>
                        </a:lnTo>
                        <a:lnTo>
                          <a:pt x="1630370" y="1144330"/>
                        </a:lnTo>
                        <a:lnTo>
                          <a:pt x="1629735" y="1142103"/>
                        </a:lnTo>
                        <a:lnTo>
                          <a:pt x="1628784" y="1139875"/>
                        </a:lnTo>
                        <a:lnTo>
                          <a:pt x="1627198" y="1137648"/>
                        </a:lnTo>
                        <a:lnTo>
                          <a:pt x="1625296" y="1136057"/>
                        </a:lnTo>
                        <a:lnTo>
                          <a:pt x="1623076" y="1134784"/>
                        </a:lnTo>
                        <a:lnTo>
                          <a:pt x="1620856" y="1133829"/>
                        </a:lnTo>
                        <a:lnTo>
                          <a:pt x="1618002" y="1132875"/>
                        </a:lnTo>
                        <a:lnTo>
                          <a:pt x="1615148" y="1132875"/>
                        </a:lnTo>
                        <a:lnTo>
                          <a:pt x="1589778" y="1132875"/>
                        </a:lnTo>
                        <a:lnTo>
                          <a:pt x="1586924" y="1132875"/>
                        </a:lnTo>
                        <a:close/>
                        <a:moveTo>
                          <a:pt x="1510815" y="1132875"/>
                        </a:moveTo>
                        <a:lnTo>
                          <a:pt x="1508278" y="1133511"/>
                        </a:lnTo>
                        <a:lnTo>
                          <a:pt x="1506058" y="1134784"/>
                        </a:lnTo>
                        <a:lnTo>
                          <a:pt x="1504155" y="1136057"/>
                        </a:lnTo>
                        <a:lnTo>
                          <a:pt x="1502569" y="1137648"/>
                        </a:lnTo>
                        <a:lnTo>
                          <a:pt x="1501618" y="1139875"/>
                        </a:lnTo>
                        <a:lnTo>
                          <a:pt x="1500984" y="1142103"/>
                        </a:lnTo>
                        <a:lnTo>
                          <a:pt x="1500667" y="1144330"/>
                        </a:lnTo>
                        <a:lnTo>
                          <a:pt x="1501301" y="1151649"/>
                        </a:lnTo>
                        <a:lnTo>
                          <a:pt x="1501618" y="1153877"/>
                        </a:lnTo>
                        <a:lnTo>
                          <a:pt x="1502569" y="1156104"/>
                        </a:lnTo>
                        <a:lnTo>
                          <a:pt x="1503838" y="1158332"/>
                        </a:lnTo>
                        <a:lnTo>
                          <a:pt x="1505741" y="1159923"/>
                        </a:lnTo>
                        <a:lnTo>
                          <a:pt x="1507960" y="1161196"/>
                        </a:lnTo>
                        <a:lnTo>
                          <a:pt x="1510180" y="1162151"/>
                        </a:lnTo>
                        <a:lnTo>
                          <a:pt x="1512717" y="1162787"/>
                        </a:lnTo>
                        <a:lnTo>
                          <a:pt x="1515888" y="1163105"/>
                        </a:lnTo>
                        <a:lnTo>
                          <a:pt x="1541575" y="1163105"/>
                        </a:lnTo>
                        <a:lnTo>
                          <a:pt x="1544430" y="1162787"/>
                        </a:lnTo>
                        <a:lnTo>
                          <a:pt x="1546966" y="1162151"/>
                        </a:lnTo>
                        <a:lnTo>
                          <a:pt x="1549503" y="1161196"/>
                        </a:lnTo>
                        <a:lnTo>
                          <a:pt x="1551406" y="1159923"/>
                        </a:lnTo>
                        <a:lnTo>
                          <a:pt x="1552992" y="1158332"/>
                        </a:lnTo>
                        <a:lnTo>
                          <a:pt x="1553943" y="1156104"/>
                        </a:lnTo>
                        <a:lnTo>
                          <a:pt x="1554577" y="1153877"/>
                        </a:lnTo>
                        <a:lnTo>
                          <a:pt x="1554577" y="1151649"/>
                        </a:lnTo>
                        <a:lnTo>
                          <a:pt x="1553943" y="1144330"/>
                        </a:lnTo>
                        <a:lnTo>
                          <a:pt x="1553626" y="1142103"/>
                        </a:lnTo>
                        <a:lnTo>
                          <a:pt x="1552675" y="1139875"/>
                        </a:lnTo>
                        <a:lnTo>
                          <a:pt x="1551089" y="1137648"/>
                        </a:lnTo>
                        <a:lnTo>
                          <a:pt x="1549186" y="1136057"/>
                        </a:lnTo>
                        <a:lnTo>
                          <a:pt x="1546966" y="1134784"/>
                        </a:lnTo>
                        <a:lnTo>
                          <a:pt x="1544430" y="1133511"/>
                        </a:lnTo>
                        <a:lnTo>
                          <a:pt x="1541893" y="1132875"/>
                        </a:lnTo>
                        <a:lnTo>
                          <a:pt x="1539038" y="1132875"/>
                        </a:lnTo>
                        <a:lnTo>
                          <a:pt x="1513986" y="1132875"/>
                        </a:lnTo>
                        <a:lnTo>
                          <a:pt x="1510815" y="1132875"/>
                        </a:lnTo>
                        <a:close/>
                        <a:moveTo>
                          <a:pt x="981854" y="1117600"/>
                        </a:moveTo>
                        <a:lnTo>
                          <a:pt x="1765464" y="1117600"/>
                        </a:lnTo>
                        <a:lnTo>
                          <a:pt x="1769904" y="1117918"/>
                        </a:lnTo>
                        <a:lnTo>
                          <a:pt x="1774978" y="1118236"/>
                        </a:lnTo>
                        <a:lnTo>
                          <a:pt x="1779417" y="1119191"/>
                        </a:lnTo>
                        <a:lnTo>
                          <a:pt x="1783857" y="1120464"/>
                        </a:lnTo>
                        <a:lnTo>
                          <a:pt x="1787980" y="1122373"/>
                        </a:lnTo>
                        <a:lnTo>
                          <a:pt x="1792736" y="1124283"/>
                        </a:lnTo>
                        <a:lnTo>
                          <a:pt x="1796542" y="1126510"/>
                        </a:lnTo>
                        <a:lnTo>
                          <a:pt x="1800347" y="1129056"/>
                        </a:lnTo>
                        <a:lnTo>
                          <a:pt x="1803836" y="1131602"/>
                        </a:lnTo>
                        <a:lnTo>
                          <a:pt x="1807007" y="1134466"/>
                        </a:lnTo>
                        <a:lnTo>
                          <a:pt x="1810495" y="1137648"/>
                        </a:lnTo>
                        <a:lnTo>
                          <a:pt x="1813032" y="1141148"/>
                        </a:lnTo>
                        <a:lnTo>
                          <a:pt x="1815252" y="1144649"/>
                        </a:lnTo>
                        <a:lnTo>
                          <a:pt x="1817155" y="1148149"/>
                        </a:lnTo>
                        <a:lnTo>
                          <a:pt x="1818740" y="1151649"/>
                        </a:lnTo>
                        <a:lnTo>
                          <a:pt x="1820009" y="1155468"/>
                        </a:lnTo>
                        <a:lnTo>
                          <a:pt x="1903095" y="1502007"/>
                        </a:lnTo>
                        <a:lnTo>
                          <a:pt x="1903412" y="1506144"/>
                        </a:lnTo>
                        <a:lnTo>
                          <a:pt x="1903412" y="1509963"/>
                        </a:lnTo>
                        <a:lnTo>
                          <a:pt x="1903095" y="1513463"/>
                        </a:lnTo>
                        <a:lnTo>
                          <a:pt x="1901827" y="1516963"/>
                        </a:lnTo>
                        <a:lnTo>
                          <a:pt x="1900241" y="1520146"/>
                        </a:lnTo>
                        <a:lnTo>
                          <a:pt x="1898338" y="1523646"/>
                        </a:lnTo>
                        <a:lnTo>
                          <a:pt x="1895801" y="1526510"/>
                        </a:lnTo>
                        <a:lnTo>
                          <a:pt x="1892313" y="1529056"/>
                        </a:lnTo>
                        <a:lnTo>
                          <a:pt x="1889142" y="1531283"/>
                        </a:lnTo>
                        <a:lnTo>
                          <a:pt x="1885336" y="1533511"/>
                        </a:lnTo>
                        <a:lnTo>
                          <a:pt x="1881214" y="1535420"/>
                        </a:lnTo>
                        <a:lnTo>
                          <a:pt x="1876774" y="1537011"/>
                        </a:lnTo>
                        <a:lnTo>
                          <a:pt x="1871700" y="1538284"/>
                        </a:lnTo>
                        <a:lnTo>
                          <a:pt x="1866626" y="1538920"/>
                        </a:lnTo>
                        <a:lnTo>
                          <a:pt x="1861235" y="1539557"/>
                        </a:lnTo>
                        <a:lnTo>
                          <a:pt x="1855210" y="1539875"/>
                        </a:lnTo>
                        <a:lnTo>
                          <a:pt x="884498" y="1539875"/>
                        </a:lnTo>
                        <a:lnTo>
                          <a:pt x="878789" y="1539557"/>
                        </a:lnTo>
                        <a:lnTo>
                          <a:pt x="873081" y="1538920"/>
                        </a:lnTo>
                        <a:lnTo>
                          <a:pt x="868007" y="1537966"/>
                        </a:lnTo>
                        <a:lnTo>
                          <a:pt x="863250" y="1536693"/>
                        </a:lnTo>
                        <a:lnTo>
                          <a:pt x="858811" y="1535102"/>
                        </a:lnTo>
                        <a:lnTo>
                          <a:pt x="854371" y="1533193"/>
                        </a:lnTo>
                        <a:lnTo>
                          <a:pt x="850566" y="1531283"/>
                        </a:lnTo>
                        <a:lnTo>
                          <a:pt x="847394" y="1528737"/>
                        </a:lnTo>
                        <a:lnTo>
                          <a:pt x="844223" y="1526192"/>
                        </a:lnTo>
                        <a:lnTo>
                          <a:pt x="842003" y="1523010"/>
                        </a:lnTo>
                        <a:lnTo>
                          <a:pt x="839466" y="1519827"/>
                        </a:lnTo>
                        <a:lnTo>
                          <a:pt x="837881" y="1516645"/>
                        </a:lnTo>
                        <a:lnTo>
                          <a:pt x="836929" y="1513463"/>
                        </a:lnTo>
                        <a:lnTo>
                          <a:pt x="836612" y="1509963"/>
                        </a:lnTo>
                        <a:lnTo>
                          <a:pt x="836612" y="1506144"/>
                        </a:lnTo>
                        <a:lnTo>
                          <a:pt x="837246" y="1502007"/>
                        </a:lnTo>
                        <a:lnTo>
                          <a:pt x="926675" y="1154832"/>
                        </a:lnTo>
                        <a:lnTo>
                          <a:pt x="927943" y="1151331"/>
                        </a:lnTo>
                        <a:lnTo>
                          <a:pt x="929529" y="1147513"/>
                        </a:lnTo>
                        <a:lnTo>
                          <a:pt x="931432" y="1144012"/>
                        </a:lnTo>
                        <a:lnTo>
                          <a:pt x="933969" y="1140830"/>
                        </a:lnTo>
                        <a:lnTo>
                          <a:pt x="936823" y="1137011"/>
                        </a:lnTo>
                        <a:lnTo>
                          <a:pt x="939677" y="1134147"/>
                        </a:lnTo>
                        <a:lnTo>
                          <a:pt x="943165" y="1131283"/>
                        </a:lnTo>
                        <a:lnTo>
                          <a:pt x="946971" y="1128738"/>
                        </a:lnTo>
                        <a:lnTo>
                          <a:pt x="950776" y="1126192"/>
                        </a:lnTo>
                        <a:lnTo>
                          <a:pt x="954582" y="1124283"/>
                        </a:lnTo>
                        <a:lnTo>
                          <a:pt x="959021" y="1122373"/>
                        </a:lnTo>
                        <a:lnTo>
                          <a:pt x="963461" y="1120464"/>
                        </a:lnTo>
                        <a:lnTo>
                          <a:pt x="967901" y="1119191"/>
                        </a:lnTo>
                        <a:lnTo>
                          <a:pt x="972341" y="1118236"/>
                        </a:lnTo>
                        <a:lnTo>
                          <a:pt x="977097" y="1117918"/>
                        </a:lnTo>
                        <a:lnTo>
                          <a:pt x="981854" y="1117600"/>
                        </a:lnTo>
                        <a:close/>
                        <a:moveTo>
                          <a:pt x="268430" y="1104583"/>
                        </a:moveTo>
                        <a:lnTo>
                          <a:pt x="254469" y="1109980"/>
                        </a:lnTo>
                        <a:lnTo>
                          <a:pt x="240826" y="1115695"/>
                        </a:lnTo>
                        <a:lnTo>
                          <a:pt x="227500" y="1121410"/>
                        </a:lnTo>
                        <a:lnTo>
                          <a:pt x="214808" y="1127443"/>
                        </a:lnTo>
                        <a:lnTo>
                          <a:pt x="202433" y="1133158"/>
                        </a:lnTo>
                        <a:lnTo>
                          <a:pt x="190693" y="1139190"/>
                        </a:lnTo>
                        <a:lnTo>
                          <a:pt x="178954" y="1145858"/>
                        </a:lnTo>
                        <a:lnTo>
                          <a:pt x="168483" y="1151890"/>
                        </a:lnTo>
                        <a:lnTo>
                          <a:pt x="178954" y="1168718"/>
                        </a:lnTo>
                        <a:lnTo>
                          <a:pt x="190376" y="1185228"/>
                        </a:lnTo>
                        <a:lnTo>
                          <a:pt x="202433" y="1201420"/>
                        </a:lnTo>
                        <a:lnTo>
                          <a:pt x="214490" y="1217295"/>
                        </a:lnTo>
                        <a:lnTo>
                          <a:pt x="227182" y="1232535"/>
                        </a:lnTo>
                        <a:lnTo>
                          <a:pt x="240191" y="1247775"/>
                        </a:lnTo>
                        <a:lnTo>
                          <a:pt x="253835" y="1262380"/>
                        </a:lnTo>
                        <a:lnTo>
                          <a:pt x="267479" y="1276668"/>
                        </a:lnTo>
                        <a:lnTo>
                          <a:pt x="283026" y="1291590"/>
                        </a:lnTo>
                        <a:lnTo>
                          <a:pt x="299208" y="1306195"/>
                        </a:lnTo>
                        <a:lnTo>
                          <a:pt x="313486" y="1301750"/>
                        </a:lnTo>
                        <a:lnTo>
                          <a:pt x="327764" y="1297623"/>
                        </a:lnTo>
                        <a:lnTo>
                          <a:pt x="357590" y="1289368"/>
                        </a:lnTo>
                        <a:lnTo>
                          <a:pt x="350609" y="1278890"/>
                        </a:lnTo>
                        <a:lnTo>
                          <a:pt x="344264" y="1268413"/>
                        </a:lnTo>
                        <a:lnTo>
                          <a:pt x="337600" y="1257618"/>
                        </a:lnTo>
                        <a:lnTo>
                          <a:pt x="331572" y="1246823"/>
                        </a:lnTo>
                        <a:lnTo>
                          <a:pt x="325543" y="1235710"/>
                        </a:lnTo>
                        <a:lnTo>
                          <a:pt x="319515" y="1224280"/>
                        </a:lnTo>
                        <a:lnTo>
                          <a:pt x="313803" y="1213168"/>
                        </a:lnTo>
                        <a:lnTo>
                          <a:pt x="308409" y="1201738"/>
                        </a:lnTo>
                        <a:lnTo>
                          <a:pt x="302381" y="1189990"/>
                        </a:lnTo>
                        <a:lnTo>
                          <a:pt x="297304" y="1178243"/>
                        </a:lnTo>
                        <a:lnTo>
                          <a:pt x="287151" y="1154113"/>
                        </a:lnTo>
                        <a:lnTo>
                          <a:pt x="277315" y="1129665"/>
                        </a:lnTo>
                        <a:lnTo>
                          <a:pt x="268430" y="1104583"/>
                        </a:lnTo>
                        <a:close/>
                        <a:moveTo>
                          <a:pt x="469277" y="1050290"/>
                        </a:moveTo>
                        <a:lnTo>
                          <a:pt x="441990" y="1055688"/>
                        </a:lnTo>
                        <a:lnTo>
                          <a:pt x="415337" y="1061403"/>
                        </a:lnTo>
                        <a:lnTo>
                          <a:pt x="389319" y="1067118"/>
                        </a:lnTo>
                        <a:lnTo>
                          <a:pt x="364253" y="1073785"/>
                        </a:lnTo>
                        <a:lnTo>
                          <a:pt x="343946" y="1079500"/>
                        </a:lnTo>
                        <a:lnTo>
                          <a:pt x="324274" y="1085215"/>
                        </a:lnTo>
                        <a:lnTo>
                          <a:pt x="328716" y="1098550"/>
                        </a:lnTo>
                        <a:lnTo>
                          <a:pt x="333476" y="1111568"/>
                        </a:lnTo>
                        <a:lnTo>
                          <a:pt x="338235" y="1124585"/>
                        </a:lnTo>
                        <a:lnTo>
                          <a:pt x="343629" y="1136968"/>
                        </a:lnTo>
                        <a:lnTo>
                          <a:pt x="349023" y="1149668"/>
                        </a:lnTo>
                        <a:lnTo>
                          <a:pt x="354417" y="1162050"/>
                        </a:lnTo>
                        <a:lnTo>
                          <a:pt x="360446" y="1174115"/>
                        </a:lnTo>
                        <a:lnTo>
                          <a:pt x="366157" y="1186180"/>
                        </a:lnTo>
                        <a:lnTo>
                          <a:pt x="371868" y="1197928"/>
                        </a:lnTo>
                        <a:lnTo>
                          <a:pt x="378531" y="1209358"/>
                        </a:lnTo>
                        <a:lnTo>
                          <a:pt x="384560" y="1220788"/>
                        </a:lnTo>
                        <a:lnTo>
                          <a:pt x="391223" y="1232218"/>
                        </a:lnTo>
                        <a:lnTo>
                          <a:pt x="397886" y="1243013"/>
                        </a:lnTo>
                        <a:lnTo>
                          <a:pt x="404549" y="1254125"/>
                        </a:lnTo>
                        <a:lnTo>
                          <a:pt x="411530" y="1264603"/>
                        </a:lnTo>
                        <a:lnTo>
                          <a:pt x="418510" y="1275080"/>
                        </a:lnTo>
                        <a:lnTo>
                          <a:pt x="442942" y="1270318"/>
                        </a:lnTo>
                        <a:lnTo>
                          <a:pt x="467373" y="1265873"/>
                        </a:lnTo>
                        <a:lnTo>
                          <a:pt x="492440" y="1261428"/>
                        </a:lnTo>
                        <a:lnTo>
                          <a:pt x="518140" y="1257618"/>
                        </a:lnTo>
                        <a:lnTo>
                          <a:pt x="510525" y="1234123"/>
                        </a:lnTo>
                        <a:lnTo>
                          <a:pt x="503545" y="1209993"/>
                        </a:lnTo>
                        <a:lnTo>
                          <a:pt x="496882" y="1184910"/>
                        </a:lnTo>
                        <a:lnTo>
                          <a:pt x="490219" y="1159193"/>
                        </a:lnTo>
                        <a:lnTo>
                          <a:pt x="484507" y="1132840"/>
                        </a:lnTo>
                        <a:lnTo>
                          <a:pt x="479113" y="1106170"/>
                        </a:lnTo>
                        <a:lnTo>
                          <a:pt x="473719" y="1078548"/>
                        </a:lnTo>
                        <a:lnTo>
                          <a:pt x="469277" y="1050290"/>
                        </a:lnTo>
                        <a:close/>
                        <a:moveTo>
                          <a:pt x="742467" y="1024890"/>
                        </a:moveTo>
                        <a:lnTo>
                          <a:pt x="714228" y="1025525"/>
                        </a:lnTo>
                        <a:lnTo>
                          <a:pt x="686623" y="1026478"/>
                        </a:lnTo>
                        <a:lnTo>
                          <a:pt x="659019" y="1028065"/>
                        </a:lnTo>
                        <a:lnTo>
                          <a:pt x="631731" y="1029653"/>
                        </a:lnTo>
                        <a:lnTo>
                          <a:pt x="605396" y="1031875"/>
                        </a:lnTo>
                        <a:lnTo>
                          <a:pt x="578743" y="1034733"/>
                        </a:lnTo>
                        <a:lnTo>
                          <a:pt x="553043" y="1037908"/>
                        </a:lnTo>
                        <a:lnTo>
                          <a:pt x="527025" y="1041083"/>
                        </a:lnTo>
                        <a:lnTo>
                          <a:pt x="530515" y="1059498"/>
                        </a:lnTo>
                        <a:lnTo>
                          <a:pt x="533688" y="1077595"/>
                        </a:lnTo>
                        <a:lnTo>
                          <a:pt x="536861" y="1095375"/>
                        </a:lnTo>
                        <a:lnTo>
                          <a:pt x="540351" y="1112838"/>
                        </a:lnTo>
                        <a:lnTo>
                          <a:pt x="543841" y="1130300"/>
                        </a:lnTo>
                        <a:lnTo>
                          <a:pt x="547966" y="1147128"/>
                        </a:lnTo>
                        <a:lnTo>
                          <a:pt x="552091" y="1163638"/>
                        </a:lnTo>
                        <a:lnTo>
                          <a:pt x="556216" y="1180148"/>
                        </a:lnTo>
                        <a:lnTo>
                          <a:pt x="561292" y="1198245"/>
                        </a:lnTo>
                        <a:lnTo>
                          <a:pt x="566686" y="1216025"/>
                        </a:lnTo>
                        <a:lnTo>
                          <a:pt x="572080" y="1233488"/>
                        </a:lnTo>
                        <a:lnTo>
                          <a:pt x="577792" y="1250315"/>
                        </a:lnTo>
                        <a:lnTo>
                          <a:pt x="597464" y="1248410"/>
                        </a:lnTo>
                        <a:lnTo>
                          <a:pt x="617771" y="1246823"/>
                        </a:lnTo>
                        <a:lnTo>
                          <a:pt x="638077" y="1245235"/>
                        </a:lnTo>
                        <a:lnTo>
                          <a:pt x="658701" y="1243648"/>
                        </a:lnTo>
                        <a:lnTo>
                          <a:pt x="679326" y="1242378"/>
                        </a:lnTo>
                        <a:lnTo>
                          <a:pt x="699950" y="1241425"/>
                        </a:lnTo>
                        <a:lnTo>
                          <a:pt x="721208" y="1240790"/>
                        </a:lnTo>
                        <a:lnTo>
                          <a:pt x="742467" y="1240473"/>
                        </a:lnTo>
                        <a:lnTo>
                          <a:pt x="742467" y="1024890"/>
                        </a:lnTo>
                        <a:close/>
                        <a:moveTo>
                          <a:pt x="507035" y="801688"/>
                        </a:moveTo>
                        <a:lnTo>
                          <a:pt x="507670" y="824865"/>
                        </a:lnTo>
                        <a:lnTo>
                          <a:pt x="508622" y="848360"/>
                        </a:lnTo>
                        <a:lnTo>
                          <a:pt x="509573" y="871538"/>
                        </a:lnTo>
                        <a:lnTo>
                          <a:pt x="510843" y="894080"/>
                        </a:lnTo>
                        <a:lnTo>
                          <a:pt x="512746" y="916940"/>
                        </a:lnTo>
                        <a:lnTo>
                          <a:pt x="514650" y="939165"/>
                        </a:lnTo>
                        <a:lnTo>
                          <a:pt x="516871" y="961073"/>
                        </a:lnTo>
                        <a:lnTo>
                          <a:pt x="519410" y="982663"/>
                        </a:lnTo>
                        <a:lnTo>
                          <a:pt x="546062" y="979170"/>
                        </a:lnTo>
                        <a:lnTo>
                          <a:pt x="572715" y="976313"/>
                        </a:lnTo>
                        <a:lnTo>
                          <a:pt x="600319" y="973455"/>
                        </a:lnTo>
                        <a:lnTo>
                          <a:pt x="627924" y="971233"/>
                        </a:lnTo>
                        <a:lnTo>
                          <a:pt x="656163" y="969328"/>
                        </a:lnTo>
                        <a:lnTo>
                          <a:pt x="684720" y="967740"/>
                        </a:lnTo>
                        <a:lnTo>
                          <a:pt x="713276" y="966788"/>
                        </a:lnTo>
                        <a:lnTo>
                          <a:pt x="742467" y="965835"/>
                        </a:lnTo>
                        <a:lnTo>
                          <a:pt x="742467" y="801688"/>
                        </a:lnTo>
                        <a:lnTo>
                          <a:pt x="507035" y="801688"/>
                        </a:lnTo>
                        <a:close/>
                        <a:moveTo>
                          <a:pt x="273824" y="801688"/>
                        </a:moveTo>
                        <a:lnTo>
                          <a:pt x="274142" y="816610"/>
                        </a:lnTo>
                        <a:lnTo>
                          <a:pt x="275094" y="831533"/>
                        </a:lnTo>
                        <a:lnTo>
                          <a:pt x="276045" y="846455"/>
                        </a:lnTo>
                        <a:lnTo>
                          <a:pt x="276997" y="860743"/>
                        </a:lnTo>
                        <a:lnTo>
                          <a:pt x="278584" y="875665"/>
                        </a:lnTo>
                        <a:lnTo>
                          <a:pt x="280170" y="889953"/>
                        </a:lnTo>
                        <a:lnTo>
                          <a:pt x="281757" y="904558"/>
                        </a:lnTo>
                        <a:lnTo>
                          <a:pt x="283660" y="918845"/>
                        </a:lnTo>
                        <a:lnTo>
                          <a:pt x="285882" y="933133"/>
                        </a:lnTo>
                        <a:lnTo>
                          <a:pt x="288737" y="947103"/>
                        </a:lnTo>
                        <a:lnTo>
                          <a:pt x="291276" y="961073"/>
                        </a:lnTo>
                        <a:lnTo>
                          <a:pt x="293814" y="975043"/>
                        </a:lnTo>
                        <a:lnTo>
                          <a:pt x="296670" y="988695"/>
                        </a:lnTo>
                        <a:lnTo>
                          <a:pt x="299842" y="1002665"/>
                        </a:lnTo>
                        <a:lnTo>
                          <a:pt x="303015" y="1015683"/>
                        </a:lnTo>
                        <a:lnTo>
                          <a:pt x="306823" y="1029335"/>
                        </a:lnTo>
                        <a:lnTo>
                          <a:pt x="324909" y="1023938"/>
                        </a:lnTo>
                        <a:lnTo>
                          <a:pt x="343312" y="1018858"/>
                        </a:lnTo>
                        <a:lnTo>
                          <a:pt x="362032" y="1013778"/>
                        </a:lnTo>
                        <a:lnTo>
                          <a:pt x="381070" y="1009015"/>
                        </a:lnTo>
                        <a:lnTo>
                          <a:pt x="400742" y="1004570"/>
                        </a:lnTo>
                        <a:lnTo>
                          <a:pt x="420414" y="1000125"/>
                        </a:lnTo>
                        <a:lnTo>
                          <a:pt x="440721" y="995998"/>
                        </a:lnTo>
                        <a:lnTo>
                          <a:pt x="461345" y="992188"/>
                        </a:lnTo>
                        <a:lnTo>
                          <a:pt x="458489" y="969328"/>
                        </a:lnTo>
                        <a:lnTo>
                          <a:pt x="456268" y="945833"/>
                        </a:lnTo>
                        <a:lnTo>
                          <a:pt x="454047" y="922655"/>
                        </a:lnTo>
                        <a:lnTo>
                          <a:pt x="452461" y="899160"/>
                        </a:lnTo>
                        <a:lnTo>
                          <a:pt x="451191" y="874713"/>
                        </a:lnTo>
                        <a:lnTo>
                          <a:pt x="449922" y="850900"/>
                        </a:lnTo>
                        <a:lnTo>
                          <a:pt x="448970" y="826135"/>
                        </a:lnTo>
                        <a:lnTo>
                          <a:pt x="448653" y="801688"/>
                        </a:lnTo>
                        <a:lnTo>
                          <a:pt x="273824" y="801688"/>
                        </a:lnTo>
                        <a:close/>
                        <a:moveTo>
                          <a:pt x="59334" y="801688"/>
                        </a:moveTo>
                        <a:lnTo>
                          <a:pt x="60286" y="821690"/>
                        </a:lnTo>
                        <a:lnTo>
                          <a:pt x="62507" y="841693"/>
                        </a:lnTo>
                        <a:lnTo>
                          <a:pt x="64411" y="861378"/>
                        </a:lnTo>
                        <a:lnTo>
                          <a:pt x="67266" y="881380"/>
                        </a:lnTo>
                        <a:lnTo>
                          <a:pt x="70439" y="900748"/>
                        </a:lnTo>
                        <a:lnTo>
                          <a:pt x="74247" y="919798"/>
                        </a:lnTo>
                        <a:lnTo>
                          <a:pt x="78372" y="938848"/>
                        </a:lnTo>
                        <a:lnTo>
                          <a:pt x="83448" y="957898"/>
                        </a:lnTo>
                        <a:lnTo>
                          <a:pt x="88525" y="976630"/>
                        </a:lnTo>
                        <a:lnTo>
                          <a:pt x="94236" y="995045"/>
                        </a:lnTo>
                        <a:lnTo>
                          <a:pt x="100899" y="1013143"/>
                        </a:lnTo>
                        <a:lnTo>
                          <a:pt x="107245" y="1031240"/>
                        </a:lnTo>
                        <a:lnTo>
                          <a:pt x="114860" y="1049020"/>
                        </a:lnTo>
                        <a:lnTo>
                          <a:pt x="122475" y="1066483"/>
                        </a:lnTo>
                        <a:lnTo>
                          <a:pt x="130408" y="1083628"/>
                        </a:lnTo>
                        <a:lnTo>
                          <a:pt x="138975" y="1100773"/>
                        </a:lnTo>
                        <a:lnTo>
                          <a:pt x="150080" y="1094740"/>
                        </a:lnTo>
                        <a:lnTo>
                          <a:pt x="161185" y="1088390"/>
                        </a:lnTo>
                        <a:lnTo>
                          <a:pt x="172925" y="1082358"/>
                        </a:lnTo>
                        <a:lnTo>
                          <a:pt x="184982" y="1076325"/>
                        </a:lnTo>
                        <a:lnTo>
                          <a:pt x="197039" y="1070293"/>
                        </a:lnTo>
                        <a:lnTo>
                          <a:pt x="209731" y="1064895"/>
                        </a:lnTo>
                        <a:lnTo>
                          <a:pt x="222740" y="1059498"/>
                        </a:lnTo>
                        <a:lnTo>
                          <a:pt x="236066" y="1054100"/>
                        </a:lnTo>
                        <a:lnTo>
                          <a:pt x="250979" y="1048385"/>
                        </a:lnTo>
                        <a:lnTo>
                          <a:pt x="247172" y="1033780"/>
                        </a:lnTo>
                        <a:lnTo>
                          <a:pt x="243364" y="1019175"/>
                        </a:lnTo>
                        <a:lnTo>
                          <a:pt x="240191" y="1004570"/>
                        </a:lnTo>
                        <a:lnTo>
                          <a:pt x="236701" y="989330"/>
                        </a:lnTo>
                        <a:lnTo>
                          <a:pt x="233528" y="974408"/>
                        </a:lnTo>
                        <a:lnTo>
                          <a:pt x="230672" y="959168"/>
                        </a:lnTo>
                        <a:lnTo>
                          <a:pt x="228134" y="943928"/>
                        </a:lnTo>
                        <a:lnTo>
                          <a:pt x="225913" y="928370"/>
                        </a:lnTo>
                        <a:lnTo>
                          <a:pt x="223692" y="912813"/>
                        </a:lnTo>
                        <a:lnTo>
                          <a:pt x="221788" y="897573"/>
                        </a:lnTo>
                        <a:lnTo>
                          <a:pt x="220202" y="881698"/>
                        </a:lnTo>
                        <a:lnTo>
                          <a:pt x="218615" y="865823"/>
                        </a:lnTo>
                        <a:lnTo>
                          <a:pt x="217029" y="849948"/>
                        </a:lnTo>
                        <a:lnTo>
                          <a:pt x="216077" y="834073"/>
                        </a:lnTo>
                        <a:lnTo>
                          <a:pt x="215125" y="817880"/>
                        </a:lnTo>
                        <a:lnTo>
                          <a:pt x="214808" y="801688"/>
                        </a:lnTo>
                        <a:lnTo>
                          <a:pt x="59334" y="801688"/>
                        </a:lnTo>
                        <a:close/>
                        <a:moveTo>
                          <a:pt x="1734820" y="720725"/>
                        </a:moveTo>
                        <a:lnTo>
                          <a:pt x="1735138" y="764540"/>
                        </a:lnTo>
                        <a:lnTo>
                          <a:pt x="1735138" y="861378"/>
                        </a:lnTo>
                        <a:lnTo>
                          <a:pt x="1735138" y="913765"/>
                        </a:lnTo>
                        <a:lnTo>
                          <a:pt x="1734503" y="960120"/>
                        </a:lnTo>
                        <a:lnTo>
                          <a:pt x="1734185" y="979488"/>
                        </a:lnTo>
                        <a:lnTo>
                          <a:pt x="1733549" y="994728"/>
                        </a:lnTo>
                        <a:lnTo>
                          <a:pt x="1732914" y="1005840"/>
                        </a:lnTo>
                        <a:lnTo>
                          <a:pt x="1732596" y="1009333"/>
                        </a:lnTo>
                        <a:lnTo>
                          <a:pt x="1732278" y="1011238"/>
                        </a:lnTo>
                        <a:lnTo>
                          <a:pt x="1731642" y="1011873"/>
                        </a:lnTo>
                        <a:lnTo>
                          <a:pt x="1730689" y="1012190"/>
                        </a:lnTo>
                        <a:lnTo>
                          <a:pt x="1727511" y="1013143"/>
                        </a:lnTo>
                        <a:lnTo>
                          <a:pt x="1722744" y="1014095"/>
                        </a:lnTo>
                        <a:lnTo>
                          <a:pt x="1716071" y="1014730"/>
                        </a:lnTo>
                        <a:lnTo>
                          <a:pt x="1708443" y="1015365"/>
                        </a:lnTo>
                        <a:lnTo>
                          <a:pt x="1698910" y="1015683"/>
                        </a:lnTo>
                        <a:lnTo>
                          <a:pt x="1676982" y="1016000"/>
                        </a:lnTo>
                        <a:lnTo>
                          <a:pt x="1650923" y="1016000"/>
                        </a:lnTo>
                        <a:lnTo>
                          <a:pt x="1622321" y="1015683"/>
                        </a:lnTo>
                        <a:lnTo>
                          <a:pt x="1591496" y="1014730"/>
                        </a:lnTo>
                        <a:lnTo>
                          <a:pt x="1559716" y="1013778"/>
                        </a:lnTo>
                        <a:lnTo>
                          <a:pt x="1497746" y="1011555"/>
                        </a:lnTo>
                        <a:lnTo>
                          <a:pt x="1443404" y="1009333"/>
                        </a:lnTo>
                        <a:lnTo>
                          <a:pt x="1390650" y="1006793"/>
                        </a:lnTo>
                        <a:lnTo>
                          <a:pt x="1438319" y="1005205"/>
                        </a:lnTo>
                        <a:lnTo>
                          <a:pt x="1487259" y="1003300"/>
                        </a:lnTo>
                        <a:lnTo>
                          <a:pt x="1543509" y="1000443"/>
                        </a:lnTo>
                        <a:lnTo>
                          <a:pt x="1572428" y="998538"/>
                        </a:lnTo>
                        <a:lnTo>
                          <a:pt x="1600394" y="996633"/>
                        </a:lnTo>
                        <a:lnTo>
                          <a:pt x="1626771" y="994410"/>
                        </a:lnTo>
                        <a:lnTo>
                          <a:pt x="1650605" y="992188"/>
                        </a:lnTo>
                        <a:lnTo>
                          <a:pt x="1671262" y="989648"/>
                        </a:lnTo>
                        <a:lnTo>
                          <a:pt x="1679842" y="988378"/>
                        </a:lnTo>
                        <a:lnTo>
                          <a:pt x="1687787" y="986790"/>
                        </a:lnTo>
                        <a:lnTo>
                          <a:pt x="1693825" y="985520"/>
                        </a:lnTo>
                        <a:lnTo>
                          <a:pt x="1698592" y="983933"/>
                        </a:lnTo>
                        <a:lnTo>
                          <a:pt x="1702088" y="982028"/>
                        </a:lnTo>
                        <a:lnTo>
                          <a:pt x="1703359" y="981075"/>
                        </a:lnTo>
                        <a:lnTo>
                          <a:pt x="1704312" y="980440"/>
                        </a:lnTo>
                        <a:lnTo>
                          <a:pt x="1705266" y="978218"/>
                        </a:lnTo>
                        <a:lnTo>
                          <a:pt x="1706219" y="974725"/>
                        </a:lnTo>
                        <a:lnTo>
                          <a:pt x="1707490" y="969963"/>
                        </a:lnTo>
                        <a:lnTo>
                          <a:pt x="1708443" y="963930"/>
                        </a:lnTo>
                        <a:lnTo>
                          <a:pt x="1710986" y="949960"/>
                        </a:lnTo>
                        <a:lnTo>
                          <a:pt x="1713528" y="932498"/>
                        </a:lnTo>
                        <a:lnTo>
                          <a:pt x="1716071" y="912178"/>
                        </a:lnTo>
                        <a:lnTo>
                          <a:pt x="1718613" y="890270"/>
                        </a:lnTo>
                        <a:lnTo>
                          <a:pt x="1723698" y="844233"/>
                        </a:lnTo>
                        <a:lnTo>
                          <a:pt x="1728147" y="798513"/>
                        </a:lnTo>
                        <a:lnTo>
                          <a:pt x="1731642" y="759143"/>
                        </a:lnTo>
                        <a:lnTo>
                          <a:pt x="1734820" y="720725"/>
                        </a:lnTo>
                        <a:close/>
                        <a:moveTo>
                          <a:pt x="519410" y="561340"/>
                        </a:moveTo>
                        <a:lnTo>
                          <a:pt x="516871" y="583565"/>
                        </a:lnTo>
                        <a:lnTo>
                          <a:pt x="514650" y="605473"/>
                        </a:lnTo>
                        <a:lnTo>
                          <a:pt x="512746" y="627698"/>
                        </a:lnTo>
                        <a:lnTo>
                          <a:pt x="510843" y="650240"/>
                        </a:lnTo>
                        <a:lnTo>
                          <a:pt x="509573" y="673100"/>
                        </a:lnTo>
                        <a:lnTo>
                          <a:pt x="508622" y="695960"/>
                        </a:lnTo>
                        <a:lnTo>
                          <a:pt x="507670" y="719138"/>
                        </a:lnTo>
                        <a:lnTo>
                          <a:pt x="507352" y="742950"/>
                        </a:lnTo>
                        <a:lnTo>
                          <a:pt x="742467" y="742950"/>
                        </a:lnTo>
                        <a:lnTo>
                          <a:pt x="742467" y="578485"/>
                        </a:lnTo>
                        <a:lnTo>
                          <a:pt x="713276" y="577850"/>
                        </a:lnTo>
                        <a:lnTo>
                          <a:pt x="684720" y="576580"/>
                        </a:lnTo>
                        <a:lnTo>
                          <a:pt x="656163" y="575310"/>
                        </a:lnTo>
                        <a:lnTo>
                          <a:pt x="627924" y="573405"/>
                        </a:lnTo>
                        <a:lnTo>
                          <a:pt x="600319" y="570865"/>
                        </a:lnTo>
                        <a:lnTo>
                          <a:pt x="573032" y="568325"/>
                        </a:lnTo>
                        <a:lnTo>
                          <a:pt x="546062" y="564833"/>
                        </a:lnTo>
                        <a:lnTo>
                          <a:pt x="519410" y="561340"/>
                        </a:lnTo>
                        <a:close/>
                        <a:moveTo>
                          <a:pt x="1074474" y="554038"/>
                        </a:moveTo>
                        <a:lnTo>
                          <a:pt x="1100533" y="554038"/>
                        </a:lnTo>
                        <a:lnTo>
                          <a:pt x="1129135" y="554356"/>
                        </a:lnTo>
                        <a:lnTo>
                          <a:pt x="1159961" y="555308"/>
                        </a:lnTo>
                        <a:lnTo>
                          <a:pt x="1191422" y="556261"/>
                        </a:lnTo>
                        <a:lnTo>
                          <a:pt x="1253392" y="558483"/>
                        </a:lnTo>
                        <a:lnTo>
                          <a:pt x="1307734" y="560706"/>
                        </a:lnTo>
                        <a:lnTo>
                          <a:pt x="1360488" y="563246"/>
                        </a:lnTo>
                        <a:lnTo>
                          <a:pt x="1313137" y="564833"/>
                        </a:lnTo>
                        <a:lnTo>
                          <a:pt x="1264197" y="567056"/>
                        </a:lnTo>
                        <a:lnTo>
                          <a:pt x="1207947" y="569913"/>
                        </a:lnTo>
                        <a:lnTo>
                          <a:pt x="1179028" y="571501"/>
                        </a:lnTo>
                        <a:lnTo>
                          <a:pt x="1150745" y="573406"/>
                        </a:lnTo>
                        <a:lnTo>
                          <a:pt x="1124685" y="575628"/>
                        </a:lnTo>
                        <a:lnTo>
                          <a:pt x="1100851" y="577851"/>
                        </a:lnTo>
                        <a:lnTo>
                          <a:pt x="1079877" y="580391"/>
                        </a:lnTo>
                        <a:lnTo>
                          <a:pt x="1071296" y="581661"/>
                        </a:lnTo>
                        <a:lnTo>
                          <a:pt x="1063669" y="583248"/>
                        </a:lnTo>
                        <a:lnTo>
                          <a:pt x="1057313" y="584836"/>
                        </a:lnTo>
                        <a:lnTo>
                          <a:pt x="1052546" y="586423"/>
                        </a:lnTo>
                        <a:lnTo>
                          <a:pt x="1049051" y="588011"/>
                        </a:lnTo>
                        <a:lnTo>
                          <a:pt x="1048097" y="588963"/>
                        </a:lnTo>
                        <a:lnTo>
                          <a:pt x="1046826" y="589598"/>
                        </a:lnTo>
                        <a:lnTo>
                          <a:pt x="1045873" y="591821"/>
                        </a:lnTo>
                        <a:lnTo>
                          <a:pt x="1044919" y="595313"/>
                        </a:lnTo>
                        <a:lnTo>
                          <a:pt x="1042695" y="606108"/>
                        </a:lnTo>
                        <a:lnTo>
                          <a:pt x="1040152" y="620396"/>
                        </a:lnTo>
                        <a:lnTo>
                          <a:pt x="1037610" y="637858"/>
                        </a:lnTo>
                        <a:lnTo>
                          <a:pt x="1035386" y="657861"/>
                        </a:lnTo>
                        <a:lnTo>
                          <a:pt x="1032843" y="679768"/>
                        </a:lnTo>
                        <a:lnTo>
                          <a:pt x="1027441" y="726123"/>
                        </a:lnTo>
                        <a:lnTo>
                          <a:pt x="1022992" y="771526"/>
                        </a:lnTo>
                        <a:lnTo>
                          <a:pt x="1019496" y="811213"/>
                        </a:lnTo>
                        <a:lnTo>
                          <a:pt x="1016318" y="849313"/>
                        </a:lnTo>
                        <a:lnTo>
                          <a:pt x="1016000" y="805498"/>
                        </a:lnTo>
                        <a:lnTo>
                          <a:pt x="1016000" y="708978"/>
                        </a:lnTo>
                        <a:lnTo>
                          <a:pt x="1016318" y="656591"/>
                        </a:lnTo>
                        <a:lnTo>
                          <a:pt x="1016636" y="609918"/>
                        </a:lnTo>
                        <a:lnTo>
                          <a:pt x="1017271" y="590551"/>
                        </a:lnTo>
                        <a:lnTo>
                          <a:pt x="1017589" y="575311"/>
                        </a:lnTo>
                        <a:lnTo>
                          <a:pt x="1018225" y="564198"/>
                        </a:lnTo>
                        <a:lnTo>
                          <a:pt x="1018860" y="560706"/>
                        </a:lnTo>
                        <a:lnTo>
                          <a:pt x="1019178" y="558801"/>
                        </a:lnTo>
                        <a:lnTo>
                          <a:pt x="1019496" y="558166"/>
                        </a:lnTo>
                        <a:lnTo>
                          <a:pt x="1020449" y="557848"/>
                        </a:lnTo>
                        <a:lnTo>
                          <a:pt x="1023627" y="556896"/>
                        </a:lnTo>
                        <a:lnTo>
                          <a:pt x="1028394" y="555943"/>
                        </a:lnTo>
                        <a:lnTo>
                          <a:pt x="1035068" y="555308"/>
                        </a:lnTo>
                        <a:lnTo>
                          <a:pt x="1043013" y="554673"/>
                        </a:lnTo>
                        <a:lnTo>
                          <a:pt x="1052546" y="554356"/>
                        </a:lnTo>
                        <a:lnTo>
                          <a:pt x="1074474" y="554038"/>
                        </a:lnTo>
                        <a:close/>
                        <a:moveTo>
                          <a:pt x="995680" y="516891"/>
                        </a:moveTo>
                        <a:lnTo>
                          <a:pt x="992187" y="517208"/>
                        </a:lnTo>
                        <a:lnTo>
                          <a:pt x="989330" y="518161"/>
                        </a:lnTo>
                        <a:lnTo>
                          <a:pt x="986790" y="519748"/>
                        </a:lnTo>
                        <a:lnTo>
                          <a:pt x="984567" y="521971"/>
                        </a:lnTo>
                        <a:lnTo>
                          <a:pt x="982662" y="524511"/>
                        </a:lnTo>
                        <a:lnTo>
                          <a:pt x="981075" y="527368"/>
                        </a:lnTo>
                        <a:lnTo>
                          <a:pt x="980440" y="530543"/>
                        </a:lnTo>
                        <a:lnTo>
                          <a:pt x="980122" y="534353"/>
                        </a:lnTo>
                        <a:lnTo>
                          <a:pt x="980122" y="1036638"/>
                        </a:lnTo>
                        <a:lnTo>
                          <a:pt x="980440" y="1040131"/>
                        </a:lnTo>
                        <a:lnTo>
                          <a:pt x="981075" y="1043306"/>
                        </a:lnTo>
                        <a:lnTo>
                          <a:pt x="982662" y="1046163"/>
                        </a:lnTo>
                        <a:lnTo>
                          <a:pt x="984567" y="1048703"/>
                        </a:lnTo>
                        <a:lnTo>
                          <a:pt x="986790" y="1050926"/>
                        </a:lnTo>
                        <a:lnTo>
                          <a:pt x="989330" y="1052196"/>
                        </a:lnTo>
                        <a:lnTo>
                          <a:pt x="992187" y="1053783"/>
                        </a:lnTo>
                        <a:lnTo>
                          <a:pt x="995680" y="1054101"/>
                        </a:lnTo>
                        <a:lnTo>
                          <a:pt x="1752918" y="1054101"/>
                        </a:lnTo>
                        <a:lnTo>
                          <a:pt x="1756093" y="1053783"/>
                        </a:lnTo>
                        <a:lnTo>
                          <a:pt x="1759268" y="1052196"/>
                        </a:lnTo>
                        <a:lnTo>
                          <a:pt x="1761808" y="1050926"/>
                        </a:lnTo>
                        <a:lnTo>
                          <a:pt x="1764030" y="1048703"/>
                        </a:lnTo>
                        <a:lnTo>
                          <a:pt x="1765935" y="1046163"/>
                        </a:lnTo>
                        <a:lnTo>
                          <a:pt x="1767205" y="1043306"/>
                        </a:lnTo>
                        <a:lnTo>
                          <a:pt x="1768158" y="1040131"/>
                        </a:lnTo>
                        <a:lnTo>
                          <a:pt x="1768475" y="1036638"/>
                        </a:lnTo>
                        <a:lnTo>
                          <a:pt x="1768475" y="534353"/>
                        </a:lnTo>
                        <a:lnTo>
                          <a:pt x="1768158" y="530543"/>
                        </a:lnTo>
                        <a:lnTo>
                          <a:pt x="1767205" y="527368"/>
                        </a:lnTo>
                        <a:lnTo>
                          <a:pt x="1765935" y="524511"/>
                        </a:lnTo>
                        <a:lnTo>
                          <a:pt x="1764030" y="521971"/>
                        </a:lnTo>
                        <a:lnTo>
                          <a:pt x="1761808" y="519748"/>
                        </a:lnTo>
                        <a:lnTo>
                          <a:pt x="1759268" y="518161"/>
                        </a:lnTo>
                        <a:lnTo>
                          <a:pt x="1756093" y="517208"/>
                        </a:lnTo>
                        <a:lnTo>
                          <a:pt x="1752918" y="516891"/>
                        </a:lnTo>
                        <a:lnTo>
                          <a:pt x="995680" y="516891"/>
                        </a:lnTo>
                        <a:close/>
                        <a:moveTo>
                          <a:pt x="306823" y="515303"/>
                        </a:moveTo>
                        <a:lnTo>
                          <a:pt x="303015" y="528320"/>
                        </a:lnTo>
                        <a:lnTo>
                          <a:pt x="299842" y="541973"/>
                        </a:lnTo>
                        <a:lnTo>
                          <a:pt x="296670" y="555625"/>
                        </a:lnTo>
                        <a:lnTo>
                          <a:pt x="293814" y="569595"/>
                        </a:lnTo>
                        <a:lnTo>
                          <a:pt x="290958" y="583565"/>
                        </a:lnTo>
                        <a:lnTo>
                          <a:pt x="288420" y="597218"/>
                        </a:lnTo>
                        <a:lnTo>
                          <a:pt x="285882" y="611505"/>
                        </a:lnTo>
                        <a:lnTo>
                          <a:pt x="283660" y="625793"/>
                        </a:lnTo>
                        <a:lnTo>
                          <a:pt x="281757" y="640080"/>
                        </a:lnTo>
                        <a:lnTo>
                          <a:pt x="280170" y="654368"/>
                        </a:lnTo>
                        <a:lnTo>
                          <a:pt x="278584" y="668655"/>
                        </a:lnTo>
                        <a:lnTo>
                          <a:pt x="276997" y="683260"/>
                        </a:lnTo>
                        <a:lnTo>
                          <a:pt x="276045" y="698183"/>
                        </a:lnTo>
                        <a:lnTo>
                          <a:pt x="275094" y="713105"/>
                        </a:lnTo>
                        <a:lnTo>
                          <a:pt x="274142" y="728028"/>
                        </a:lnTo>
                        <a:lnTo>
                          <a:pt x="273824" y="742950"/>
                        </a:lnTo>
                        <a:lnTo>
                          <a:pt x="448336" y="742950"/>
                        </a:lnTo>
                        <a:lnTo>
                          <a:pt x="448970" y="718185"/>
                        </a:lnTo>
                        <a:lnTo>
                          <a:pt x="449922" y="693738"/>
                        </a:lnTo>
                        <a:lnTo>
                          <a:pt x="450874" y="669290"/>
                        </a:lnTo>
                        <a:lnTo>
                          <a:pt x="452461" y="645478"/>
                        </a:lnTo>
                        <a:lnTo>
                          <a:pt x="454047" y="621983"/>
                        </a:lnTo>
                        <a:lnTo>
                          <a:pt x="456268" y="598170"/>
                        </a:lnTo>
                        <a:lnTo>
                          <a:pt x="458489" y="574993"/>
                        </a:lnTo>
                        <a:lnTo>
                          <a:pt x="461345" y="552450"/>
                        </a:lnTo>
                        <a:lnTo>
                          <a:pt x="432154" y="546418"/>
                        </a:lnTo>
                        <a:lnTo>
                          <a:pt x="403597" y="540703"/>
                        </a:lnTo>
                        <a:lnTo>
                          <a:pt x="376310" y="534353"/>
                        </a:lnTo>
                        <a:lnTo>
                          <a:pt x="349023" y="527368"/>
                        </a:lnTo>
                        <a:lnTo>
                          <a:pt x="327764" y="521335"/>
                        </a:lnTo>
                        <a:lnTo>
                          <a:pt x="306823" y="515303"/>
                        </a:lnTo>
                        <a:close/>
                        <a:moveTo>
                          <a:pt x="956945" y="477838"/>
                        </a:moveTo>
                        <a:lnTo>
                          <a:pt x="958532" y="477838"/>
                        </a:lnTo>
                        <a:lnTo>
                          <a:pt x="1789748" y="477838"/>
                        </a:lnTo>
                        <a:lnTo>
                          <a:pt x="1791653" y="477838"/>
                        </a:lnTo>
                        <a:lnTo>
                          <a:pt x="1793240" y="478156"/>
                        </a:lnTo>
                        <a:lnTo>
                          <a:pt x="1796415" y="479743"/>
                        </a:lnTo>
                        <a:lnTo>
                          <a:pt x="1799273" y="481648"/>
                        </a:lnTo>
                        <a:lnTo>
                          <a:pt x="1801813" y="483871"/>
                        </a:lnTo>
                        <a:lnTo>
                          <a:pt x="1803718" y="486728"/>
                        </a:lnTo>
                        <a:lnTo>
                          <a:pt x="1805305" y="490221"/>
                        </a:lnTo>
                        <a:lnTo>
                          <a:pt x="1806258" y="493713"/>
                        </a:lnTo>
                        <a:lnTo>
                          <a:pt x="1806575" y="498158"/>
                        </a:lnTo>
                        <a:lnTo>
                          <a:pt x="1806575" y="1074103"/>
                        </a:lnTo>
                        <a:lnTo>
                          <a:pt x="1806258" y="1077913"/>
                        </a:lnTo>
                        <a:lnTo>
                          <a:pt x="1805305" y="1081406"/>
                        </a:lnTo>
                        <a:lnTo>
                          <a:pt x="1803718" y="1084898"/>
                        </a:lnTo>
                        <a:lnTo>
                          <a:pt x="1801813" y="1088073"/>
                        </a:lnTo>
                        <a:lnTo>
                          <a:pt x="1799273" y="1090613"/>
                        </a:lnTo>
                        <a:lnTo>
                          <a:pt x="1796415" y="1092201"/>
                        </a:lnTo>
                        <a:lnTo>
                          <a:pt x="1793240" y="1093471"/>
                        </a:lnTo>
                        <a:lnTo>
                          <a:pt x="1791653" y="1093788"/>
                        </a:lnTo>
                        <a:lnTo>
                          <a:pt x="1789748" y="1093788"/>
                        </a:lnTo>
                        <a:lnTo>
                          <a:pt x="958532" y="1093788"/>
                        </a:lnTo>
                        <a:lnTo>
                          <a:pt x="956945" y="1093788"/>
                        </a:lnTo>
                        <a:lnTo>
                          <a:pt x="955040" y="1093471"/>
                        </a:lnTo>
                        <a:lnTo>
                          <a:pt x="951865" y="1092201"/>
                        </a:lnTo>
                        <a:lnTo>
                          <a:pt x="949325" y="1090613"/>
                        </a:lnTo>
                        <a:lnTo>
                          <a:pt x="946785" y="1088073"/>
                        </a:lnTo>
                        <a:lnTo>
                          <a:pt x="944562" y="1084898"/>
                        </a:lnTo>
                        <a:lnTo>
                          <a:pt x="942657" y="1081406"/>
                        </a:lnTo>
                        <a:lnTo>
                          <a:pt x="941705" y="1077913"/>
                        </a:lnTo>
                        <a:lnTo>
                          <a:pt x="941387" y="1074103"/>
                        </a:lnTo>
                        <a:lnTo>
                          <a:pt x="941387" y="498158"/>
                        </a:lnTo>
                        <a:lnTo>
                          <a:pt x="941705" y="493713"/>
                        </a:lnTo>
                        <a:lnTo>
                          <a:pt x="942657" y="490221"/>
                        </a:lnTo>
                        <a:lnTo>
                          <a:pt x="944562" y="486728"/>
                        </a:lnTo>
                        <a:lnTo>
                          <a:pt x="946785" y="483871"/>
                        </a:lnTo>
                        <a:lnTo>
                          <a:pt x="949325" y="481648"/>
                        </a:lnTo>
                        <a:lnTo>
                          <a:pt x="951865" y="479743"/>
                        </a:lnTo>
                        <a:lnTo>
                          <a:pt x="955040" y="478156"/>
                        </a:lnTo>
                        <a:lnTo>
                          <a:pt x="956945" y="477838"/>
                        </a:lnTo>
                        <a:close/>
                        <a:moveTo>
                          <a:pt x="138975" y="443230"/>
                        </a:moveTo>
                        <a:lnTo>
                          <a:pt x="130408" y="460375"/>
                        </a:lnTo>
                        <a:lnTo>
                          <a:pt x="122475" y="477838"/>
                        </a:lnTo>
                        <a:lnTo>
                          <a:pt x="114860" y="495300"/>
                        </a:lnTo>
                        <a:lnTo>
                          <a:pt x="107245" y="513080"/>
                        </a:lnTo>
                        <a:lnTo>
                          <a:pt x="100899" y="531178"/>
                        </a:lnTo>
                        <a:lnTo>
                          <a:pt x="94236" y="549593"/>
                        </a:lnTo>
                        <a:lnTo>
                          <a:pt x="88525" y="568008"/>
                        </a:lnTo>
                        <a:lnTo>
                          <a:pt x="83448" y="586740"/>
                        </a:lnTo>
                        <a:lnTo>
                          <a:pt x="78372" y="605473"/>
                        </a:lnTo>
                        <a:lnTo>
                          <a:pt x="74247" y="624523"/>
                        </a:lnTo>
                        <a:lnTo>
                          <a:pt x="70439" y="643890"/>
                        </a:lnTo>
                        <a:lnTo>
                          <a:pt x="67266" y="663258"/>
                        </a:lnTo>
                        <a:lnTo>
                          <a:pt x="64411" y="682943"/>
                        </a:lnTo>
                        <a:lnTo>
                          <a:pt x="62507" y="702628"/>
                        </a:lnTo>
                        <a:lnTo>
                          <a:pt x="60286" y="722948"/>
                        </a:lnTo>
                        <a:lnTo>
                          <a:pt x="59334" y="742950"/>
                        </a:lnTo>
                        <a:lnTo>
                          <a:pt x="214808" y="742950"/>
                        </a:lnTo>
                        <a:lnTo>
                          <a:pt x="215125" y="726758"/>
                        </a:lnTo>
                        <a:lnTo>
                          <a:pt x="216077" y="710565"/>
                        </a:lnTo>
                        <a:lnTo>
                          <a:pt x="217029" y="694373"/>
                        </a:lnTo>
                        <a:lnTo>
                          <a:pt x="218615" y="678498"/>
                        </a:lnTo>
                        <a:lnTo>
                          <a:pt x="220202" y="662623"/>
                        </a:lnTo>
                        <a:lnTo>
                          <a:pt x="221788" y="647065"/>
                        </a:lnTo>
                        <a:lnTo>
                          <a:pt x="223692" y="631190"/>
                        </a:lnTo>
                        <a:lnTo>
                          <a:pt x="225913" y="615950"/>
                        </a:lnTo>
                        <a:lnTo>
                          <a:pt x="228134" y="600710"/>
                        </a:lnTo>
                        <a:lnTo>
                          <a:pt x="230672" y="585470"/>
                        </a:lnTo>
                        <a:lnTo>
                          <a:pt x="233528" y="570230"/>
                        </a:lnTo>
                        <a:lnTo>
                          <a:pt x="236701" y="554990"/>
                        </a:lnTo>
                        <a:lnTo>
                          <a:pt x="239874" y="540068"/>
                        </a:lnTo>
                        <a:lnTo>
                          <a:pt x="243364" y="525145"/>
                        </a:lnTo>
                        <a:lnTo>
                          <a:pt x="247172" y="510540"/>
                        </a:lnTo>
                        <a:lnTo>
                          <a:pt x="250979" y="496253"/>
                        </a:lnTo>
                        <a:lnTo>
                          <a:pt x="235749" y="490220"/>
                        </a:lnTo>
                        <a:lnTo>
                          <a:pt x="220519" y="484188"/>
                        </a:lnTo>
                        <a:lnTo>
                          <a:pt x="205924" y="477520"/>
                        </a:lnTo>
                        <a:lnTo>
                          <a:pt x="191645" y="471170"/>
                        </a:lnTo>
                        <a:lnTo>
                          <a:pt x="177684" y="464820"/>
                        </a:lnTo>
                        <a:lnTo>
                          <a:pt x="164358" y="457518"/>
                        </a:lnTo>
                        <a:lnTo>
                          <a:pt x="151666" y="450850"/>
                        </a:lnTo>
                        <a:lnTo>
                          <a:pt x="138975" y="443230"/>
                        </a:lnTo>
                        <a:close/>
                        <a:moveTo>
                          <a:pt x="577792" y="294005"/>
                        </a:moveTo>
                        <a:lnTo>
                          <a:pt x="570177" y="317500"/>
                        </a:lnTo>
                        <a:lnTo>
                          <a:pt x="562562" y="341630"/>
                        </a:lnTo>
                        <a:lnTo>
                          <a:pt x="555581" y="366713"/>
                        </a:lnTo>
                        <a:lnTo>
                          <a:pt x="549235" y="392748"/>
                        </a:lnTo>
                        <a:lnTo>
                          <a:pt x="542889" y="419100"/>
                        </a:lnTo>
                        <a:lnTo>
                          <a:pt x="537495" y="446405"/>
                        </a:lnTo>
                        <a:lnTo>
                          <a:pt x="532101" y="474345"/>
                        </a:lnTo>
                        <a:lnTo>
                          <a:pt x="527342" y="503238"/>
                        </a:lnTo>
                        <a:lnTo>
                          <a:pt x="553043" y="506413"/>
                        </a:lnTo>
                        <a:lnTo>
                          <a:pt x="578743" y="509588"/>
                        </a:lnTo>
                        <a:lnTo>
                          <a:pt x="605396" y="512128"/>
                        </a:lnTo>
                        <a:lnTo>
                          <a:pt x="631731" y="514668"/>
                        </a:lnTo>
                        <a:lnTo>
                          <a:pt x="659019" y="516573"/>
                        </a:lnTo>
                        <a:lnTo>
                          <a:pt x="686623" y="517843"/>
                        </a:lnTo>
                        <a:lnTo>
                          <a:pt x="714228" y="519113"/>
                        </a:lnTo>
                        <a:lnTo>
                          <a:pt x="742467" y="519748"/>
                        </a:lnTo>
                        <a:lnTo>
                          <a:pt x="742467" y="303848"/>
                        </a:lnTo>
                        <a:lnTo>
                          <a:pt x="721208" y="303213"/>
                        </a:lnTo>
                        <a:lnTo>
                          <a:pt x="699950" y="302578"/>
                        </a:lnTo>
                        <a:lnTo>
                          <a:pt x="679326" y="301625"/>
                        </a:lnTo>
                        <a:lnTo>
                          <a:pt x="658701" y="300673"/>
                        </a:lnTo>
                        <a:lnTo>
                          <a:pt x="638077" y="299403"/>
                        </a:lnTo>
                        <a:lnTo>
                          <a:pt x="618088" y="297815"/>
                        </a:lnTo>
                        <a:lnTo>
                          <a:pt x="597464" y="295910"/>
                        </a:lnTo>
                        <a:lnTo>
                          <a:pt x="577792" y="294005"/>
                        </a:lnTo>
                        <a:close/>
                        <a:moveTo>
                          <a:pt x="418510" y="269240"/>
                        </a:moveTo>
                        <a:lnTo>
                          <a:pt x="411530" y="279718"/>
                        </a:lnTo>
                        <a:lnTo>
                          <a:pt x="404549" y="290513"/>
                        </a:lnTo>
                        <a:lnTo>
                          <a:pt x="397886" y="300990"/>
                        </a:lnTo>
                        <a:lnTo>
                          <a:pt x="391223" y="312103"/>
                        </a:lnTo>
                        <a:lnTo>
                          <a:pt x="384560" y="323533"/>
                        </a:lnTo>
                        <a:lnTo>
                          <a:pt x="378531" y="334645"/>
                        </a:lnTo>
                        <a:lnTo>
                          <a:pt x="371868" y="346393"/>
                        </a:lnTo>
                        <a:lnTo>
                          <a:pt x="366157" y="358458"/>
                        </a:lnTo>
                        <a:lnTo>
                          <a:pt x="360446" y="370205"/>
                        </a:lnTo>
                        <a:lnTo>
                          <a:pt x="354417" y="382270"/>
                        </a:lnTo>
                        <a:lnTo>
                          <a:pt x="349023" y="394653"/>
                        </a:lnTo>
                        <a:lnTo>
                          <a:pt x="343946" y="407035"/>
                        </a:lnTo>
                        <a:lnTo>
                          <a:pt x="338870" y="419735"/>
                        </a:lnTo>
                        <a:lnTo>
                          <a:pt x="333476" y="432753"/>
                        </a:lnTo>
                        <a:lnTo>
                          <a:pt x="328716" y="445770"/>
                        </a:lnTo>
                        <a:lnTo>
                          <a:pt x="324274" y="458788"/>
                        </a:lnTo>
                        <a:lnTo>
                          <a:pt x="341091" y="463868"/>
                        </a:lnTo>
                        <a:lnTo>
                          <a:pt x="358224" y="468948"/>
                        </a:lnTo>
                        <a:lnTo>
                          <a:pt x="375993" y="473393"/>
                        </a:lnTo>
                        <a:lnTo>
                          <a:pt x="393761" y="477838"/>
                        </a:lnTo>
                        <a:lnTo>
                          <a:pt x="412164" y="482283"/>
                        </a:lnTo>
                        <a:lnTo>
                          <a:pt x="430885" y="486410"/>
                        </a:lnTo>
                        <a:lnTo>
                          <a:pt x="449922" y="490220"/>
                        </a:lnTo>
                        <a:lnTo>
                          <a:pt x="469277" y="493713"/>
                        </a:lnTo>
                        <a:lnTo>
                          <a:pt x="472133" y="474663"/>
                        </a:lnTo>
                        <a:lnTo>
                          <a:pt x="475623" y="455930"/>
                        </a:lnTo>
                        <a:lnTo>
                          <a:pt x="479113" y="437515"/>
                        </a:lnTo>
                        <a:lnTo>
                          <a:pt x="482921" y="419418"/>
                        </a:lnTo>
                        <a:lnTo>
                          <a:pt x="486728" y="401320"/>
                        </a:lnTo>
                        <a:lnTo>
                          <a:pt x="490536" y="383540"/>
                        </a:lnTo>
                        <a:lnTo>
                          <a:pt x="495295" y="366395"/>
                        </a:lnTo>
                        <a:lnTo>
                          <a:pt x="499420" y="349250"/>
                        </a:lnTo>
                        <a:lnTo>
                          <a:pt x="503862" y="333058"/>
                        </a:lnTo>
                        <a:lnTo>
                          <a:pt x="508304" y="317183"/>
                        </a:lnTo>
                        <a:lnTo>
                          <a:pt x="513381" y="301943"/>
                        </a:lnTo>
                        <a:lnTo>
                          <a:pt x="518140" y="286703"/>
                        </a:lnTo>
                        <a:lnTo>
                          <a:pt x="492440" y="282893"/>
                        </a:lnTo>
                        <a:lnTo>
                          <a:pt x="467691" y="278765"/>
                        </a:lnTo>
                        <a:lnTo>
                          <a:pt x="442942" y="274320"/>
                        </a:lnTo>
                        <a:lnTo>
                          <a:pt x="418510" y="269240"/>
                        </a:lnTo>
                        <a:close/>
                        <a:moveTo>
                          <a:pt x="299208" y="238125"/>
                        </a:moveTo>
                        <a:lnTo>
                          <a:pt x="283026" y="252730"/>
                        </a:lnTo>
                        <a:lnTo>
                          <a:pt x="275411" y="260033"/>
                        </a:lnTo>
                        <a:lnTo>
                          <a:pt x="267479" y="267653"/>
                        </a:lnTo>
                        <a:lnTo>
                          <a:pt x="253835" y="281940"/>
                        </a:lnTo>
                        <a:lnTo>
                          <a:pt x="240191" y="296863"/>
                        </a:lnTo>
                        <a:lnTo>
                          <a:pt x="227182" y="311785"/>
                        </a:lnTo>
                        <a:lnTo>
                          <a:pt x="214490" y="327343"/>
                        </a:lnTo>
                        <a:lnTo>
                          <a:pt x="202433" y="343218"/>
                        </a:lnTo>
                        <a:lnTo>
                          <a:pt x="190376" y="359093"/>
                        </a:lnTo>
                        <a:lnTo>
                          <a:pt x="178954" y="375603"/>
                        </a:lnTo>
                        <a:lnTo>
                          <a:pt x="168483" y="392430"/>
                        </a:lnTo>
                        <a:lnTo>
                          <a:pt x="178002" y="398145"/>
                        </a:lnTo>
                        <a:lnTo>
                          <a:pt x="188472" y="403860"/>
                        </a:lnTo>
                        <a:lnTo>
                          <a:pt x="198943" y="409575"/>
                        </a:lnTo>
                        <a:lnTo>
                          <a:pt x="210048" y="414973"/>
                        </a:lnTo>
                        <a:lnTo>
                          <a:pt x="221471" y="420053"/>
                        </a:lnTo>
                        <a:lnTo>
                          <a:pt x="232894" y="425450"/>
                        </a:lnTo>
                        <a:lnTo>
                          <a:pt x="245268" y="430848"/>
                        </a:lnTo>
                        <a:lnTo>
                          <a:pt x="257642" y="435610"/>
                        </a:lnTo>
                        <a:lnTo>
                          <a:pt x="268430" y="439738"/>
                        </a:lnTo>
                        <a:lnTo>
                          <a:pt x="277315" y="414655"/>
                        </a:lnTo>
                        <a:lnTo>
                          <a:pt x="287151" y="390208"/>
                        </a:lnTo>
                        <a:lnTo>
                          <a:pt x="297304" y="366078"/>
                        </a:lnTo>
                        <a:lnTo>
                          <a:pt x="302381" y="354330"/>
                        </a:lnTo>
                        <a:lnTo>
                          <a:pt x="308409" y="342900"/>
                        </a:lnTo>
                        <a:lnTo>
                          <a:pt x="313803" y="331153"/>
                        </a:lnTo>
                        <a:lnTo>
                          <a:pt x="319515" y="319723"/>
                        </a:lnTo>
                        <a:lnTo>
                          <a:pt x="325543" y="308610"/>
                        </a:lnTo>
                        <a:lnTo>
                          <a:pt x="331572" y="297498"/>
                        </a:lnTo>
                        <a:lnTo>
                          <a:pt x="337600" y="286703"/>
                        </a:lnTo>
                        <a:lnTo>
                          <a:pt x="344264" y="275908"/>
                        </a:lnTo>
                        <a:lnTo>
                          <a:pt x="350609" y="265430"/>
                        </a:lnTo>
                        <a:lnTo>
                          <a:pt x="357590" y="254953"/>
                        </a:lnTo>
                        <a:lnTo>
                          <a:pt x="349023" y="253048"/>
                        </a:lnTo>
                        <a:lnTo>
                          <a:pt x="323957" y="245745"/>
                        </a:lnTo>
                        <a:lnTo>
                          <a:pt x="299208" y="238125"/>
                        </a:lnTo>
                        <a:close/>
                        <a:moveTo>
                          <a:pt x="1081336" y="129223"/>
                        </a:moveTo>
                        <a:lnTo>
                          <a:pt x="1090538" y="137795"/>
                        </a:lnTo>
                        <a:lnTo>
                          <a:pt x="1099422" y="146368"/>
                        </a:lnTo>
                        <a:lnTo>
                          <a:pt x="1107989" y="155575"/>
                        </a:lnTo>
                        <a:lnTo>
                          <a:pt x="1116873" y="164465"/>
                        </a:lnTo>
                        <a:lnTo>
                          <a:pt x="1125123" y="173990"/>
                        </a:lnTo>
                        <a:lnTo>
                          <a:pt x="1133690" y="183833"/>
                        </a:lnTo>
                        <a:lnTo>
                          <a:pt x="1141622" y="193358"/>
                        </a:lnTo>
                        <a:lnTo>
                          <a:pt x="1149555" y="203518"/>
                        </a:lnTo>
                        <a:lnTo>
                          <a:pt x="1164467" y="199708"/>
                        </a:lnTo>
                        <a:lnTo>
                          <a:pt x="1179380" y="195898"/>
                        </a:lnTo>
                        <a:lnTo>
                          <a:pt x="1188899" y="193358"/>
                        </a:lnTo>
                        <a:lnTo>
                          <a:pt x="1175890" y="184468"/>
                        </a:lnTo>
                        <a:lnTo>
                          <a:pt x="1162881" y="175578"/>
                        </a:lnTo>
                        <a:lnTo>
                          <a:pt x="1149872" y="167323"/>
                        </a:lnTo>
                        <a:lnTo>
                          <a:pt x="1136863" y="159068"/>
                        </a:lnTo>
                        <a:lnTo>
                          <a:pt x="1123219" y="151130"/>
                        </a:lnTo>
                        <a:lnTo>
                          <a:pt x="1109258" y="143510"/>
                        </a:lnTo>
                        <a:lnTo>
                          <a:pt x="1095297" y="136208"/>
                        </a:lnTo>
                        <a:lnTo>
                          <a:pt x="1081336" y="129223"/>
                        </a:lnTo>
                        <a:close/>
                        <a:moveTo>
                          <a:pt x="462297" y="129223"/>
                        </a:moveTo>
                        <a:lnTo>
                          <a:pt x="448336" y="136208"/>
                        </a:lnTo>
                        <a:lnTo>
                          <a:pt x="434375" y="143510"/>
                        </a:lnTo>
                        <a:lnTo>
                          <a:pt x="420731" y="151130"/>
                        </a:lnTo>
                        <a:lnTo>
                          <a:pt x="407088" y="159068"/>
                        </a:lnTo>
                        <a:lnTo>
                          <a:pt x="394079" y="167323"/>
                        </a:lnTo>
                        <a:lnTo>
                          <a:pt x="380752" y="175578"/>
                        </a:lnTo>
                        <a:lnTo>
                          <a:pt x="367743" y="184468"/>
                        </a:lnTo>
                        <a:lnTo>
                          <a:pt x="355052" y="193358"/>
                        </a:lnTo>
                        <a:lnTo>
                          <a:pt x="374406" y="198438"/>
                        </a:lnTo>
                        <a:lnTo>
                          <a:pt x="394079" y="203518"/>
                        </a:lnTo>
                        <a:lnTo>
                          <a:pt x="402011" y="193358"/>
                        </a:lnTo>
                        <a:lnTo>
                          <a:pt x="410261" y="183833"/>
                        </a:lnTo>
                        <a:lnTo>
                          <a:pt x="418510" y="173990"/>
                        </a:lnTo>
                        <a:lnTo>
                          <a:pt x="427077" y="164465"/>
                        </a:lnTo>
                        <a:lnTo>
                          <a:pt x="435644" y="155575"/>
                        </a:lnTo>
                        <a:lnTo>
                          <a:pt x="444528" y="146368"/>
                        </a:lnTo>
                        <a:lnTo>
                          <a:pt x="453095" y="137795"/>
                        </a:lnTo>
                        <a:lnTo>
                          <a:pt x="462297" y="129223"/>
                        </a:lnTo>
                        <a:close/>
                        <a:moveTo>
                          <a:pt x="931891" y="96838"/>
                        </a:moveTo>
                        <a:lnTo>
                          <a:pt x="942045" y="110490"/>
                        </a:lnTo>
                        <a:lnTo>
                          <a:pt x="951881" y="125413"/>
                        </a:lnTo>
                        <a:lnTo>
                          <a:pt x="961717" y="140970"/>
                        </a:lnTo>
                        <a:lnTo>
                          <a:pt x="970918" y="157480"/>
                        </a:lnTo>
                        <a:lnTo>
                          <a:pt x="979803" y="174625"/>
                        </a:lnTo>
                        <a:lnTo>
                          <a:pt x="988369" y="192405"/>
                        </a:lnTo>
                        <a:lnTo>
                          <a:pt x="996936" y="210820"/>
                        </a:lnTo>
                        <a:lnTo>
                          <a:pt x="1004869" y="230188"/>
                        </a:lnTo>
                        <a:lnTo>
                          <a:pt x="1025176" y="227330"/>
                        </a:lnTo>
                        <a:lnTo>
                          <a:pt x="1045165" y="224155"/>
                        </a:lnTo>
                        <a:lnTo>
                          <a:pt x="1065472" y="220980"/>
                        </a:lnTo>
                        <a:lnTo>
                          <a:pt x="1084827" y="217170"/>
                        </a:lnTo>
                        <a:lnTo>
                          <a:pt x="1076260" y="207645"/>
                        </a:lnTo>
                        <a:lnTo>
                          <a:pt x="1067376" y="198120"/>
                        </a:lnTo>
                        <a:lnTo>
                          <a:pt x="1058491" y="188913"/>
                        </a:lnTo>
                        <a:lnTo>
                          <a:pt x="1049607" y="180023"/>
                        </a:lnTo>
                        <a:lnTo>
                          <a:pt x="1040406" y="171450"/>
                        </a:lnTo>
                        <a:lnTo>
                          <a:pt x="1031204" y="163195"/>
                        </a:lnTo>
                        <a:lnTo>
                          <a:pt x="1021685" y="155258"/>
                        </a:lnTo>
                        <a:lnTo>
                          <a:pt x="1011849" y="147320"/>
                        </a:lnTo>
                        <a:lnTo>
                          <a:pt x="1002648" y="140018"/>
                        </a:lnTo>
                        <a:lnTo>
                          <a:pt x="992494" y="133033"/>
                        </a:lnTo>
                        <a:lnTo>
                          <a:pt x="982975" y="126048"/>
                        </a:lnTo>
                        <a:lnTo>
                          <a:pt x="972822" y="119380"/>
                        </a:lnTo>
                        <a:lnTo>
                          <a:pt x="962986" y="113348"/>
                        </a:lnTo>
                        <a:lnTo>
                          <a:pt x="952515" y="107315"/>
                        </a:lnTo>
                        <a:lnTo>
                          <a:pt x="942045" y="101918"/>
                        </a:lnTo>
                        <a:lnTo>
                          <a:pt x="931891" y="96838"/>
                        </a:lnTo>
                        <a:close/>
                        <a:moveTo>
                          <a:pt x="611742" y="96838"/>
                        </a:moveTo>
                        <a:lnTo>
                          <a:pt x="601589" y="101918"/>
                        </a:lnTo>
                        <a:lnTo>
                          <a:pt x="591118" y="107315"/>
                        </a:lnTo>
                        <a:lnTo>
                          <a:pt x="580965" y="113348"/>
                        </a:lnTo>
                        <a:lnTo>
                          <a:pt x="570811" y="119698"/>
                        </a:lnTo>
                        <a:lnTo>
                          <a:pt x="560658" y="126048"/>
                        </a:lnTo>
                        <a:lnTo>
                          <a:pt x="551139" y="133033"/>
                        </a:lnTo>
                        <a:lnTo>
                          <a:pt x="540986" y="140018"/>
                        </a:lnTo>
                        <a:lnTo>
                          <a:pt x="531784" y="147320"/>
                        </a:lnTo>
                        <a:lnTo>
                          <a:pt x="521948" y="155258"/>
                        </a:lnTo>
                        <a:lnTo>
                          <a:pt x="512746" y="163195"/>
                        </a:lnTo>
                        <a:lnTo>
                          <a:pt x="503228" y="171450"/>
                        </a:lnTo>
                        <a:lnTo>
                          <a:pt x="494343" y="180023"/>
                        </a:lnTo>
                        <a:lnTo>
                          <a:pt x="485142" y="189230"/>
                        </a:lnTo>
                        <a:lnTo>
                          <a:pt x="476258" y="198120"/>
                        </a:lnTo>
                        <a:lnTo>
                          <a:pt x="467691" y="207645"/>
                        </a:lnTo>
                        <a:lnTo>
                          <a:pt x="458807" y="217170"/>
                        </a:lnTo>
                        <a:lnTo>
                          <a:pt x="478479" y="220980"/>
                        </a:lnTo>
                        <a:lnTo>
                          <a:pt x="498468" y="224155"/>
                        </a:lnTo>
                        <a:lnTo>
                          <a:pt x="518458" y="227330"/>
                        </a:lnTo>
                        <a:lnTo>
                          <a:pt x="538764" y="230188"/>
                        </a:lnTo>
                        <a:lnTo>
                          <a:pt x="547014" y="210820"/>
                        </a:lnTo>
                        <a:lnTo>
                          <a:pt x="555264" y="192405"/>
                        </a:lnTo>
                        <a:lnTo>
                          <a:pt x="564148" y="174625"/>
                        </a:lnTo>
                        <a:lnTo>
                          <a:pt x="573032" y="157480"/>
                        </a:lnTo>
                        <a:lnTo>
                          <a:pt x="582234" y="140970"/>
                        </a:lnTo>
                        <a:lnTo>
                          <a:pt x="591753" y="125413"/>
                        </a:lnTo>
                        <a:lnTo>
                          <a:pt x="601589" y="110490"/>
                        </a:lnTo>
                        <a:lnTo>
                          <a:pt x="611742" y="96838"/>
                        </a:lnTo>
                        <a:close/>
                        <a:moveTo>
                          <a:pt x="801166" y="63818"/>
                        </a:moveTo>
                        <a:lnTo>
                          <a:pt x="801166" y="245110"/>
                        </a:lnTo>
                        <a:lnTo>
                          <a:pt x="837655" y="244158"/>
                        </a:lnTo>
                        <a:lnTo>
                          <a:pt x="873509" y="242570"/>
                        </a:lnTo>
                        <a:lnTo>
                          <a:pt x="909363" y="240348"/>
                        </a:lnTo>
                        <a:lnTo>
                          <a:pt x="944266" y="237173"/>
                        </a:lnTo>
                        <a:lnTo>
                          <a:pt x="935064" y="216853"/>
                        </a:lnTo>
                        <a:lnTo>
                          <a:pt x="925545" y="197803"/>
                        </a:lnTo>
                        <a:lnTo>
                          <a:pt x="916027" y="179705"/>
                        </a:lnTo>
                        <a:lnTo>
                          <a:pt x="906190" y="162878"/>
                        </a:lnTo>
                        <a:lnTo>
                          <a:pt x="901114" y="155258"/>
                        </a:lnTo>
                        <a:lnTo>
                          <a:pt x="896037" y="147320"/>
                        </a:lnTo>
                        <a:lnTo>
                          <a:pt x="890960" y="140018"/>
                        </a:lnTo>
                        <a:lnTo>
                          <a:pt x="885884" y="133033"/>
                        </a:lnTo>
                        <a:lnTo>
                          <a:pt x="880807" y="126048"/>
                        </a:lnTo>
                        <a:lnTo>
                          <a:pt x="875730" y="119698"/>
                        </a:lnTo>
                        <a:lnTo>
                          <a:pt x="870019" y="113665"/>
                        </a:lnTo>
                        <a:lnTo>
                          <a:pt x="864942" y="107633"/>
                        </a:lnTo>
                        <a:lnTo>
                          <a:pt x="856693" y="99695"/>
                        </a:lnTo>
                        <a:lnTo>
                          <a:pt x="848760" y="92075"/>
                        </a:lnTo>
                        <a:lnTo>
                          <a:pt x="840828" y="85725"/>
                        </a:lnTo>
                        <a:lnTo>
                          <a:pt x="832896" y="79693"/>
                        </a:lnTo>
                        <a:lnTo>
                          <a:pt x="824963" y="74613"/>
                        </a:lnTo>
                        <a:lnTo>
                          <a:pt x="817031" y="70168"/>
                        </a:lnTo>
                        <a:lnTo>
                          <a:pt x="809099" y="66675"/>
                        </a:lnTo>
                        <a:lnTo>
                          <a:pt x="801166" y="63818"/>
                        </a:lnTo>
                        <a:close/>
                        <a:moveTo>
                          <a:pt x="742467" y="63818"/>
                        </a:moveTo>
                        <a:lnTo>
                          <a:pt x="734535" y="66675"/>
                        </a:lnTo>
                        <a:lnTo>
                          <a:pt x="726920" y="70168"/>
                        </a:lnTo>
                        <a:lnTo>
                          <a:pt x="718987" y="74613"/>
                        </a:lnTo>
                        <a:lnTo>
                          <a:pt x="711055" y="79693"/>
                        </a:lnTo>
                        <a:lnTo>
                          <a:pt x="703123" y="85725"/>
                        </a:lnTo>
                        <a:lnTo>
                          <a:pt x="694873" y="92075"/>
                        </a:lnTo>
                        <a:lnTo>
                          <a:pt x="686941" y="99695"/>
                        </a:lnTo>
                        <a:lnTo>
                          <a:pt x="678691" y="107633"/>
                        </a:lnTo>
                        <a:lnTo>
                          <a:pt x="673614" y="113665"/>
                        </a:lnTo>
                        <a:lnTo>
                          <a:pt x="668538" y="119698"/>
                        </a:lnTo>
                        <a:lnTo>
                          <a:pt x="662826" y="126048"/>
                        </a:lnTo>
                        <a:lnTo>
                          <a:pt x="657750" y="133033"/>
                        </a:lnTo>
                        <a:lnTo>
                          <a:pt x="652990" y="140018"/>
                        </a:lnTo>
                        <a:lnTo>
                          <a:pt x="647596" y="147320"/>
                        </a:lnTo>
                        <a:lnTo>
                          <a:pt x="642519" y="154940"/>
                        </a:lnTo>
                        <a:lnTo>
                          <a:pt x="637760" y="162878"/>
                        </a:lnTo>
                        <a:lnTo>
                          <a:pt x="632683" y="171450"/>
                        </a:lnTo>
                        <a:lnTo>
                          <a:pt x="627607" y="179705"/>
                        </a:lnTo>
                        <a:lnTo>
                          <a:pt x="618088" y="197803"/>
                        </a:lnTo>
                        <a:lnTo>
                          <a:pt x="608569" y="216853"/>
                        </a:lnTo>
                        <a:lnTo>
                          <a:pt x="599685" y="237173"/>
                        </a:lnTo>
                        <a:lnTo>
                          <a:pt x="634587" y="240030"/>
                        </a:lnTo>
                        <a:lnTo>
                          <a:pt x="670124" y="242570"/>
                        </a:lnTo>
                        <a:lnTo>
                          <a:pt x="705978" y="244158"/>
                        </a:lnTo>
                        <a:lnTo>
                          <a:pt x="742467" y="245110"/>
                        </a:lnTo>
                        <a:lnTo>
                          <a:pt x="742467" y="63818"/>
                        </a:lnTo>
                        <a:close/>
                        <a:moveTo>
                          <a:pt x="754841" y="0"/>
                        </a:moveTo>
                        <a:lnTo>
                          <a:pt x="771975" y="0"/>
                        </a:lnTo>
                        <a:lnTo>
                          <a:pt x="789109" y="0"/>
                        </a:lnTo>
                        <a:lnTo>
                          <a:pt x="806243" y="635"/>
                        </a:lnTo>
                        <a:lnTo>
                          <a:pt x="823377" y="1588"/>
                        </a:lnTo>
                        <a:lnTo>
                          <a:pt x="840193" y="2858"/>
                        </a:lnTo>
                        <a:lnTo>
                          <a:pt x="856693" y="4445"/>
                        </a:lnTo>
                        <a:lnTo>
                          <a:pt x="873509" y="6350"/>
                        </a:lnTo>
                        <a:lnTo>
                          <a:pt x="890008" y="9208"/>
                        </a:lnTo>
                        <a:lnTo>
                          <a:pt x="906508" y="11748"/>
                        </a:lnTo>
                        <a:lnTo>
                          <a:pt x="923007" y="14923"/>
                        </a:lnTo>
                        <a:lnTo>
                          <a:pt x="939189" y="18098"/>
                        </a:lnTo>
                        <a:lnTo>
                          <a:pt x="955371" y="21908"/>
                        </a:lnTo>
                        <a:lnTo>
                          <a:pt x="971236" y="25718"/>
                        </a:lnTo>
                        <a:lnTo>
                          <a:pt x="987100" y="30480"/>
                        </a:lnTo>
                        <a:lnTo>
                          <a:pt x="1002965" y="35243"/>
                        </a:lnTo>
                        <a:lnTo>
                          <a:pt x="1018512" y="40005"/>
                        </a:lnTo>
                        <a:lnTo>
                          <a:pt x="1034060" y="45720"/>
                        </a:lnTo>
                        <a:lnTo>
                          <a:pt x="1049290" y="51435"/>
                        </a:lnTo>
                        <a:lnTo>
                          <a:pt x="1064520" y="57150"/>
                        </a:lnTo>
                        <a:lnTo>
                          <a:pt x="1079115" y="63818"/>
                        </a:lnTo>
                        <a:lnTo>
                          <a:pt x="1094028" y="70168"/>
                        </a:lnTo>
                        <a:lnTo>
                          <a:pt x="1108624" y="76835"/>
                        </a:lnTo>
                        <a:lnTo>
                          <a:pt x="1123219" y="84455"/>
                        </a:lnTo>
                        <a:lnTo>
                          <a:pt x="1137497" y="91758"/>
                        </a:lnTo>
                        <a:lnTo>
                          <a:pt x="1151458" y="99695"/>
                        </a:lnTo>
                        <a:lnTo>
                          <a:pt x="1165419" y="107633"/>
                        </a:lnTo>
                        <a:lnTo>
                          <a:pt x="1179063" y="116205"/>
                        </a:lnTo>
                        <a:lnTo>
                          <a:pt x="1192707" y="124778"/>
                        </a:lnTo>
                        <a:lnTo>
                          <a:pt x="1206033" y="133668"/>
                        </a:lnTo>
                        <a:lnTo>
                          <a:pt x="1219042" y="142558"/>
                        </a:lnTo>
                        <a:lnTo>
                          <a:pt x="1232051" y="152400"/>
                        </a:lnTo>
                        <a:lnTo>
                          <a:pt x="1244743" y="161925"/>
                        </a:lnTo>
                        <a:lnTo>
                          <a:pt x="1257434" y="171768"/>
                        </a:lnTo>
                        <a:lnTo>
                          <a:pt x="1270126" y="182245"/>
                        </a:lnTo>
                        <a:lnTo>
                          <a:pt x="1282818" y="193358"/>
                        </a:lnTo>
                        <a:lnTo>
                          <a:pt x="1295192" y="204470"/>
                        </a:lnTo>
                        <a:lnTo>
                          <a:pt x="1307567" y="215900"/>
                        </a:lnTo>
                        <a:lnTo>
                          <a:pt x="1323749" y="232093"/>
                        </a:lnTo>
                        <a:lnTo>
                          <a:pt x="1339296" y="248920"/>
                        </a:lnTo>
                        <a:lnTo>
                          <a:pt x="1354844" y="266065"/>
                        </a:lnTo>
                        <a:lnTo>
                          <a:pt x="1369756" y="283528"/>
                        </a:lnTo>
                        <a:lnTo>
                          <a:pt x="1384035" y="301625"/>
                        </a:lnTo>
                        <a:lnTo>
                          <a:pt x="1397995" y="320358"/>
                        </a:lnTo>
                        <a:lnTo>
                          <a:pt x="1411322" y="339090"/>
                        </a:lnTo>
                        <a:lnTo>
                          <a:pt x="1423696" y="358775"/>
                        </a:lnTo>
                        <a:lnTo>
                          <a:pt x="1431629" y="371158"/>
                        </a:lnTo>
                        <a:lnTo>
                          <a:pt x="1439244" y="383858"/>
                        </a:lnTo>
                        <a:lnTo>
                          <a:pt x="1446859" y="396875"/>
                        </a:lnTo>
                        <a:lnTo>
                          <a:pt x="1453839" y="410210"/>
                        </a:lnTo>
                        <a:lnTo>
                          <a:pt x="1463675" y="429260"/>
                        </a:lnTo>
                        <a:lnTo>
                          <a:pt x="1301855" y="429260"/>
                        </a:lnTo>
                        <a:lnTo>
                          <a:pt x="1321528" y="420370"/>
                        </a:lnTo>
                        <a:lnTo>
                          <a:pt x="1340565" y="411480"/>
                        </a:lnTo>
                        <a:lnTo>
                          <a:pt x="1358651" y="401955"/>
                        </a:lnTo>
                        <a:lnTo>
                          <a:pt x="1375785" y="392430"/>
                        </a:lnTo>
                        <a:lnTo>
                          <a:pt x="1364680" y="375603"/>
                        </a:lnTo>
                        <a:lnTo>
                          <a:pt x="1353257" y="359093"/>
                        </a:lnTo>
                        <a:lnTo>
                          <a:pt x="1341517" y="343218"/>
                        </a:lnTo>
                        <a:lnTo>
                          <a:pt x="1329143" y="327343"/>
                        </a:lnTo>
                        <a:lnTo>
                          <a:pt x="1316451" y="311785"/>
                        </a:lnTo>
                        <a:lnTo>
                          <a:pt x="1303442" y="296863"/>
                        </a:lnTo>
                        <a:lnTo>
                          <a:pt x="1290116" y="281940"/>
                        </a:lnTo>
                        <a:lnTo>
                          <a:pt x="1276155" y="267653"/>
                        </a:lnTo>
                        <a:lnTo>
                          <a:pt x="1268222" y="260033"/>
                        </a:lnTo>
                        <a:lnTo>
                          <a:pt x="1260607" y="252730"/>
                        </a:lnTo>
                        <a:lnTo>
                          <a:pt x="1244425" y="238125"/>
                        </a:lnTo>
                        <a:lnTo>
                          <a:pt x="1215869" y="246698"/>
                        </a:lnTo>
                        <a:lnTo>
                          <a:pt x="1200956" y="250825"/>
                        </a:lnTo>
                        <a:lnTo>
                          <a:pt x="1186361" y="254953"/>
                        </a:lnTo>
                        <a:lnTo>
                          <a:pt x="1198735" y="274955"/>
                        </a:lnTo>
                        <a:lnTo>
                          <a:pt x="1210792" y="295275"/>
                        </a:lnTo>
                        <a:lnTo>
                          <a:pt x="1222215" y="316230"/>
                        </a:lnTo>
                        <a:lnTo>
                          <a:pt x="1233003" y="337820"/>
                        </a:lnTo>
                        <a:lnTo>
                          <a:pt x="1243473" y="360045"/>
                        </a:lnTo>
                        <a:lnTo>
                          <a:pt x="1253310" y="382588"/>
                        </a:lnTo>
                        <a:lnTo>
                          <a:pt x="1262828" y="405448"/>
                        </a:lnTo>
                        <a:lnTo>
                          <a:pt x="1271395" y="429260"/>
                        </a:lnTo>
                        <a:lnTo>
                          <a:pt x="1208888" y="429260"/>
                        </a:lnTo>
                        <a:lnTo>
                          <a:pt x="1200004" y="407353"/>
                        </a:lnTo>
                        <a:lnTo>
                          <a:pt x="1190803" y="385763"/>
                        </a:lnTo>
                        <a:lnTo>
                          <a:pt x="1180967" y="365125"/>
                        </a:lnTo>
                        <a:lnTo>
                          <a:pt x="1170813" y="344805"/>
                        </a:lnTo>
                        <a:lnTo>
                          <a:pt x="1160025" y="325120"/>
                        </a:lnTo>
                        <a:lnTo>
                          <a:pt x="1148603" y="306070"/>
                        </a:lnTo>
                        <a:lnTo>
                          <a:pt x="1137180" y="287020"/>
                        </a:lnTo>
                        <a:lnTo>
                          <a:pt x="1125123" y="269240"/>
                        </a:lnTo>
                        <a:lnTo>
                          <a:pt x="1101009" y="274320"/>
                        </a:lnTo>
                        <a:lnTo>
                          <a:pt x="1076260" y="278765"/>
                        </a:lnTo>
                        <a:lnTo>
                          <a:pt x="1051194" y="282893"/>
                        </a:lnTo>
                        <a:lnTo>
                          <a:pt x="1025493" y="286703"/>
                        </a:lnTo>
                        <a:lnTo>
                          <a:pt x="1031204" y="303213"/>
                        </a:lnTo>
                        <a:lnTo>
                          <a:pt x="1036281" y="320040"/>
                        </a:lnTo>
                        <a:lnTo>
                          <a:pt x="1041040" y="337503"/>
                        </a:lnTo>
                        <a:lnTo>
                          <a:pt x="1045800" y="355283"/>
                        </a:lnTo>
                        <a:lnTo>
                          <a:pt x="1050559" y="373063"/>
                        </a:lnTo>
                        <a:lnTo>
                          <a:pt x="1054684" y="391478"/>
                        </a:lnTo>
                        <a:lnTo>
                          <a:pt x="1058809" y="410528"/>
                        </a:lnTo>
                        <a:lnTo>
                          <a:pt x="1062616" y="429260"/>
                        </a:lnTo>
                        <a:lnTo>
                          <a:pt x="1002965" y="429260"/>
                        </a:lnTo>
                        <a:lnTo>
                          <a:pt x="999475" y="412750"/>
                        </a:lnTo>
                        <a:lnTo>
                          <a:pt x="995667" y="396240"/>
                        </a:lnTo>
                        <a:lnTo>
                          <a:pt x="991542" y="380365"/>
                        </a:lnTo>
                        <a:lnTo>
                          <a:pt x="987418" y="364490"/>
                        </a:lnTo>
                        <a:lnTo>
                          <a:pt x="982658" y="346075"/>
                        </a:lnTo>
                        <a:lnTo>
                          <a:pt x="976947" y="328295"/>
                        </a:lnTo>
                        <a:lnTo>
                          <a:pt x="971553" y="311150"/>
                        </a:lnTo>
                        <a:lnTo>
                          <a:pt x="966159" y="294005"/>
                        </a:lnTo>
                        <a:lnTo>
                          <a:pt x="946169" y="295910"/>
                        </a:lnTo>
                        <a:lnTo>
                          <a:pt x="926180" y="297815"/>
                        </a:lnTo>
                        <a:lnTo>
                          <a:pt x="905556" y="299403"/>
                        </a:lnTo>
                        <a:lnTo>
                          <a:pt x="884932" y="300673"/>
                        </a:lnTo>
                        <a:lnTo>
                          <a:pt x="864308" y="301625"/>
                        </a:lnTo>
                        <a:lnTo>
                          <a:pt x="843684" y="302578"/>
                        </a:lnTo>
                        <a:lnTo>
                          <a:pt x="822742" y="303213"/>
                        </a:lnTo>
                        <a:lnTo>
                          <a:pt x="801166" y="303848"/>
                        </a:lnTo>
                        <a:lnTo>
                          <a:pt x="801166" y="519748"/>
                        </a:lnTo>
                        <a:lnTo>
                          <a:pt x="822108" y="519113"/>
                        </a:lnTo>
                        <a:lnTo>
                          <a:pt x="843366" y="518478"/>
                        </a:lnTo>
                        <a:lnTo>
                          <a:pt x="864308" y="517525"/>
                        </a:lnTo>
                        <a:lnTo>
                          <a:pt x="884614" y="516573"/>
                        </a:lnTo>
                        <a:lnTo>
                          <a:pt x="884614" y="575310"/>
                        </a:lnTo>
                        <a:lnTo>
                          <a:pt x="864308" y="576263"/>
                        </a:lnTo>
                        <a:lnTo>
                          <a:pt x="843366" y="577215"/>
                        </a:lnTo>
                        <a:lnTo>
                          <a:pt x="822108" y="577850"/>
                        </a:lnTo>
                        <a:lnTo>
                          <a:pt x="801166" y="578168"/>
                        </a:lnTo>
                        <a:lnTo>
                          <a:pt x="801166" y="742950"/>
                        </a:lnTo>
                        <a:lnTo>
                          <a:pt x="884614" y="742950"/>
                        </a:lnTo>
                        <a:lnTo>
                          <a:pt x="884614" y="801688"/>
                        </a:lnTo>
                        <a:lnTo>
                          <a:pt x="801166" y="801688"/>
                        </a:lnTo>
                        <a:lnTo>
                          <a:pt x="801166" y="965835"/>
                        </a:lnTo>
                        <a:lnTo>
                          <a:pt x="822108" y="966470"/>
                        </a:lnTo>
                        <a:lnTo>
                          <a:pt x="843366" y="967105"/>
                        </a:lnTo>
                        <a:lnTo>
                          <a:pt x="864308" y="968058"/>
                        </a:lnTo>
                        <a:lnTo>
                          <a:pt x="884614" y="969010"/>
                        </a:lnTo>
                        <a:lnTo>
                          <a:pt x="884614" y="1028065"/>
                        </a:lnTo>
                        <a:lnTo>
                          <a:pt x="864308" y="1026795"/>
                        </a:lnTo>
                        <a:lnTo>
                          <a:pt x="843366" y="1025843"/>
                        </a:lnTo>
                        <a:lnTo>
                          <a:pt x="822108" y="1025208"/>
                        </a:lnTo>
                        <a:lnTo>
                          <a:pt x="801166" y="1024890"/>
                        </a:lnTo>
                        <a:lnTo>
                          <a:pt x="801166" y="1240473"/>
                        </a:lnTo>
                        <a:lnTo>
                          <a:pt x="824963" y="1240790"/>
                        </a:lnTo>
                        <a:lnTo>
                          <a:pt x="848126" y="1241743"/>
                        </a:lnTo>
                        <a:lnTo>
                          <a:pt x="832896" y="1300163"/>
                        </a:lnTo>
                        <a:lnTo>
                          <a:pt x="801166" y="1299528"/>
                        </a:lnTo>
                        <a:lnTo>
                          <a:pt x="801166" y="1423353"/>
                        </a:lnTo>
                        <a:lnTo>
                          <a:pt x="771658" y="1538606"/>
                        </a:lnTo>
                        <a:lnTo>
                          <a:pt x="771023" y="1541781"/>
                        </a:lnTo>
                        <a:lnTo>
                          <a:pt x="771023" y="1544638"/>
                        </a:lnTo>
                        <a:lnTo>
                          <a:pt x="753890" y="1544321"/>
                        </a:lnTo>
                        <a:lnTo>
                          <a:pt x="736756" y="1543686"/>
                        </a:lnTo>
                        <a:lnTo>
                          <a:pt x="719622" y="1542733"/>
                        </a:lnTo>
                        <a:lnTo>
                          <a:pt x="702805" y="1541463"/>
                        </a:lnTo>
                        <a:lnTo>
                          <a:pt x="685989" y="1539558"/>
                        </a:lnTo>
                        <a:lnTo>
                          <a:pt x="669489" y="1537653"/>
                        </a:lnTo>
                        <a:lnTo>
                          <a:pt x="652673" y="1535431"/>
                        </a:lnTo>
                        <a:lnTo>
                          <a:pt x="636491" y="1532573"/>
                        </a:lnTo>
                        <a:lnTo>
                          <a:pt x="619992" y="1529716"/>
                        </a:lnTo>
                        <a:lnTo>
                          <a:pt x="603810" y="1526223"/>
                        </a:lnTo>
                        <a:lnTo>
                          <a:pt x="587628" y="1522096"/>
                        </a:lnTo>
                        <a:lnTo>
                          <a:pt x="571763" y="1518286"/>
                        </a:lnTo>
                        <a:lnTo>
                          <a:pt x="555898" y="1513841"/>
                        </a:lnTo>
                        <a:lnTo>
                          <a:pt x="540351" y="1509078"/>
                        </a:lnTo>
                        <a:lnTo>
                          <a:pt x="524486" y="1503998"/>
                        </a:lnTo>
                        <a:lnTo>
                          <a:pt x="509256" y="1498601"/>
                        </a:lnTo>
                        <a:lnTo>
                          <a:pt x="494343" y="1492886"/>
                        </a:lnTo>
                        <a:lnTo>
                          <a:pt x="479113" y="1486853"/>
                        </a:lnTo>
                        <a:lnTo>
                          <a:pt x="464200" y="1480503"/>
                        </a:lnTo>
                        <a:lnTo>
                          <a:pt x="449288" y="1474153"/>
                        </a:lnTo>
                        <a:lnTo>
                          <a:pt x="434692" y="1467168"/>
                        </a:lnTo>
                        <a:lnTo>
                          <a:pt x="420414" y="1459866"/>
                        </a:lnTo>
                        <a:lnTo>
                          <a:pt x="406136" y="1452246"/>
                        </a:lnTo>
                        <a:lnTo>
                          <a:pt x="392175" y="1444626"/>
                        </a:lnTo>
                        <a:lnTo>
                          <a:pt x="378214" y="1436688"/>
                        </a:lnTo>
                        <a:lnTo>
                          <a:pt x="364570" y="1428116"/>
                        </a:lnTo>
                        <a:lnTo>
                          <a:pt x="350927" y="1419861"/>
                        </a:lnTo>
                        <a:lnTo>
                          <a:pt x="337600" y="1410653"/>
                        </a:lnTo>
                        <a:lnTo>
                          <a:pt x="324591" y="1401763"/>
                        </a:lnTo>
                        <a:lnTo>
                          <a:pt x="311582" y="1392238"/>
                        </a:lnTo>
                        <a:lnTo>
                          <a:pt x="298891" y="1382396"/>
                        </a:lnTo>
                        <a:lnTo>
                          <a:pt x="286199" y="1372553"/>
                        </a:lnTo>
                        <a:lnTo>
                          <a:pt x="273507" y="1361758"/>
                        </a:lnTo>
                        <a:lnTo>
                          <a:pt x="260815" y="1351280"/>
                        </a:lnTo>
                        <a:lnTo>
                          <a:pt x="248441" y="1339850"/>
                        </a:lnTo>
                        <a:lnTo>
                          <a:pt x="236701" y="1328420"/>
                        </a:lnTo>
                        <a:lnTo>
                          <a:pt x="220202" y="1311910"/>
                        </a:lnTo>
                        <a:lnTo>
                          <a:pt x="204337" y="1295400"/>
                        </a:lnTo>
                        <a:lnTo>
                          <a:pt x="188790" y="1278255"/>
                        </a:lnTo>
                        <a:lnTo>
                          <a:pt x="173877" y="1260475"/>
                        </a:lnTo>
                        <a:lnTo>
                          <a:pt x="159599" y="1242378"/>
                        </a:lnTo>
                        <a:lnTo>
                          <a:pt x="145638" y="1223963"/>
                        </a:lnTo>
                        <a:lnTo>
                          <a:pt x="132629" y="1204913"/>
                        </a:lnTo>
                        <a:lnTo>
                          <a:pt x="119937" y="1185863"/>
                        </a:lnTo>
                        <a:lnTo>
                          <a:pt x="112005" y="1173163"/>
                        </a:lnTo>
                        <a:lnTo>
                          <a:pt x="104390" y="1160463"/>
                        </a:lnTo>
                        <a:lnTo>
                          <a:pt x="97409" y="1147445"/>
                        </a:lnTo>
                        <a:lnTo>
                          <a:pt x="90111" y="1134428"/>
                        </a:lnTo>
                        <a:lnTo>
                          <a:pt x="79641" y="1114108"/>
                        </a:lnTo>
                        <a:lnTo>
                          <a:pt x="69805" y="1093153"/>
                        </a:lnTo>
                        <a:lnTo>
                          <a:pt x="60286" y="1072198"/>
                        </a:lnTo>
                        <a:lnTo>
                          <a:pt x="51719" y="1050608"/>
                        </a:lnTo>
                        <a:lnTo>
                          <a:pt x="43469" y="1029018"/>
                        </a:lnTo>
                        <a:lnTo>
                          <a:pt x="36172" y="1006793"/>
                        </a:lnTo>
                        <a:lnTo>
                          <a:pt x="29826" y="984568"/>
                        </a:lnTo>
                        <a:lnTo>
                          <a:pt x="23480" y="961708"/>
                        </a:lnTo>
                        <a:lnTo>
                          <a:pt x="18086" y="939165"/>
                        </a:lnTo>
                        <a:lnTo>
                          <a:pt x="13326" y="915988"/>
                        </a:lnTo>
                        <a:lnTo>
                          <a:pt x="9202" y="892493"/>
                        </a:lnTo>
                        <a:lnTo>
                          <a:pt x="6029" y="868998"/>
                        </a:lnTo>
                        <a:lnTo>
                          <a:pt x="3490" y="845185"/>
                        </a:lnTo>
                        <a:lnTo>
                          <a:pt x="1587" y="820738"/>
                        </a:lnTo>
                        <a:lnTo>
                          <a:pt x="317" y="796608"/>
                        </a:lnTo>
                        <a:lnTo>
                          <a:pt x="0" y="772160"/>
                        </a:lnTo>
                        <a:lnTo>
                          <a:pt x="317" y="747713"/>
                        </a:lnTo>
                        <a:lnTo>
                          <a:pt x="1587" y="723583"/>
                        </a:lnTo>
                        <a:lnTo>
                          <a:pt x="3490" y="699453"/>
                        </a:lnTo>
                        <a:lnTo>
                          <a:pt x="6029" y="675640"/>
                        </a:lnTo>
                        <a:lnTo>
                          <a:pt x="9202" y="651828"/>
                        </a:lnTo>
                        <a:lnTo>
                          <a:pt x="13326" y="628650"/>
                        </a:lnTo>
                        <a:lnTo>
                          <a:pt x="18086" y="605473"/>
                        </a:lnTo>
                        <a:lnTo>
                          <a:pt x="23480" y="582295"/>
                        </a:lnTo>
                        <a:lnTo>
                          <a:pt x="29826" y="559753"/>
                        </a:lnTo>
                        <a:lnTo>
                          <a:pt x="36172" y="537528"/>
                        </a:lnTo>
                        <a:lnTo>
                          <a:pt x="43469" y="515620"/>
                        </a:lnTo>
                        <a:lnTo>
                          <a:pt x="51719" y="493713"/>
                        </a:lnTo>
                        <a:lnTo>
                          <a:pt x="60286" y="472440"/>
                        </a:lnTo>
                        <a:lnTo>
                          <a:pt x="69805" y="451168"/>
                        </a:lnTo>
                        <a:lnTo>
                          <a:pt x="79641" y="430530"/>
                        </a:lnTo>
                        <a:lnTo>
                          <a:pt x="90111" y="410210"/>
                        </a:lnTo>
                        <a:lnTo>
                          <a:pt x="97409" y="396875"/>
                        </a:lnTo>
                        <a:lnTo>
                          <a:pt x="104390" y="383858"/>
                        </a:lnTo>
                        <a:lnTo>
                          <a:pt x="112005" y="371158"/>
                        </a:lnTo>
                        <a:lnTo>
                          <a:pt x="119937" y="358775"/>
                        </a:lnTo>
                        <a:lnTo>
                          <a:pt x="132629" y="339090"/>
                        </a:lnTo>
                        <a:lnTo>
                          <a:pt x="145638" y="320040"/>
                        </a:lnTo>
                        <a:lnTo>
                          <a:pt x="159599" y="301625"/>
                        </a:lnTo>
                        <a:lnTo>
                          <a:pt x="173877" y="283528"/>
                        </a:lnTo>
                        <a:lnTo>
                          <a:pt x="188790" y="266065"/>
                        </a:lnTo>
                        <a:lnTo>
                          <a:pt x="204337" y="248920"/>
                        </a:lnTo>
                        <a:lnTo>
                          <a:pt x="220202" y="232093"/>
                        </a:lnTo>
                        <a:lnTo>
                          <a:pt x="236701" y="215900"/>
                        </a:lnTo>
                        <a:lnTo>
                          <a:pt x="248441" y="204470"/>
                        </a:lnTo>
                        <a:lnTo>
                          <a:pt x="260815" y="193358"/>
                        </a:lnTo>
                        <a:lnTo>
                          <a:pt x="273507" y="182245"/>
                        </a:lnTo>
                        <a:lnTo>
                          <a:pt x="286199" y="171768"/>
                        </a:lnTo>
                        <a:lnTo>
                          <a:pt x="298891" y="161925"/>
                        </a:lnTo>
                        <a:lnTo>
                          <a:pt x="311582" y="152400"/>
                        </a:lnTo>
                        <a:lnTo>
                          <a:pt x="324591" y="142558"/>
                        </a:lnTo>
                        <a:lnTo>
                          <a:pt x="337600" y="133668"/>
                        </a:lnTo>
                        <a:lnTo>
                          <a:pt x="350927" y="124460"/>
                        </a:lnTo>
                        <a:lnTo>
                          <a:pt x="364570" y="116205"/>
                        </a:lnTo>
                        <a:lnTo>
                          <a:pt x="378531" y="107633"/>
                        </a:lnTo>
                        <a:lnTo>
                          <a:pt x="392492" y="99695"/>
                        </a:lnTo>
                        <a:lnTo>
                          <a:pt x="406136" y="91758"/>
                        </a:lnTo>
                        <a:lnTo>
                          <a:pt x="420731" y="84455"/>
                        </a:lnTo>
                        <a:lnTo>
                          <a:pt x="435009" y="76835"/>
                        </a:lnTo>
                        <a:lnTo>
                          <a:pt x="449922" y="70168"/>
                        </a:lnTo>
                        <a:lnTo>
                          <a:pt x="464518" y="63818"/>
                        </a:lnTo>
                        <a:lnTo>
                          <a:pt x="479748" y="57150"/>
                        </a:lnTo>
                        <a:lnTo>
                          <a:pt x="494661" y="51118"/>
                        </a:lnTo>
                        <a:lnTo>
                          <a:pt x="509573" y="45720"/>
                        </a:lnTo>
                        <a:lnTo>
                          <a:pt x="525121" y="40005"/>
                        </a:lnTo>
                        <a:lnTo>
                          <a:pt x="540668" y="35243"/>
                        </a:lnTo>
                        <a:lnTo>
                          <a:pt x="556533" y="30480"/>
                        </a:lnTo>
                        <a:lnTo>
                          <a:pt x="572398" y="25718"/>
                        </a:lnTo>
                        <a:lnTo>
                          <a:pt x="588262" y="21908"/>
                        </a:lnTo>
                        <a:lnTo>
                          <a:pt x="604444" y="18098"/>
                        </a:lnTo>
                        <a:lnTo>
                          <a:pt x="620626" y="14605"/>
                        </a:lnTo>
                        <a:lnTo>
                          <a:pt x="637125" y="11748"/>
                        </a:lnTo>
                        <a:lnTo>
                          <a:pt x="653625" y="9208"/>
                        </a:lnTo>
                        <a:lnTo>
                          <a:pt x="670124" y="6350"/>
                        </a:lnTo>
                        <a:lnTo>
                          <a:pt x="686941" y="4445"/>
                        </a:lnTo>
                        <a:lnTo>
                          <a:pt x="703757" y="2858"/>
                        </a:lnTo>
                        <a:lnTo>
                          <a:pt x="720574" y="1588"/>
                        </a:lnTo>
                        <a:lnTo>
                          <a:pt x="737708" y="635"/>
                        </a:lnTo>
                        <a:lnTo>
                          <a:pt x="75484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zh-CN" altLang="en-US" sz="8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" name="文本框 12"/>
                  <p:cNvSpPr txBox="1"/>
                  <p:nvPr/>
                </p:nvSpPr>
                <p:spPr>
                  <a:xfrm>
                    <a:off x="4771" y="3729"/>
                    <a:ext cx="1905" cy="9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buClrTx/>
                      <a:buSzTx/>
                      <a:buFontTx/>
                    </a:pPr>
                    <a:r>
                      <a:rPr lang="zh-CN" altLang="en-US" sz="1100" dirty="0">
                        <a:solidFill>
                          <a:srgbClr val="4A4A4A"/>
                        </a:solidFill>
                      </a:rPr>
                      <a:t>O2O社区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100" dirty="0">
                        <a:solidFill>
                          <a:srgbClr val="4A4A4A"/>
                        </a:solidFill>
                      </a:rPr>
                      <a:t>O2O COMMUNITY</a:t>
                    </a:r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9" y="1918"/>
                  <a:ext cx="1837" cy="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rgbClr val="4A4A4A"/>
                      </a:solidFill>
                    </a:rPr>
                    <a:t>智慧物业</a:t>
                  </a:r>
                  <a:endParaRPr lang="en-US" altLang="zh-CN" sz="1200" dirty="0">
                    <a:solidFill>
                      <a:srgbClr val="4A4A4A"/>
                    </a:solidFill>
                  </a:endParaRPr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8338" y="2913"/>
                  <a:ext cx="2280" cy="2000"/>
                  <a:chOff x="4380" y="7074"/>
                  <a:chExt cx="2280" cy="2000"/>
                </a:xfrm>
              </p:grpSpPr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4380" y="7704"/>
                    <a:ext cx="2280" cy="1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solidFill>
                          <a:srgbClr val="4A4A4A"/>
                        </a:solidFill>
                      </a:rPr>
                      <a:t>产业链</a:t>
                    </a:r>
                  </a:p>
                  <a:p>
                    <a:pPr algn="ctr"/>
                    <a:r>
                      <a:rPr lang="en-US" altLang="zh-CN" sz="1200" dirty="0">
                        <a:solidFill>
                          <a:srgbClr val="4A4A4A"/>
                        </a:solidFill>
                      </a:rPr>
                      <a:t>INDUSTRAIL </a:t>
                    </a:r>
                    <a:r>
                      <a:rPr lang="zh-CN" altLang="en-US" sz="1200" dirty="0">
                        <a:solidFill>
                          <a:srgbClr val="4A4A4A"/>
                        </a:solidFill>
                      </a:rPr>
                      <a:t>CHAIN</a:t>
                    </a:r>
                  </a:p>
                </p:txBody>
              </p:sp>
              <p:pic>
                <p:nvPicPr>
                  <p:cNvPr id="43" name="图片 42" descr="供应链 (1)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193" y="7074"/>
                    <a:ext cx="622" cy="5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8725" y="7919"/>
                  <a:ext cx="1742" cy="1707"/>
                  <a:chOff x="6890" y="7807"/>
                  <a:chExt cx="1742" cy="1707"/>
                </a:xfrm>
              </p:grpSpPr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6890" y="8535"/>
                    <a:ext cx="1742" cy="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>
                        <a:solidFill>
                          <a:srgbClr val="4A4A4A"/>
                        </a:solidFill>
                      </a:rPr>
                      <a:t>小程序</a:t>
                    </a:r>
                  </a:p>
                  <a:p>
                    <a:pPr algn="ctr"/>
                    <a:r>
                      <a:rPr lang="zh-CN" altLang="en-US" sz="1200">
                        <a:solidFill>
                          <a:srgbClr val="4A4A4A"/>
                        </a:solidFill>
                      </a:rPr>
                      <a:t>APPLETS</a:t>
                    </a:r>
                  </a:p>
                </p:txBody>
              </p:sp>
              <p:pic>
                <p:nvPicPr>
                  <p:cNvPr id="41" name="图片 40" descr="小程序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439" y="7807"/>
                    <a:ext cx="707" cy="7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8907" y="5554"/>
                  <a:ext cx="1832" cy="1776"/>
                  <a:chOff x="1416" y="5158"/>
                  <a:chExt cx="1832" cy="1776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1416" y="5955"/>
                    <a:ext cx="1832" cy="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>
                        <a:solidFill>
                          <a:srgbClr val="4A4A4A"/>
                        </a:solidFill>
                      </a:rPr>
                      <a:t>CRM</a:t>
                    </a:r>
                  </a:p>
                  <a:p>
                    <a:r>
                      <a:rPr lang="zh-CN" altLang="en-US" sz="1200">
                        <a:solidFill>
                          <a:srgbClr val="4A4A4A"/>
                        </a:solidFill>
                      </a:rPr>
                      <a:t>仓储物流</a:t>
                    </a:r>
                    <a:endParaRPr lang="en-US" altLang="zh-CN" sz="1200">
                      <a:solidFill>
                        <a:srgbClr val="4A4A4A"/>
                      </a:solidFill>
                    </a:endParaRPr>
                  </a:p>
                </p:txBody>
              </p:sp>
              <p:pic>
                <p:nvPicPr>
                  <p:cNvPr id="39" name="图片 38" descr="crm (1)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63" y="5158"/>
                    <a:ext cx="815" cy="8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4838" y="8852"/>
                  <a:ext cx="1176" cy="1807"/>
                  <a:chOff x="4138" y="2341"/>
                  <a:chExt cx="1176" cy="1807"/>
                </a:xfrm>
              </p:grpSpPr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4138" y="3169"/>
                    <a:ext cx="1176" cy="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>
                        <a:solidFill>
                          <a:srgbClr val="4A4A4A"/>
                        </a:solidFill>
                      </a:rPr>
                      <a:t>智慧商业</a:t>
                    </a:r>
                    <a:endParaRPr lang="en-US" altLang="zh-CN" sz="1200" dirty="0">
                      <a:solidFill>
                        <a:srgbClr val="4A4A4A"/>
                      </a:solidFill>
                    </a:endParaRPr>
                  </a:p>
                </p:txBody>
              </p:sp>
              <p:pic>
                <p:nvPicPr>
                  <p:cNvPr id="37" name="图片 36" descr="购物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93" y="2341"/>
                    <a:ext cx="696" cy="69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9" name="图片 28" descr="社区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" y="2870"/>
                <a:ext cx="1449" cy="684"/>
              </a:xfrm>
              <a:prstGeom prst="rect">
                <a:avLst/>
              </a:prstGeom>
            </p:spPr>
          </p:pic>
        </p:grpSp>
      </p:grpSp>
      <p:cxnSp>
        <p:nvCxnSpPr>
          <p:cNvPr id="71" name="直接连接符 70"/>
          <p:cNvCxnSpPr/>
          <p:nvPr/>
        </p:nvCxnSpPr>
        <p:spPr>
          <a:xfrm>
            <a:off x="913130" y="1047262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8475" r="5080"/>
          <a:stretch>
            <a:fillRect/>
          </a:stretch>
        </p:blipFill>
        <p:spPr>
          <a:xfrm>
            <a:off x="502789" y="2439584"/>
            <a:ext cx="5752754" cy="2959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6C57F338-7F30-4E61-B058-F4EA111CAE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24" y="2404709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418366" y="467995"/>
            <a:ext cx="67010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新奥达</a:t>
            </a:r>
          </a:p>
        </p:txBody>
      </p:sp>
      <p:sp>
        <p:nvSpPr>
          <p:cNvPr id="74" name="副标题 4"/>
          <p:cNvSpPr txBox="1"/>
          <p:nvPr>
            <p:custDataLst>
              <p:tags r:id="rId2"/>
            </p:custDataLst>
          </p:nvPr>
        </p:nvSpPr>
        <p:spPr>
          <a:xfrm>
            <a:off x="773112" y="4585320"/>
            <a:ext cx="10645775" cy="1266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新奥达</a:t>
            </a:r>
            <a:r>
              <a:rPr lang="en-US" altLang="zh-CN" sz="2000" b="1" dirty="0" err="1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是一家专注</a:t>
            </a:r>
            <a:r>
              <a:rPr lang="zh-CN" altLang="en-US" sz="2000" b="1" dirty="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于智慧物业的科技</a:t>
            </a:r>
            <a:r>
              <a:rPr lang="en-US" altLang="zh-CN" sz="2000" b="1" dirty="0" err="1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</a:t>
            </a:r>
            <a:r>
              <a:rPr lang="zh-CN" altLang="en-US" sz="2000" b="1" dirty="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2000" b="1" dirty="0">
              <a:solidFill>
                <a:srgbClr val="4A4A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致力于用科技提升商办资产价值，促进资产数字化升级转型</a:t>
            </a:r>
            <a:endParaRPr lang="en-US" altLang="zh-CN" sz="2000" b="1" dirty="0">
              <a:solidFill>
                <a:srgbClr val="4A4A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695539" y="2697991"/>
            <a:ext cx="7630160" cy="1643380"/>
            <a:chOff x="5382" y="5482"/>
            <a:chExt cx="12016" cy="2588"/>
          </a:xfrm>
        </p:grpSpPr>
        <p:grpSp>
          <p:nvGrpSpPr>
            <p:cNvPr id="76" name="组合 75"/>
            <p:cNvGrpSpPr/>
            <p:nvPr/>
          </p:nvGrpSpPr>
          <p:grpSpPr>
            <a:xfrm>
              <a:off x="14550" y="5482"/>
              <a:ext cx="2848" cy="2200"/>
              <a:chOff x="14550" y="5499"/>
              <a:chExt cx="2848" cy="2200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5305" y="5499"/>
                <a:ext cx="1368" cy="1659"/>
                <a:chOff x="11233" y="5499"/>
                <a:chExt cx="1368" cy="1659"/>
              </a:xfrm>
            </p:grpSpPr>
            <p:sp>
              <p:nvSpPr>
                <p:cNvPr id="91" name="文本框 90"/>
                <p:cNvSpPr txBox="1"/>
                <p:nvPr/>
              </p:nvSpPr>
              <p:spPr>
                <a:xfrm>
                  <a:off x="11233" y="6578"/>
                  <a:ext cx="13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zh-CN" b="1" dirty="0">
                      <a:solidFill>
                        <a:srgbClr val="DC5161"/>
                      </a:solidFill>
                      <a:sym typeface="+mn-ea"/>
                    </a:rPr>
                    <a:t>价值观</a:t>
                  </a:r>
                </a:p>
              </p:txBody>
            </p:sp>
            <p:sp>
              <p:nvSpPr>
                <p:cNvPr id="92" name="Freeform 17"/>
                <p:cNvSpPr>
                  <a:spLocks noEditPoints="1"/>
                </p:cNvSpPr>
                <p:nvPr/>
              </p:nvSpPr>
              <p:spPr bwMode="auto">
                <a:xfrm>
                  <a:off x="11424" y="5499"/>
                  <a:ext cx="867" cy="801"/>
                </a:xfrm>
                <a:custGeom>
                  <a:avLst/>
                  <a:gdLst>
                    <a:gd name="T0" fmla="*/ 647 w 800"/>
                    <a:gd name="T1" fmla="*/ 0 h 740"/>
                    <a:gd name="T2" fmla="*/ 147 w 800"/>
                    <a:gd name="T3" fmla="*/ 0 h 740"/>
                    <a:gd name="T4" fmla="*/ 0 w 800"/>
                    <a:gd name="T5" fmla="*/ 153 h 740"/>
                    <a:gd name="T6" fmla="*/ 130 w 800"/>
                    <a:gd name="T7" fmla="*/ 304 h 740"/>
                    <a:gd name="T8" fmla="*/ 368 w 800"/>
                    <a:gd name="T9" fmla="*/ 537 h 740"/>
                    <a:gd name="T10" fmla="*/ 243 w 800"/>
                    <a:gd name="T11" fmla="*/ 701 h 740"/>
                    <a:gd name="T12" fmla="*/ 224 w 800"/>
                    <a:gd name="T13" fmla="*/ 721 h 740"/>
                    <a:gd name="T14" fmla="*/ 243 w 800"/>
                    <a:gd name="T15" fmla="*/ 740 h 740"/>
                    <a:gd name="T16" fmla="*/ 551 w 800"/>
                    <a:gd name="T17" fmla="*/ 740 h 740"/>
                    <a:gd name="T18" fmla="*/ 570 w 800"/>
                    <a:gd name="T19" fmla="*/ 721 h 740"/>
                    <a:gd name="T20" fmla="*/ 551 w 800"/>
                    <a:gd name="T21" fmla="*/ 701 h 740"/>
                    <a:gd name="T22" fmla="*/ 425 w 800"/>
                    <a:gd name="T23" fmla="*/ 537 h 740"/>
                    <a:gd name="T24" fmla="*/ 663 w 800"/>
                    <a:gd name="T25" fmla="*/ 305 h 740"/>
                    <a:gd name="T26" fmla="*/ 800 w 800"/>
                    <a:gd name="T27" fmla="*/ 153 h 740"/>
                    <a:gd name="T28" fmla="*/ 647 w 800"/>
                    <a:gd name="T29" fmla="*/ 0 h 740"/>
                    <a:gd name="T30" fmla="*/ 127 w 800"/>
                    <a:gd name="T31" fmla="*/ 265 h 740"/>
                    <a:gd name="T32" fmla="*/ 38 w 800"/>
                    <a:gd name="T33" fmla="*/ 153 h 740"/>
                    <a:gd name="T34" fmla="*/ 127 w 800"/>
                    <a:gd name="T35" fmla="*/ 40 h 740"/>
                    <a:gd name="T36" fmla="*/ 127 w 800"/>
                    <a:gd name="T37" fmla="*/ 265 h 740"/>
                    <a:gd name="T38" fmla="*/ 482 w 800"/>
                    <a:gd name="T39" fmla="*/ 701 h 740"/>
                    <a:gd name="T40" fmla="*/ 312 w 800"/>
                    <a:gd name="T41" fmla="*/ 701 h 740"/>
                    <a:gd name="T42" fmla="*/ 397 w 800"/>
                    <a:gd name="T43" fmla="*/ 567 h 740"/>
                    <a:gd name="T44" fmla="*/ 482 w 800"/>
                    <a:gd name="T45" fmla="*/ 701 h 740"/>
                    <a:gd name="T46" fmla="*/ 628 w 800"/>
                    <a:gd name="T47" fmla="*/ 269 h 740"/>
                    <a:gd name="T48" fmla="*/ 397 w 800"/>
                    <a:gd name="T49" fmla="*/ 500 h 740"/>
                    <a:gd name="T50" fmla="*/ 166 w 800"/>
                    <a:gd name="T51" fmla="*/ 269 h 740"/>
                    <a:gd name="T52" fmla="*/ 166 w 800"/>
                    <a:gd name="T53" fmla="*/ 38 h 740"/>
                    <a:gd name="T54" fmla="*/ 628 w 800"/>
                    <a:gd name="T55" fmla="*/ 38 h 740"/>
                    <a:gd name="T56" fmla="*/ 628 w 800"/>
                    <a:gd name="T57" fmla="*/ 269 h 740"/>
                    <a:gd name="T58" fmla="*/ 666 w 800"/>
                    <a:gd name="T59" fmla="*/ 266 h 740"/>
                    <a:gd name="T60" fmla="*/ 666 w 800"/>
                    <a:gd name="T61" fmla="*/ 40 h 740"/>
                    <a:gd name="T62" fmla="*/ 761 w 800"/>
                    <a:gd name="T63" fmla="*/ 153 h 740"/>
                    <a:gd name="T64" fmla="*/ 666 w 800"/>
                    <a:gd name="T65" fmla="*/ 266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740">
                      <a:moveTo>
                        <a:pt x="647" y="0"/>
                      </a:move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66" y="0"/>
                        <a:pt x="0" y="69"/>
                        <a:pt x="0" y="153"/>
                      </a:cubicBezTo>
                      <a:cubicBezTo>
                        <a:pt x="0" y="231"/>
                        <a:pt x="57" y="296"/>
                        <a:pt x="130" y="304"/>
                      </a:cubicBezTo>
                      <a:cubicBezTo>
                        <a:pt x="146" y="427"/>
                        <a:pt x="245" y="524"/>
                        <a:pt x="368" y="537"/>
                      </a:cubicBezTo>
                      <a:cubicBezTo>
                        <a:pt x="334" y="612"/>
                        <a:pt x="279" y="701"/>
                        <a:pt x="243" y="701"/>
                      </a:cubicBezTo>
                      <a:cubicBezTo>
                        <a:pt x="232" y="701"/>
                        <a:pt x="224" y="710"/>
                        <a:pt x="224" y="721"/>
                      </a:cubicBezTo>
                      <a:cubicBezTo>
                        <a:pt x="224" y="731"/>
                        <a:pt x="232" y="740"/>
                        <a:pt x="243" y="740"/>
                      </a:cubicBezTo>
                      <a:cubicBezTo>
                        <a:pt x="551" y="740"/>
                        <a:pt x="551" y="740"/>
                        <a:pt x="551" y="740"/>
                      </a:cubicBezTo>
                      <a:cubicBezTo>
                        <a:pt x="561" y="740"/>
                        <a:pt x="570" y="731"/>
                        <a:pt x="570" y="721"/>
                      </a:cubicBezTo>
                      <a:cubicBezTo>
                        <a:pt x="570" y="710"/>
                        <a:pt x="561" y="701"/>
                        <a:pt x="551" y="701"/>
                      </a:cubicBezTo>
                      <a:cubicBezTo>
                        <a:pt x="515" y="701"/>
                        <a:pt x="460" y="612"/>
                        <a:pt x="425" y="537"/>
                      </a:cubicBezTo>
                      <a:cubicBezTo>
                        <a:pt x="549" y="524"/>
                        <a:pt x="647" y="427"/>
                        <a:pt x="663" y="305"/>
                      </a:cubicBezTo>
                      <a:cubicBezTo>
                        <a:pt x="740" y="297"/>
                        <a:pt x="800" y="232"/>
                        <a:pt x="800" y="153"/>
                      </a:cubicBezTo>
                      <a:cubicBezTo>
                        <a:pt x="800" y="69"/>
                        <a:pt x="731" y="0"/>
                        <a:pt x="647" y="0"/>
                      </a:cubicBezTo>
                      <a:close/>
                      <a:moveTo>
                        <a:pt x="127" y="265"/>
                      </a:moveTo>
                      <a:cubicBezTo>
                        <a:pt x="77" y="256"/>
                        <a:pt x="38" y="209"/>
                        <a:pt x="38" y="153"/>
                      </a:cubicBezTo>
                      <a:cubicBezTo>
                        <a:pt x="38" y="97"/>
                        <a:pt x="77" y="50"/>
                        <a:pt x="127" y="40"/>
                      </a:cubicBezTo>
                      <a:lnTo>
                        <a:pt x="127" y="265"/>
                      </a:lnTo>
                      <a:close/>
                      <a:moveTo>
                        <a:pt x="482" y="701"/>
                      </a:moveTo>
                      <a:cubicBezTo>
                        <a:pt x="312" y="701"/>
                        <a:pt x="312" y="701"/>
                        <a:pt x="312" y="701"/>
                      </a:cubicBezTo>
                      <a:cubicBezTo>
                        <a:pt x="347" y="664"/>
                        <a:pt x="378" y="607"/>
                        <a:pt x="397" y="567"/>
                      </a:cubicBezTo>
                      <a:cubicBezTo>
                        <a:pt x="416" y="607"/>
                        <a:pt x="447" y="664"/>
                        <a:pt x="482" y="701"/>
                      </a:cubicBezTo>
                      <a:close/>
                      <a:moveTo>
                        <a:pt x="628" y="269"/>
                      </a:moveTo>
                      <a:cubicBezTo>
                        <a:pt x="628" y="397"/>
                        <a:pt x="524" y="500"/>
                        <a:pt x="397" y="500"/>
                      </a:cubicBezTo>
                      <a:cubicBezTo>
                        <a:pt x="270" y="500"/>
                        <a:pt x="166" y="397"/>
                        <a:pt x="166" y="269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628" y="38"/>
                        <a:pt x="628" y="38"/>
                        <a:pt x="628" y="38"/>
                      </a:cubicBezTo>
                      <a:lnTo>
                        <a:pt x="628" y="269"/>
                      </a:lnTo>
                      <a:close/>
                      <a:moveTo>
                        <a:pt x="666" y="266"/>
                      </a:moveTo>
                      <a:cubicBezTo>
                        <a:pt x="666" y="40"/>
                        <a:pt x="666" y="40"/>
                        <a:pt x="666" y="40"/>
                      </a:cubicBezTo>
                      <a:cubicBezTo>
                        <a:pt x="720" y="49"/>
                        <a:pt x="761" y="96"/>
                        <a:pt x="761" y="153"/>
                      </a:cubicBezTo>
                      <a:cubicBezTo>
                        <a:pt x="761" y="210"/>
                        <a:pt x="720" y="257"/>
                        <a:pt x="666" y="266"/>
                      </a:cubicBezTo>
                      <a:close/>
                    </a:path>
                  </a:pathLst>
                </a:custGeom>
                <a:solidFill>
                  <a:srgbClr val="DC516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文本框 89"/>
              <p:cNvSpPr txBox="1"/>
              <p:nvPr/>
            </p:nvSpPr>
            <p:spPr>
              <a:xfrm>
                <a:off x="14550" y="7168"/>
                <a:ext cx="28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676767"/>
                    </a:solidFill>
                    <a:sym typeface="+mn-ea"/>
                  </a:rPr>
                  <a:t>创新、诚信、责任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0759" y="5499"/>
              <a:ext cx="2208" cy="2183"/>
              <a:chOff x="10759" y="5499"/>
              <a:chExt cx="2208" cy="2183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11335" y="6561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zh-CN" b="1" dirty="0">
                    <a:solidFill>
                      <a:srgbClr val="DC5161"/>
                    </a:solidFill>
                    <a:sym typeface="+mn-ea"/>
                  </a:rPr>
                  <a:t>使命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0759" y="7151"/>
                <a:ext cx="220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676767"/>
                    </a:solidFill>
                    <a:sym typeface="+mn-ea"/>
                  </a:rPr>
                  <a:t>让生意更简单</a:t>
                </a:r>
              </a:p>
            </p:txBody>
          </p:sp>
          <p:sp>
            <p:nvSpPr>
              <p:cNvPr id="88" name="KSO_Shape"/>
              <p:cNvSpPr/>
              <p:nvPr/>
            </p:nvSpPr>
            <p:spPr bwMode="auto">
              <a:xfrm>
                <a:off x="11364" y="5499"/>
                <a:ext cx="780" cy="780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rgbClr val="DC516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382" y="5528"/>
              <a:ext cx="3488" cy="2542"/>
              <a:chOff x="5382" y="5528"/>
              <a:chExt cx="3488" cy="2542"/>
            </a:xfrm>
          </p:grpSpPr>
          <p:sp>
            <p:nvSpPr>
              <p:cNvPr id="83" name="文本框 82"/>
              <p:cNvSpPr txBox="1"/>
              <p:nvPr/>
            </p:nvSpPr>
            <p:spPr>
              <a:xfrm>
                <a:off x="6509" y="6561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>
                    <a:solidFill>
                      <a:srgbClr val="DC5161"/>
                    </a:solidFill>
                    <a:sym typeface="+mn-ea"/>
                  </a:rPr>
                  <a:t>愿景</a:t>
                </a: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5382" y="7151"/>
                <a:ext cx="3488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676767"/>
                    </a:solidFill>
                    <a:sym typeface="+mn-ea"/>
                  </a:rPr>
                  <a:t>以科技构建商业新平台</a:t>
                </a:r>
              </a:p>
              <a:p>
                <a:pPr algn="ctr"/>
                <a:r>
                  <a:rPr lang="zh-CN" altLang="en-US" sz="1600" dirty="0">
                    <a:solidFill>
                      <a:srgbClr val="676767"/>
                    </a:solidFill>
                    <a:sym typeface="+mn-ea"/>
                  </a:rPr>
                  <a:t>引领商业新秩序</a:t>
                </a:r>
              </a:p>
            </p:txBody>
          </p:sp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6649" y="5528"/>
                <a:ext cx="728" cy="666"/>
              </a:xfrm>
              <a:custGeom>
                <a:avLst/>
                <a:gdLst>
                  <a:gd name="T0" fmla="*/ 31 w 177"/>
                  <a:gd name="T1" fmla="*/ 94 h 164"/>
                  <a:gd name="T2" fmla="*/ 19 w 177"/>
                  <a:gd name="T3" fmla="*/ 94 h 164"/>
                  <a:gd name="T4" fmla="*/ 1 w 177"/>
                  <a:gd name="T5" fmla="*/ 79 h 164"/>
                  <a:gd name="T6" fmla="*/ 12 w 177"/>
                  <a:gd name="T7" fmla="*/ 47 h 164"/>
                  <a:gd name="T8" fmla="*/ 36 w 177"/>
                  <a:gd name="T9" fmla="*/ 55 h 164"/>
                  <a:gd name="T10" fmla="*/ 48 w 177"/>
                  <a:gd name="T11" fmla="*/ 52 h 164"/>
                  <a:gd name="T12" fmla="*/ 48 w 177"/>
                  <a:gd name="T13" fmla="*/ 59 h 164"/>
                  <a:gd name="T14" fmla="*/ 55 w 177"/>
                  <a:gd name="T15" fmla="*/ 82 h 164"/>
                  <a:gd name="T16" fmla="*/ 31 w 177"/>
                  <a:gd name="T17" fmla="*/ 94 h 164"/>
                  <a:gd name="T18" fmla="*/ 36 w 177"/>
                  <a:gd name="T19" fmla="*/ 47 h 164"/>
                  <a:gd name="T20" fmla="*/ 12 w 177"/>
                  <a:gd name="T21" fmla="*/ 23 h 164"/>
                  <a:gd name="T22" fmla="*/ 36 w 177"/>
                  <a:gd name="T23" fmla="*/ 0 h 164"/>
                  <a:gd name="T24" fmla="*/ 59 w 177"/>
                  <a:gd name="T25" fmla="*/ 23 h 164"/>
                  <a:gd name="T26" fmla="*/ 36 w 177"/>
                  <a:gd name="T27" fmla="*/ 47 h 164"/>
                  <a:gd name="T28" fmla="*/ 129 w 177"/>
                  <a:gd name="T29" fmla="*/ 164 h 164"/>
                  <a:gd name="T30" fmla="*/ 49 w 177"/>
                  <a:gd name="T31" fmla="*/ 164 h 164"/>
                  <a:gd name="T32" fmla="*/ 24 w 177"/>
                  <a:gd name="T33" fmla="*/ 140 h 164"/>
                  <a:gd name="T34" fmla="*/ 56 w 177"/>
                  <a:gd name="T35" fmla="*/ 88 h 164"/>
                  <a:gd name="T36" fmla="*/ 89 w 177"/>
                  <a:gd name="T37" fmla="*/ 101 h 164"/>
                  <a:gd name="T38" fmla="*/ 121 w 177"/>
                  <a:gd name="T39" fmla="*/ 88 h 164"/>
                  <a:gd name="T40" fmla="*/ 153 w 177"/>
                  <a:gd name="T41" fmla="*/ 140 h 164"/>
                  <a:gd name="T42" fmla="*/ 129 w 177"/>
                  <a:gd name="T43" fmla="*/ 164 h 164"/>
                  <a:gd name="T44" fmla="*/ 89 w 177"/>
                  <a:gd name="T45" fmla="*/ 94 h 164"/>
                  <a:gd name="T46" fmla="*/ 53 w 177"/>
                  <a:gd name="T47" fmla="*/ 59 h 164"/>
                  <a:gd name="T48" fmla="*/ 89 w 177"/>
                  <a:gd name="T49" fmla="*/ 23 h 164"/>
                  <a:gd name="T50" fmla="*/ 124 w 177"/>
                  <a:gd name="T51" fmla="*/ 59 h 164"/>
                  <a:gd name="T52" fmla="*/ 89 w 177"/>
                  <a:gd name="T53" fmla="*/ 94 h 164"/>
                  <a:gd name="T54" fmla="*/ 141 w 177"/>
                  <a:gd name="T55" fmla="*/ 47 h 164"/>
                  <a:gd name="T56" fmla="*/ 118 w 177"/>
                  <a:gd name="T57" fmla="*/ 23 h 164"/>
                  <a:gd name="T58" fmla="*/ 141 w 177"/>
                  <a:gd name="T59" fmla="*/ 0 h 164"/>
                  <a:gd name="T60" fmla="*/ 165 w 177"/>
                  <a:gd name="T61" fmla="*/ 23 h 164"/>
                  <a:gd name="T62" fmla="*/ 141 w 177"/>
                  <a:gd name="T63" fmla="*/ 47 h 164"/>
                  <a:gd name="T64" fmla="*/ 159 w 177"/>
                  <a:gd name="T65" fmla="*/ 94 h 164"/>
                  <a:gd name="T66" fmla="*/ 146 w 177"/>
                  <a:gd name="T67" fmla="*/ 94 h 164"/>
                  <a:gd name="T68" fmla="*/ 122 w 177"/>
                  <a:gd name="T69" fmla="*/ 82 h 164"/>
                  <a:gd name="T70" fmla="*/ 130 w 177"/>
                  <a:gd name="T71" fmla="*/ 59 h 164"/>
                  <a:gd name="T72" fmla="*/ 129 w 177"/>
                  <a:gd name="T73" fmla="*/ 52 h 164"/>
                  <a:gd name="T74" fmla="*/ 141 w 177"/>
                  <a:gd name="T75" fmla="*/ 55 h 164"/>
                  <a:gd name="T76" fmla="*/ 165 w 177"/>
                  <a:gd name="T77" fmla="*/ 47 h 164"/>
                  <a:gd name="T78" fmla="*/ 177 w 177"/>
                  <a:gd name="T79" fmla="*/ 79 h 164"/>
                  <a:gd name="T80" fmla="*/ 159 w 177"/>
                  <a:gd name="T81" fmla="*/ 9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7" h="164">
                    <a:moveTo>
                      <a:pt x="31" y="94"/>
                    </a:moveTo>
                    <a:cubicBezTo>
                      <a:pt x="19" y="94"/>
                      <a:pt x="19" y="94"/>
                      <a:pt x="19" y="94"/>
                    </a:cubicBezTo>
                    <a:cubicBezTo>
                      <a:pt x="9" y="94"/>
                      <a:pt x="1" y="89"/>
                      <a:pt x="1" y="79"/>
                    </a:cubicBezTo>
                    <a:cubicBezTo>
                      <a:pt x="1" y="72"/>
                      <a:pt x="0" y="47"/>
                      <a:pt x="12" y="47"/>
                    </a:cubicBezTo>
                    <a:cubicBezTo>
                      <a:pt x="14" y="47"/>
                      <a:pt x="24" y="55"/>
                      <a:pt x="36" y="55"/>
                    </a:cubicBezTo>
                    <a:cubicBezTo>
                      <a:pt x="40" y="55"/>
                      <a:pt x="44" y="54"/>
                      <a:pt x="48" y="52"/>
                    </a:cubicBezTo>
                    <a:cubicBezTo>
                      <a:pt x="48" y="54"/>
                      <a:pt x="48" y="57"/>
                      <a:pt x="48" y="59"/>
                    </a:cubicBezTo>
                    <a:cubicBezTo>
                      <a:pt x="48" y="67"/>
                      <a:pt x="50" y="75"/>
                      <a:pt x="55" y="82"/>
                    </a:cubicBezTo>
                    <a:cubicBezTo>
                      <a:pt x="46" y="82"/>
                      <a:pt x="37" y="86"/>
                      <a:pt x="31" y="94"/>
                    </a:cubicBezTo>
                    <a:close/>
                    <a:moveTo>
                      <a:pt x="36" y="47"/>
                    </a:moveTo>
                    <a:cubicBezTo>
                      <a:pt x="23" y="47"/>
                      <a:pt x="12" y="36"/>
                      <a:pt x="12" y="23"/>
                    </a:cubicBezTo>
                    <a:cubicBezTo>
                      <a:pt x="12" y="10"/>
                      <a:pt x="23" y="0"/>
                      <a:pt x="36" y="0"/>
                    </a:cubicBezTo>
                    <a:cubicBezTo>
                      <a:pt x="49" y="0"/>
                      <a:pt x="59" y="10"/>
                      <a:pt x="59" y="23"/>
                    </a:cubicBezTo>
                    <a:cubicBezTo>
                      <a:pt x="59" y="36"/>
                      <a:pt x="49" y="47"/>
                      <a:pt x="36" y="47"/>
                    </a:cubicBezTo>
                    <a:close/>
                    <a:moveTo>
                      <a:pt x="129" y="164"/>
                    </a:moveTo>
                    <a:cubicBezTo>
                      <a:pt x="49" y="164"/>
                      <a:pt x="49" y="164"/>
                      <a:pt x="49" y="164"/>
                    </a:cubicBezTo>
                    <a:cubicBezTo>
                      <a:pt x="34" y="164"/>
                      <a:pt x="24" y="155"/>
                      <a:pt x="24" y="140"/>
                    </a:cubicBezTo>
                    <a:cubicBezTo>
                      <a:pt x="24" y="120"/>
                      <a:pt x="29" y="88"/>
                      <a:pt x="56" y="88"/>
                    </a:cubicBezTo>
                    <a:cubicBezTo>
                      <a:pt x="59" y="88"/>
                      <a:pt x="70" y="101"/>
                      <a:pt x="89" y="101"/>
                    </a:cubicBezTo>
                    <a:cubicBezTo>
                      <a:pt x="107" y="101"/>
                      <a:pt x="118" y="88"/>
                      <a:pt x="121" y="88"/>
                    </a:cubicBezTo>
                    <a:cubicBezTo>
                      <a:pt x="148" y="88"/>
                      <a:pt x="153" y="120"/>
                      <a:pt x="153" y="140"/>
                    </a:cubicBezTo>
                    <a:cubicBezTo>
                      <a:pt x="153" y="155"/>
                      <a:pt x="143" y="164"/>
                      <a:pt x="129" y="164"/>
                    </a:cubicBezTo>
                    <a:close/>
                    <a:moveTo>
                      <a:pt x="89" y="94"/>
                    </a:moveTo>
                    <a:cubicBezTo>
                      <a:pt x="69" y="94"/>
                      <a:pt x="53" y="78"/>
                      <a:pt x="53" y="59"/>
                    </a:cubicBezTo>
                    <a:cubicBezTo>
                      <a:pt x="53" y="39"/>
                      <a:pt x="69" y="23"/>
                      <a:pt x="89" y="23"/>
                    </a:cubicBezTo>
                    <a:cubicBezTo>
                      <a:pt x="108" y="23"/>
                      <a:pt x="124" y="39"/>
                      <a:pt x="124" y="59"/>
                    </a:cubicBezTo>
                    <a:cubicBezTo>
                      <a:pt x="124" y="78"/>
                      <a:pt x="108" y="94"/>
                      <a:pt x="89" y="94"/>
                    </a:cubicBezTo>
                    <a:close/>
                    <a:moveTo>
                      <a:pt x="141" y="47"/>
                    </a:moveTo>
                    <a:cubicBezTo>
                      <a:pt x="128" y="47"/>
                      <a:pt x="118" y="36"/>
                      <a:pt x="118" y="23"/>
                    </a:cubicBezTo>
                    <a:cubicBezTo>
                      <a:pt x="118" y="10"/>
                      <a:pt x="128" y="0"/>
                      <a:pt x="141" y="0"/>
                    </a:cubicBezTo>
                    <a:cubicBezTo>
                      <a:pt x="154" y="0"/>
                      <a:pt x="165" y="10"/>
                      <a:pt x="165" y="23"/>
                    </a:cubicBezTo>
                    <a:cubicBezTo>
                      <a:pt x="165" y="36"/>
                      <a:pt x="154" y="47"/>
                      <a:pt x="141" y="47"/>
                    </a:cubicBezTo>
                    <a:close/>
                    <a:moveTo>
                      <a:pt x="159" y="94"/>
                    </a:moveTo>
                    <a:cubicBezTo>
                      <a:pt x="146" y="94"/>
                      <a:pt x="146" y="94"/>
                      <a:pt x="146" y="94"/>
                    </a:cubicBezTo>
                    <a:cubicBezTo>
                      <a:pt x="140" y="86"/>
                      <a:pt x="132" y="82"/>
                      <a:pt x="122" y="82"/>
                    </a:cubicBezTo>
                    <a:cubicBezTo>
                      <a:pt x="127" y="75"/>
                      <a:pt x="130" y="67"/>
                      <a:pt x="130" y="59"/>
                    </a:cubicBezTo>
                    <a:cubicBezTo>
                      <a:pt x="130" y="57"/>
                      <a:pt x="129" y="54"/>
                      <a:pt x="129" y="52"/>
                    </a:cubicBezTo>
                    <a:cubicBezTo>
                      <a:pt x="133" y="54"/>
                      <a:pt x="137" y="55"/>
                      <a:pt x="141" y="55"/>
                    </a:cubicBezTo>
                    <a:cubicBezTo>
                      <a:pt x="154" y="55"/>
                      <a:pt x="163" y="47"/>
                      <a:pt x="165" y="47"/>
                    </a:cubicBezTo>
                    <a:cubicBezTo>
                      <a:pt x="177" y="47"/>
                      <a:pt x="177" y="72"/>
                      <a:pt x="177" y="79"/>
                    </a:cubicBezTo>
                    <a:cubicBezTo>
                      <a:pt x="177" y="89"/>
                      <a:pt x="168" y="94"/>
                      <a:pt x="159" y="94"/>
                    </a:cubicBezTo>
                    <a:close/>
                  </a:path>
                </a:pathLst>
              </a:custGeom>
              <a:solidFill>
                <a:srgbClr val="DC51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anose="020B0502020104020203" charset="0"/>
                </a:endParaRPr>
              </a:p>
            </p:txBody>
          </p:sp>
        </p:grpSp>
      </p:grpSp>
      <p:cxnSp>
        <p:nvCxnSpPr>
          <p:cNvPr id="94" name="直接连接符 93"/>
          <p:cNvCxnSpPr/>
          <p:nvPr/>
        </p:nvCxnSpPr>
        <p:spPr>
          <a:xfrm>
            <a:off x="913130" y="1047262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68F2EA92-6CCA-4434-9BB7-69EA59F6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16" y="1538566"/>
            <a:ext cx="3933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691478"/>
            <a:ext cx="12192000" cy="216633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75468" y="2566860"/>
            <a:ext cx="9102871" cy="116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7585" b="1">
                <a:solidFill>
                  <a:schemeClr val="accent1"/>
                </a:solidFill>
                <a:cs typeface="Arial" panose="020B0604020202090204" pitchFamily="34" charset="0"/>
              </a:rPr>
              <a:t>THANK YOU </a:t>
            </a:r>
            <a:endParaRPr lang="zh-CN" altLang="en-US" sz="7585" b="1">
              <a:solidFill>
                <a:schemeClr val="accent1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48463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行业面临挑战</a:t>
            </a:r>
          </a:p>
          <a:p>
            <a:pPr>
              <a:lnSpc>
                <a:spcPct val="90000"/>
              </a:lnSpc>
            </a:pPr>
            <a:endParaRPr lang="zh-CN" altLang="en-US" sz="3200" b="1" dirty="0">
              <a:solidFill>
                <a:schemeClr val="dk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0" y="3032045"/>
            <a:ext cx="570180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+mj-lt"/>
              </a:rPr>
              <a:t>购物中心</a:t>
            </a:r>
            <a:r>
              <a:rPr lang="zh-CN" altLang="en-US" b="1" dirty="0">
                <a:solidFill>
                  <a:srgbClr val="191919"/>
                </a:solidFill>
                <a:latin typeface="+mj-lt"/>
              </a:rPr>
              <a:t>：</a:t>
            </a:r>
            <a:r>
              <a:rPr lang="zh-CN" altLang="en-US" i="0" dirty="0">
                <a:solidFill>
                  <a:srgbClr val="191919"/>
                </a:solidFill>
                <a:effectLst/>
                <a:latin typeface="+mj-lt"/>
              </a:rPr>
              <a:t>电商冲击、疫情影响</a:t>
            </a:r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+mj-lt"/>
              </a:rPr>
              <a:t>写字楼：</a:t>
            </a:r>
            <a:r>
              <a:rPr lang="zh-CN" altLang="en-US" i="0" dirty="0">
                <a:solidFill>
                  <a:srgbClr val="191919"/>
                </a:solidFill>
                <a:effectLst/>
                <a:latin typeface="+mj-lt"/>
              </a:rPr>
              <a:t>线上办公、疫情影响空置率上升</a:t>
            </a:r>
            <a:endParaRPr lang="en-US" altLang="zh-CN" i="0" dirty="0">
              <a:solidFill>
                <a:srgbClr val="191919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91919"/>
                </a:solidFill>
                <a:latin typeface="+mj-lt"/>
              </a:rPr>
              <a:t>商贸城</a:t>
            </a:r>
            <a:r>
              <a:rPr lang="zh-CN" altLang="en-US" b="1" i="0" dirty="0">
                <a:solidFill>
                  <a:srgbClr val="191919"/>
                </a:solidFill>
                <a:effectLst/>
                <a:latin typeface="+mj-lt"/>
              </a:rPr>
              <a:t>：</a:t>
            </a:r>
            <a:r>
              <a:rPr lang="zh-CN" altLang="en-US" i="0" dirty="0">
                <a:solidFill>
                  <a:srgbClr val="191919"/>
                </a:solidFill>
                <a:effectLst/>
                <a:latin typeface="+mj-lt"/>
              </a:rPr>
              <a:t>疫情管控，租户经营影响，租金承受压力大</a:t>
            </a:r>
            <a:endParaRPr lang="en-US" altLang="zh-CN" i="0" dirty="0">
              <a:solidFill>
                <a:srgbClr val="191919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91919"/>
                </a:solidFill>
                <a:latin typeface="+mj-lt"/>
              </a:rPr>
              <a:t>商品房：</a:t>
            </a:r>
            <a:r>
              <a:rPr lang="zh-CN" altLang="en-US" dirty="0">
                <a:solidFill>
                  <a:srgbClr val="191919"/>
                </a:solidFill>
                <a:latin typeface="+mj-lt"/>
              </a:rPr>
              <a:t>大规模建设放缓、政策调整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053" y="1450280"/>
            <a:ext cx="10812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苹方-简" panose="020B0400000000000000" charset="-122"/>
              </a:rPr>
              <a:t>疫情发生以来，经济下行压力骤然加大，许多企业通过申请减租、免租或缩减面积，降低经营成本以度过难关。同时，因疫情而兴起的线上活动，又反过来对传统的商业地产造成一定的冲击，比如线上教育、远程办公等。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3" y="2765345"/>
            <a:ext cx="5217159" cy="29531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48463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整体解决方案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" name="矩形 2"/>
          <p:cNvSpPr/>
          <p:nvPr/>
        </p:nvSpPr>
        <p:spPr>
          <a:xfrm>
            <a:off x="4069020" y="5685182"/>
            <a:ext cx="7249106" cy="596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现有系统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5887220" y="5804449"/>
            <a:ext cx="1099928" cy="3578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财务系统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7202553" y="5804450"/>
            <a:ext cx="1099928" cy="3578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物业系统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8517886" y="5804449"/>
            <a:ext cx="1099928" cy="3578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办公系统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833219" y="5804449"/>
            <a:ext cx="1099928" cy="3578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智能设备</a:t>
            </a:r>
          </a:p>
        </p:txBody>
      </p:sp>
      <p:sp>
        <p:nvSpPr>
          <p:cNvPr id="14" name="矩形 13"/>
          <p:cNvSpPr/>
          <p:nvPr/>
        </p:nvSpPr>
        <p:spPr>
          <a:xfrm>
            <a:off x="4069020" y="4289437"/>
            <a:ext cx="7249106" cy="1159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6" name="矩形 15"/>
          <p:cNvSpPr/>
          <p:nvPr/>
        </p:nvSpPr>
        <p:spPr>
          <a:xfrm>
            <a:off x="8375371" y="4938763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第三方接入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57997" y="4435352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业务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20" name="矩形 19"/>
          <p:cNvSpPr/>
          <p:nvPr/>
        </p:nvSpPr>
        <p:spPr>
          <a:xfrm>
            <a:off x="6857997" y="4931661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系统集成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40623" y="4435352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基础数据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5340623" y="4945867"/>
            <a:ext cx="1285460" cy="3782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系统监控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7463" y="4938762"/>
            <a:ext cx="1280742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大数据分析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75371" y="4439538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配置中心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92745" y="4433179"/>
            <a:ext cx="1285460" cy="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任务中心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69020" y="2052320"/>
            <a:ext cx="7249106" cy="2001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4" name="矩形 33"/>
          <p:cNvSpPr/>
          <p:nvPr/>
        </p:nvSpPr>
        <p:spPr>
          <a:xfrm>
            <a:off x="4842285" y="2214386"/>
            <a:ext cx="1120197" cy="17215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物业管理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物业资料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物业状态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预警提醒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任务触发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物业服务</a:t>
            </a:r>
          </a:p>
        </p:txBody>
      </p:sp>
      <p:sp>
        <p:nvSpPr>
          <p:cNvPr id="36" name="矩形 35"/>
          <p:cNvSpPr/>
          <p:nvPr/>
        </p:nvSpPr>
        <p:spPr>
          <a:xfrm>
            <a:off x="6097879" y="2214386"/>
            <a:ext cx="1120197" cy="17215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招商管理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出租任务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出售任务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任务分配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任务监控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77352" y="2217523"/>
            <a:ext cx="1120197" cy="17215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营销管理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租售广告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线下推广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线上发布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社交裂变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新闻热度</a:t>
            </a:r>
          </a:p>
        </p:txBody>
      </p:sp>
      <p:sp>
        <p:nvSpPr>
          <p:cNvPr id="42" name="矩形 41"/>
          <p:cNvSpPr/>
          <p:nvPr/>
        </p:nvSpPr>
        <p:spPr>
          <a:xfrm>
            <a:off x="8656825" y="2214386"/>
            <a:ext cx="1120197" cy="17215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销售管理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会员体系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销售</a:t>
            </a:r>
            <a:r>
              <a:rPr lang="en-US" altLang="zh-CN" sz="1400" dirty="0">
                <a:solidFill>
                  <a:schemeClr val="bg1"/>
                </a:solidFill>
              </a:rPr>
              <a:t>CRM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合同管理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入驻管理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38923" y="2214385"/>
            <a:ext cx="1120197" cy="17215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报表分析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租控图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任务达成率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关注度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89000" y="1232267"/>
            <a:ext cx="8570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90204" pitchFamily="34" charset="0"/>
              </a:rPr>
              <a:t>依托大数据和互联网技术应用，探索实体商业的数字化升级，开创商业地产新征程</a:t>
            </a:r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4" y="2041624"/>
            <a:ext cx="2822480" cy="423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477647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租控管理</a:t>
            </a:r>
            <a:r>
              <a:rPr lang="en-US" altLang="zh-CN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租控图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9257" y="1315780"/>
            <a:ext cx="9046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租控图实时展示所有房源出租情况，招商经理既可全面租控动态，又可细化管理颗粒度，大大提高房源盘点效率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2153350" y="3070371"/>
            <a:ext cx="2669419" cy="266941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ash"/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849" y="4102448"/>
            <a:ext cx="1334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私域流量池</a:t>
            </a:r>
          </a:p>
        </p:txBody>
      </p:sp>
      <p:sp>
        <p:nvSpPr>
          <p:cNvPr id="13" name="椭圆 12"/>
          <p:cNvSpPr/>
          <p:nvPr/>
        </p:nvSpPr>
        <p:spPr>
          <a:xfrm>
            <a:off x="2797849" y="3768972"/>
            <a:ext cx="1334710" cy="13347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租控图</a:t>
            </a:r>
          </a:p>
        </p:txBody>
      </p:sp>
      <p:sp>
        <p:nvSpPr>
          <p:cNvPr id="15" name="椭圆 14"/>
          <p:cNvSpPr/>
          <p:nvPr/>
        </p:nvSpPr>
        <p:spPr>
          <a:xfrm>
            <a:off x="4526624" y="4536386"/>
            <a:ext cx="500517" cy="50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48281" y="4523100"/>
            <a:ext cx="500517" cy="50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20760" y="2838456"/>
            <a:ext cx="500517" cy="50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3677" y="2430274"/>
            <a:ext cx="1257671" cy="3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楼层分布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844611" y="4586729"/>
            <a:ext cx="1505510" cy="3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租赁状态</a:t>
            </a:r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5042430" y="4610432"/>
            <a:ext cx="1409551" cy="3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招商信息</a:t>
            </a:r>
            <a:endParaRPr lang="en-US" altLang="zh-CN" dirty="0"/>
          </a:p>
        </p:txBody>
      </p:sp>
      <p:pic>
        <p:nvPicPr>
          <p:cNvPr id="32" name="图片 31" descr="手机截图图社交软件的信息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76" y="2103109"/>
            <a:ext cx="2215580" cy="3879338"/>
          </a:xfrm>
          <a:prstGeom prst="rect">
            <a:avLst/>
          </a:prstGeom>
          <a:ln>
            <a:gradFill>
              <a:gsLst>
                <a:gs pos="0">
                  <a:schemeClr val="tx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9" name="图片 8" descr="手机屏幕截图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3" y="2103109"/>
            <a:ext cx="2215581" cy="3847749"/>
          </a:xfrm>
          <a:prstGeom prst="rect">
            <a:avLst/>
          </a:prstGeom>
          <a:ln>
            <a:gradFill>
              <a:gsLst>
                <a:gs pos="0">
                  <a:schemeClr val="tx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>
            <a:off x="1798183" y="2287793"/>
            <a:ext cx="2620216" cy="3583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514731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租控管理</a:t>
            </a:r>
            <a:r>
              <a:rPr lang="en-US" altLang="zh-CN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招商计划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6492" y="34889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dirty="0"/>
              <a:t>项目信息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6492" y="398440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q"/>
            </a:lvl1pPr>
          </a:lstStyle>
          <a:p>
            <a:r>
              <a:rPr lang="zh-CN" altLang="en-US" dirty="0"/>
              <a:t>楼栋楼层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76331" y="4479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q"/>
            </a:lvl1pPr>
          </a:lstStyle>
          <a:p>
            <a:r>
              <a:rPr lang="zh-CN" altLang="en-US"/>
              <a:t>租赁单元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76331" y="49753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q"/>
            </a:lvl1pPr>
          </a:lstStyle>
          <a:p>
            <a:r>
              <a:rPr lang="zh-CN" altLang="en-US" dirty="0"/>
              <a:t>单元定位</a:t>
            </a:r>
            <a:endParaRPr 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2091687" y="3184468"/>
            <a:ext cx="213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67929" y="2640414"/>
            <a:ext cx="11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52" name="矩形: 圆角 51"/>
          <p:cNvSpPr/>
          <p:nvPr/>
        </p:nvSpPr>
        <p:spPr>
          <a:xfrm>
            <a:off x="4711121" y="2287367"/>
            <a:ext cx="2620509" cy="35841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5004625" y="3184468"/>
            <a:ext cx="213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7628536" y="2255635"/>
            <a:ext cx="2620216" cy="3615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7922040" y="3152310"/>
            <a:ext cx="213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28404" y="2638127"/>
            <a:ext cx="11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招商要求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95119" y="2631119"/>
            <a:ext cx="11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跟进情况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044159" y="348520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q"/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招商业态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4159" y="39816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zh-CN" altLang="en-US" dirty="0"/>
              <a:t>招商品牌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44159" y="448581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zh-CN" altLang="en-US"/>
              <a:t>招商底价</a:t>
            </a:r>
            <a:endParaRPr 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980660" y="348520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招商进度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980660" y="39816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跟进方式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980660" y="448581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zh-CN" altLang="en-US" dirty="0"/>
              <a:t>渠道方式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" y="144809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根据商业项目的定位，精心规划招商业态分布，提升整体商业价值</a:t>
            </a:r>
            <a:endParaRPr lang="en-US" dirty="0"/>
          </a:p>
        </p:txBody>
      </p:sp>
      <p:pic>
        <p:nvPicPr>
          <p:cNvPr id="11" name="图片 10" descr="标志上写着字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98" y="2640421"/>
            <a:ext cx="360000" cy="360000"/>
          </a:xfrm>
          <a:prstGeom prst="rect">
            <a:avLst/>
          </a:prstGeom>
        </p:spPr>
      </p:pic>
      <p:pic>
        <p:nvPicPr>
          <p:cNvPr id="14" name="图片 13" descr="图片包含 物体, 钟表, 监控, 标志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40" y="2635785"/>
            <a:ext cx="360000" cy="360000"/>
          </a:xfrm>
          <a:prstGeom prst="rect">
            <a:avLst/>
          </a:prstGeom>
        </p:spPr>
      </p:pic>
      <p:pic>
        <p:nvPicPr>
          <p:cNvPr id="16" name="图片 15" descr="图片包含 画, 钟表, 标志, 游戏机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55" y="2629170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49504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租控管理</a:t>
            </a:r>
            <a:r>
              <a:rPr lang="en-US" altLang="zh-CN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客户管理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286872" y="2209725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/>
          </a:p>
        </p:txBody>
      </p:sp>
      <p:sp>
        <p:nvSpPr>
          <p:cNvPr id="6" name="矩形: 圆角 5"/>
          <p:cNvSpPr/>
          <p:nvPr/>
        </p:nvSpPr>
        <p:spPr>
          <a:xfrm>
            <a:off x="4732563" y="2209725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7196723" y="2209725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7196723" y="4473258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2286872" y="4473257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0" i="0" dirty="0">
              <a:solidFill>
                <a:srgbClr val="2E375E"/>
              </a:solidFill>
              <a:effectLst/>
              <a:latin typeface="Helvetica Neue" panose="02000503000000020004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732563" y="4473257"/>
            <a:ext cx="2035321" cy="2007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0" i="0" dirty="0">
              <a:solidFill>
                <a:srgbClr val="2E375E"/>
              </a:solidFill>
              <a:effectLst/>
              <a:latin typeface="Helvetica Neue" panose="020005030000000200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68661" y="2950720"/>
            <a:ext cx="167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客户信息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564337" y="3357058"/>
            <a:ext cx="1474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维护客户的基本信息，联系方式</a:t>
            </a:r>
            <a:endParaRPr 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943463" y="2950720"/>
            <a:ext cx="134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客户需求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522786" y="2950720"/>
            <a:ext cx="11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客户跟进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564337" y="5110678"/>
            <a:ext cx="122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走势分析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943462" y="5110678"/>
            <a:ext cx="134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转化分析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522786" y="5116018"/>
            <a:ext cx="125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流失分析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564337" y="5515520"/>
            <a:ext cx="1474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分析客户来访量和成交量趋势</a:t>
            </a:r>
            <a:endParaRPr 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54646" y="3353161"/>
            <a:ext cx="1474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-apple-system"/>
              </a:rPr>
              <a:t>分类记录客户需求，为招商工作提供依据</a:t>
            </a:r>
            <a:endParaRPr 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522786" y="3353161"/>
            <a:ext cx="1474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记录每个客户的跟进情况，实时掌握客户意愿</a:t>
            </a:r>
            <a:endParaRPr 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952335" y="5483574"/>
            <a:ext cx="1474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分析各渠道转化率，发现其中规律</a:t>
            </a:r>
            <a:endParaRPr 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522786" y="5483574"/>
            <a:ext cx="14747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-apple-system"/>
              </a:rPr>
              <a:t>统计客户流失原因，为后续的招商提供改进依据</a:t>
            </a:r>
            <a:endParaRPr lang="en-US" sz="1000" dirty="0"/>
          </a:p>
        </p:txBody>
      </p:sp>
      <p:pic>
        <p:nvPicPr>
          <p:cNvPr id="47" name="图片 46" descr="图片包含 游戏机, 画, 标志, 食物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61" y="4651469"/>
            <a:ext cx="360000" cy="360000"/>
          </a:xfrm>
          <a:prstGeom prst="rect">
            <a:avLst/>
          </a:prstGeom>
        </p:spPr>
      </p:pic>
      <p:pic>
        <p:nvPicPr>
          <p:cNvPr id="51" name="图片 50" descr="图片包含 游戏机, 画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84" y="2498348"/>
            <a:ext cx="365400" cy="360000"/>
          </a:xfrm>
          <a:prstGeom prst="rect">
            <a:avLst/>
          </a:prstGeom>
        </p:spPr>
      </p:pic>
      <p:pic>
        <p:nvPicPr>
          <p:cNvPr id="53" name="图片 52" descr="图片包含 物体, 钟表, 照片, 脸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61" y="2500806"/>
            <a:ext cx="360000" cy="360000"/>
          </a:xfrm>
          <a:prstGeom prst="rect">
            <a:avLst/>
          </a:prstGeom>
        </p:spPr>
      </p:pic>
      <p:pic>
        <p:nvPicPr>
          <p:cNvPr id="55" name="图片 54" descr="图片包含 物体, 标志, 钟表, 监控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85" y="2498348"/>
            <a:ext cx="360000" cy="360000"/>
          </a:xfrm>
          <a:prstGeom prst="rect">
            <a:avLst/>
          </a:prstGeom>
        </p:spPr>
      </p:pic>
      <p:pic>
        <p:nvPicPr>
          <p:cNvPr id="57" name="图片 56" descr="图片包含 游戏机, 画, 盘子, 标志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84" y="4646596"/>
            <a:ext cx="360000" cy="360000"/>
          </a:xfrm>
          <a:prstGeom prst="rect">
            <a:avLst/>
          </a:prstGeom>
        </p:spPr>
      </p:pic>
      <p:pic>
        <p:nvPicPr>
          <p:cNvPr id="59" name="图片 58" descr="卡通人物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63" y="4646596"/>
            <a:ext cx="360000" cy="3600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89000" y="1231883"/>
            <a:ext cx="9545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分类管理新增客户、跟进中客户、流失客户、成交客户，快速掌握出租目标完成进度；实时记录客户关键信息，形成精准用户画像，用数据指导招商策略优化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C780229A-2F28-46AC-A058-0486960A5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50" y="2557905"/>
            <a:ext cx="1883531" cy="3331924"/>
          </a:xfrm>
          <a:prstGeom prst="rect">
            <a:avLst/>
          </a:prstGeom>
        </p:spPr>
      </p:pic>
      <p:pic>
        <p:nvPicPr>
          <p:cNvPr id="17" name="图片 16" descr="社交网站的手机截图&#10;&#10;描述已自动生成">
            <a:extLst>
              <a:ext uri="{FF2B5EF4-FFF2-40B4-BE49-F238E27FC236}">
                <a16:creationId xmlns:a16="http://schemas.microsoft.com/office/drawing/2014/main" id="{0D91BC16-3CB5-40C8-95B3-DAFA0BE5E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80" y="2557905"/>
            <a:ext cx="1962446" cy="3313252"/>
          </a:xfrm>
          <a:prstGeom prst="rect">
            <a:avLst/>
          </a:prstGeom>
        </p:spPr>
      </p:pic>
      <p:pic>
        <p:nvPicPr>
          <p:cNvPr id="9" name="图片 8" descr="手机截图图社交软件的信息&#10;&#10;描述已自动生成">
            <a:extLst>
              <a:ext uri="{FF2B5EF4-FFF2-40B4-BE49-F238E27FC236}">
                <a16:creationId xmlns:a16="http://schemas.microsoft.com/office/drawing/2014/main" id="{71863C8F-8798-421E-ADD7-9F96331B7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93" y="2557905"/>
            <a:ext cx="1913476" cy="333192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55981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裂变营销方案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3349" y="1356160"/>
            <a:ext cx="103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分享楼书是基于社交平台的裂变营销玩法，通过激发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意愿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从而拓宽获客渠道，提高成交量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751653" y="3305195"/>
            <a:ext cx="1800000" cy="1800000"/>
          </a:xfrm>
          <a:prstGeom prst="ellipse">
            <a:avLst/>
          </a:prstGeom>
          <a:solidFill>
            <a:srgbClr val="D7475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7" name="直接连接符 4"/>
          <p:cNvCxnSpPr>
            <a:cxnSpLocks noChangeShapeType="1"/>
          </p:cNvCxnSpPr>
          <p:nvPr/>
        </p:nvCxnSpPr>
        <p:spPr bwMode="auto">
          <a:xfrm flipV="1">
            <a:off x="1652762" y="3146701"/>
            <a:ext cx="1684337" cy="1270"/>
          </a:xfrm>
          <a:prstGeom prst="line">
            <a:avLst/>
          </a:prstGeom>
          <a:noFill/>
          <a:ln w="9525">
            <a:solidFill>
              <a:srgbClr val="D7475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5"/>
          <p:cNvCxnSpPr>
            <a:cxnSpLocks noChangeShapeType="1"/>
          </p:cNvCxnSpPr>
          <p:nvPr/>
        </p:nvCxnSpPr>
        <p:spPr bwMode="auto">
          <a:xfrm>
            <a:off x="2696762" y="4191971"/>
            <a:ext cx="673171" cy="0"/>
          </a:xfrm>
          <a:prstGeom prst="line">
            <a:avLst/>
          </a:prstGeom>
          <a:noFill/>
          <a:ln w="9525">
            <a:solidFill>
              <a:srgbClr val="D7475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6"/>
          <p:cNvCxnSpPr>
            <a:cxnSpLocks noChangeShapeType="1"/>
          </p:cNvCxnSpPr>
          <p:nvPr/>
        </p:nvCxnSpPr>
        <p:spPr bwMode="auto">
          <a:xfrm>
            <a:off x="1652762" y="5235971"/>
            <a:ext cx="1717171" cy="0"/>
          </a:xfrm>
          <a:prstGeom prst="line">
            <a:avLst/>
          </a:prstGeom>
          <a:noFill/>
          <a:ln w="9525">
            <a:solidFill>
              <a:srgbClr val="D7475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7"/>
          <p:cNvGrpSpPr/>
          <p:nvPr/>
        </p:nvGrpSpPr>
        <p:grpSpPr bwMode="auto">
          <a:xfrm>
            <a:off x="2825992" y="2773735"/>
            <a:ext cx="720725" cy="719138"/>
            <a:chOff x="0" y="0"/>
            <a:chExt cx="720080" cy="720080"/>
          </a:xfrm>
        </p:grpSpPr>
        <p:sp>
          <p:nvSpPr>
            <p:cNvPr id="31" name="椭圆 8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>
              <a:spLocks noChangeArrowheads="1"/>
            </p:cNvSpPr>
            <p:nvPr/>
          </p:nvSpPr>
          <p:spPr bwMode="auto">
            <a:xfrm>
              <a:off x="65609" y="112023"/>
              <a:ext cx="604653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10"/>
          <p:cNvGrpSpPr/>
          <p:nvPr/>
        </p:nvGrpSpPr>
        <p:grpSpPr bwMode="auto">
          <a:xfrm>
            <a:off x="2833894" y="3826072"/>
            <a:ext cx="720725" cy="719137"/>
            <a:chOff x="0" y="0"/>
            <a:chExt cx="720080" cy="720080"/>
          </a:xfrm>
        </p:grpSpPr>
        <p:sp>
          <p:nvSpPr>
            <p:cNvPr id="34" name="椭圆 11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2"/>
            <p:cNvSpPr>
              <a:spLocks noChangeArrowheads="1"/>
            </p:cNvSpPr>
            <p:nvPr/>
          </p:nvSpPr>
          <p:spPr bwMode="auto">
            <a:xfrm>
              <a:off x="46778" y="106986"/>
              <a:ext cx="6046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组合 13"/>
          <p:cNvGrpSpPr/>
          <p:nvPr/>
        </p:nvGrpSpPr>
        <p:grpSpPr bwMode="auto">
          <a:xfrm>
            <a:off x="2822948" y="4890799"/>
            <a:ext cx="720725" cy="720725"/>
            <a:chOff x="0" y="0"/>
            <a:chExt cx="720080" cy="720080"/>
          </a:xfrm>
        </p:grpSpPr>
        <p:sp>
          <p:nvSpPr>
            <p:cNvPr id="38" name="椭圆 14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15"/>
            <p:cNvSpPr>
              <a:spLocks noChangeArrowheads="1"/>
            </p:cNvSpPr>
            <p:nvPr/>
          </p:nvSpPr>
          <p:spPr bwMode="auto">
            <a:xfrm>
              <a:off x="65609" y="103523"/>
              <a:ext cx="6046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0" name="TextBox 16"/>
          <p:cNvSpPr>
            <a:spLocks noChangeArrowheads="1"/>
          </p:cNvSpPr>
          <p:nvPr/>
        </p:nvSpPr>
        <p:spPr bwMode="auto">
          <a:xfrm>
            <a:off x="3464339" y="3062505"/>
            <a:ext cx="255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用户注册成为推手</a:t>
            </a:r>
            <a:endParaRPr lang="en-US" altLang="zh-CN" sz="12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7"/>
          <p:cNvSpPr>
            <a:spLocks noChangeArrowheads="1"/>
          </p:cNvSpPr>
          <p:nvPr/>
        </p:nvSpPr>
        <p:spPr bwMode="auto">
          <a:xfrm>
            <a:off x="3464413" y="2746805"/>
            <a:ext cx="2020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注册成为推手</a:t>
            </a:r>
          </a:p>
        </p:txBody>
      </p:sp>
      <p:sp>
        <p:nvSpPr>
          <p:cNvPr id="42" name="TextBox 18"/>
          <p:cNvSpPr>
            <a:spLocks noChangeArrowheads="1"/>
          </p:cNvSpPr>
          <p:nvPr/>
        </p:nvSpPr>
        <p:spPr bwMode="auto">
          <a:xfrm>
            <a:off x="3483957" y="4181642"/>
            <a:ext cx="2478339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推手将感兴趣的楼书分享给好友，好友可进行预约</a:t>
            </a:r>
            <a:endParaRPr lang="en-US" altLang="zh-CN" sz="12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19"/>
          <p:cNvSpPr>
            <a:spLocks noChangeArrowheads="1"/>
          </p:cNvSpPr>
          <p:nvPr/>
        </p:nvSpPr>
        <p:spPr bwMode="auto">
          <a:xfrm>
            <a:off x="3490052" y="3857033"/>
            <a:ext cx="2533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基于社交平台的分享裂变</a:t>
            </a:r>
          </a:p>
        </p:txBody>
      </p:sp>
      <p:sp>
        <p:nvSpPr>
          <p:cNvPr id="44" name="TextBox 20"/>
          <p:cNvSpPr>
            <a:spLocks noChangeArrowheads="1"/>
          </p:cNvSpPr>
          <p:nvPr/>
        </p:nvSpPr>
        <p:spPr bwMode="auto">
          <a:xfrm>
            <a:off x="3483957" y="5256441"/>
            <a:ext cx="2539969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交易完成后，推手可获得佣金，佣金可提现</a:t>
            </a:r>
            <a:endParaRPr lang="en-US" altLang="zh-CN" sz="12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21"/>
          <p:cNvSpPr>
            <a:spLocks noChangeArrowheads="1"/>
          </p:cNvSpPr>
          <p:nvPr/>
        </p:nvSpPr>
        <p:spPr bwMode="auto">
          <a:xfrm>
            <a:off x="3483957" y="4941506"/>
            <a:ext cx="2020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获得佣金</a:t>
            </a:r>
          </a:p>
        </p:txBody>
      </p:sp>
      <p:sp>
        <p:nvSpPr>
          <p:cNvPr id="46" name="Freeform 5"/>
          <p:cNvSpPr>
            <a:spLocks noEditPoints="1" noChangeArrowheads="1"/>
          </p:cNvSpPr>
          <p:nvPr/>
        </p:nvSpPr>
        <p:spPr bwMode="auto">
          <a:xfrm>
            <a:off x="1399200" y="3526576"/>
            <a:ext cx="493664" cy="446955"/>
          </a:xfrm>
          <a:custGeom>
            <a:avLst/>
            <a:gdLst>
              <a:gd name="T0" fmla="*/ 365717841 w 288"/>
              <a:gd name="T1" fmla="*/ 504455493 h 260"/>
              <a:gd name="T2" fmla="*/ 365717841 w 288"/>
              <a:gd name="T3" fmla="*/ 399361649 h 260"/>
              <a:gd name="T4" fmla="*/ 365717841 w 288"/>
              <a:gd name="T5" fmla="*/ 378341047 h 260"/>
              <a:gd name="T6" fmla="*/ 726208236 w 288"/>
              <a:gd name="T7" fmla="*/ 278501208 h 260"/>
              <a:gd name="T8" fmla="*/ 208981297 w 288"/>
              <a:gd name="T9" fmla="*/ 273247203 h 260"/>
              <a:gd name="T10" fmla="*/ 245552853 w 288"/>
              <a:gd name="T11" fmla="*/ 304775815 h 260"/>
              <a:gd name="T12" fmla="*/ 308247927 w 288"/>
              <a:gd name="T13" fmla="*/ 283755212 h 260"/>
              <a:gd name="T14" fmla="*/ 365717841 w 288"/>
              <a:gd name="T15" fmla="*/ 530730100 h 260"/>
              <a:gd name="T16" fmla="*/ 365717841 w 288"/>
              <a:gd name="T17" fmla="*/ 641077949 h 260"/>
              <a:gd name="T18" fmla="*/ 365717841 w 288"/>
              <a:gd name="T19" fmla="*/ 530730100 h 260"/>
              <a:gd name="T20" fmla="*/ 0 w 288"/>
              <a:gd name="T21" fmla="*/ 672606560 h 260"/>
              <a:gd name="T22" fmla="*/ 726208236 w 288"/>
              <a:gd name="T23" fmla="*/ 567512716 h 260"/>
              <a:gd name="T24" fmla="*/ 0 w 288"/>
              <a:gd name="T25" fmla="*/ 698881167 h 260"/>
              <a:gd name="T26" fmla="*/ 726208236 w 288"/>
              <a:gd name="T27" fmla="*/ 809231308 h 260"/>
              <a:gd name="T28" fmla="*/ 365717841 w 288"/>
              <a:gd name="T29" fmla="*/ 930089458 h 260"/>
              <a:gd name="T30" fmla="*/ 365717841 w 288"/>
              <a:gd name="T31" fmla="*/ 1035185594 h 260"/>
              <a:gd name="T32" fmla="*/ 365717841 w 288"/>
              <a:gd name="T33" fmla="*/ 930089458 h 260"/>
              <a:gd name="T34" fmla="*/ 0 w 288"/>
              <a:gd name="T35" fmla="*/ 1066714205 h 260"/>
              <a:gd name="T36" fmla="*/ 726208236 w 288"/>
              <a:gd name="T37" fmla="*/ 961618069 h 260"/>
              <a:gd name="T38" fmla="*/ 783678150 w 288"/>
              <a:gd name="T39" fmla="*/ 304775815 h 260"/>
              <a:gd name="T40" fmla="*/ 1347926966 w 288"/>
              <a:gd name="T41" fmla="*/ 225954286 h 260"/>
              <a:gd name="T42" fmla="*/ 616493569 w 288"/>
              <a:gd name="T43" fmla="*/ 120858150 h 260"/>
              <a:gd name="T44" fmla="*/ 778455274 w 288"/>
              <a:gd name="T45" fmla="*/ 304775815 h 260"/>
              <a:gd name="T46" fmla="*/ 1347926966 w 288"/>
              <a:gd name="T47" fmla="*/ 99839839 h 260"/>
              <a:gd name="T48" fmla="*/ 809801669 w 288"/>
              <a:gd name="T49" fmla="*/ 105093844 h 260"/>
              <a:gd name="T50" fmla="*/ 1128497633 w 288"/>
              <a:gd name="T51" fmla="*/ 105093844 h 260"/>
              <a:gd name="T52" fmla="*/ 1044904200 w 288"/>
              <a:gd name="T53" fmla="*/ 68311228 h 260"/>
              <a:gd name="T54" fmla="*/ 820249705 w 288"/>
              <a:gd name="T55" fmla="*/ 78821529 h 260"/>
              <a:gd name="T56" fmla="*/ 1347926966 w 288"/>
              <a:gd name="T57" fmla="*/ 357322737 h 260"/>
              <a:gd name="T58" fmla="*/ 783678150 w 288"/>
              <a:gd name="T59" fmla="*/ 336304426 h 260"/>
              <a:gd name="T60" fmla="*/ 783678150 w 288"/>
              <a:gd name="T61" fmla="*/ 441398270 h 260"/>
              <a:gd name="T62" fmla="*/ 783678150 w 288"/>
              <a:gd name="T63" fmla="*/ 572766721 h 260"/>
              <a:gd name="T64" fmla="*/ 1347926966 w 288"/>
              <a:gd name="T65" fmla="*/ 493945192 h 260"/>
              <a:gd name="T66" fmla="*/ 783678150 w 288"/>
              <a:gd name="T67" fmla="*/ 472926882 h 260"/>
              <a:gd name="T68" fmla="*/ 783678150 w 288"/>
              <a:gd name="T69" fmla="*/ 572766721 h 260"/>
              <a:gd name="T70" fmla="*/ 1196415583 w 288"/>
              <a:gd name="T71" fmla="*/ 599041328 h 260"/>
              <a:gd name="T72" fmla="*/ 924741497 w 288"/>
              <a:gd name="T73" fmla="*/ 620059638 h 260"/>
              <a:gd name="T74" fmla="*/ 1138945669 w 288"/>
              <a:gd name="T75" fmla="*/ 861778230 h 260"/>
              <a:gd name="T76" fmla="*/ 1138945669 w 288"/>
              <a:gd name="T77" fmla="*/ 966872074 h 260"/>
              <a:gd name="T78" fmla="*/ 1138945669 w 288"/>
              <a:gd name="T79" fmla="*/ 861778230 h 260"/>
              <a:gd name="T80" fmla="*/ 1138945669 w 288"/>
              <a:gd name="T81" fmla="*/ 840759920 h 260"/>
              <a:gd name="T82" fmla="*/ 1196415583 w 288"/>
              <a:gd name="T83" fmla="*/ 735663783 h 260"/>
              <a:gd name="T84" fmla="*/ 1285234177 w 288"/>
              <a:gd name="T85" fmla="*/ 767192395 h 260"/>
              <a:gd name="T86" fmla="*/ 1259110658 w 288"/>
              <a:gd name="T87" fmla="*/ 719899478 h 260"/>
              <a:gd name="T88" fmla="*/ 1196415583 w 288"/>
              <a:gd name="T89" fmla="*/ 719899478 h 260"/>
              <a:gd name="T90" fmla="*/ 778455274 w 288"/>
              <a:gd name="T91" fmla="*/ 893306841 h 260"/>
              <a:gd name="T92" fmla="*/ 1504663510 w 288"/>
              <a:gd name="T93" fmla="*/ 998400685 h 260"/>
              <a:gd name="T94" fmla="*/ 1138945669 w 288"/>
              <a:gd name="T95" fmla="*/ 1129769136 h 260"/>
              <a:gd name="T96" fmla="*/ 1138945669 w 288"/>
              <a:gd name="T97" fmla="*/ 1234865272 h 260"/>
              <a:gd name="T98" fmla="*/ 1138945669 w 288"/>
              <a:gd name="T99" fmla="*/ 1129769136 h 260"/>
              <a:gd name="T100" fmla="*/ 778455274 w 288"/>
              <a:gd name="T101" fmla="*/ 1266393884 h 260"/>
              <a:gd name="T102" fmla="*/ 1504663510 w 288"/>
              <a:gd name="T103" fmla="*/ 1161297748 h 26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88"/>
              <a:gd name="T157" fmla="*/ 0 h 260"/>
              <a:gd name="T158" fmla="*/ 288 w 288"/>
              <a:gd name="T159" fmla="*/ 260 h 26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88" h="260">
                <a:moveTo>
                  <a:pt x="139" y="57"/>
                </a:moveTo>
                <a:cubicBezTo>
                  <a:pt x="139" y="77"/>
                  <a:pt x="139" y="77"/>
                  <a:pt x="139" y="77"/>
                </a:cubicBezTo>
                <a:cubicBezTo>
                  <a:pt x="139" y="88"/>
                  <a:pt x="108" y="96"/>
                  <a:pt x="70" y="96"/>
                </a:cubicBezTo>
                <a:cubicBezTo>
                  <a:pt x="31" y="96"/>
                  <a:pt x="0" y="88"/>
                  <a:pt x="0" y="7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7"/>
                  <a:pt x="31" y="76"/>
                  <a:pt x="70" y="76"/>
                </a:cubicBezTo>
                <a:cubicBezTo>
                  <a:pt x="108" y="76"/>
                  <a:pt x="139" y="67"/>
                  <a:pt x="139" y="57"/>
                </a:cubicBezTo>
                <a:close/>
                <a:moveTo>
                  <a:pt x="139" y="53"/>
                </a:moveTo>
                <a:cubicBezTo>
                  <a:pt x="139" y="64"/>
                  <a:pt x="108" y="72"/>
                  <a:pt x="70" y="72"/>
                </a:cubicBezTo>
                <a:cubicBezTo>
                  <a:pt x="31" y="72"/>
                  <a:pt x="0" y="64"/>
                  <a:pt x="0" y="53"/>
                </a:cubicBezTo>
                <a:cubicBezTo>
                  <a:pt x="0" y="43"/>
                  <a:pt x="31" y="34"/>
                  <a:pt x="70" y="34"/>
                </a:cubicBezTo>
                <a:cubicBezTo>
                  <a:pt x="108" y="34"/>
                  <a:pt x="139" y="43"/>
                  <a:pt x="139" y="53"/>
                </a:cubicBezTo>
                <a:close/>
                <a:moveTo>
                  <a:pt x="103" y="52"/>
                </a:moveTo>
                <a:cubicBezTo>
                  <a:pt x="42" y="48"/>
                  <a:pt x="42" y="48"/>
                  <a:pt x="42" y="48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5" y="52"/>
                  <a:pt x="49" y="53"/>
                  <a:pt x="47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6"/>
                  <a:pt x="60" y="55"/>
                  <a:pt x="59" y="54"/>
                </a:cubicBezTo>
                <a:cubicBezTo>
                  <a:pt x="101" y="56"/>
                  <a:pt x="101" y="56"/>
                  <a:pt x="101" y="56"/>
                </a:cubicBezTo>
                <a:lnTo>
                  <a:pt x="103" y="52"/>
                </a:lnTo>
                <a:close/>
                <a:moveTo>
                  <a:pt x="70" y="101"/>
                </a:moveTo>
                <a:cubicBezTo>
                  <a:pt x="31" y="101"/>
                  <a:pt x="0" y="93"/>
                  <a:pt x="0" y="8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3"/>
                  <a:pt x="31" y="122"/>
                  <a:pt x="70" y="122"/>
                </a:cubicBezTo>
                <a:cubicBezTo>
                  <a:pt x="108" y="122"/>
                  <a:pt x="139" y="113"/>
                  <a:pt x="139" y="103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93"/>
                  <a:pt x="108" y="101"/>
                  <a:pt x="70" y="101"/>
                </a:cubicBezTo>
                <a:close/>
                <a:moveTo>
                  <a:pt x="70" y="127"/>
                </a:moveTo>
                <a:cubicBezTo>
                  <a:pt x="31" y="127"/>
                  <a:pt x="0" y="119"/>
                  <a:pt x="0" y="10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9"/>
                  <a:pt x="31" y="147"/>
                  <a:pt x="70" y="147"/>
                </a:cubicBezTo>
                <a:cubicBezTo>
                  <a:pt x="108" y="147"/>
                  <a:pt x="139" y="139"/>
                  <a:pt x="139" y="128"/>
                </a:cubicBezTo>
                <a:cubicBezTo>
                  <a:pt x="139" y="108"/>
                  <a:pt x="139" y="108"/>
                  <a:pt x="139" y="108"/>
                </a:cubicBezTo>
                <a:cubicBezTo>
                  <a:pt x="139" y="119"/>
                  <a:pt x="108" y="127"/>
                  <a:pt x="70" y="127"/>
                </a:cubicBezTo>
                <a:close/>
                <a:moveTo>
                  <a:pt x="70" y="152"/>
                </a:moveTo>
                <a:cubicBezTo>
                  <a:pt x="31" y="152"/>
                  <a:pt x="0" y="144"/>
                  <a:pt x="0" y="13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4"/>
                  <a:pt x="31" y="173"/>
                  <a:pt x="70" y="173"/>
                </a:cubicBezTo>
                <a:cubicBezTo>
                  <a:pt x="108" y="173"/>
                  <a:pt x="139" y="164"/>
                  <a:pt x="139" y="154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44"/>
                  <a:pt x="108" y="152"/>
                  <a:pt x="70" y="152"/>
                </a:cubicBezTo>
                <a:close/>
                <a:moveTo>
                  <a:pt x="70" y="177"/>
                </a:moveTo>
                <a:cubicBezTo>
                  <a:pt x="31" y="177"/>
                  <a:pt x="0" y="169"/>
                  <a:pt x="0" y="15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31" y="197"/>
                  <a:pt x="70" y="197"/>
                </a:cubicBezTo>
                <a:cubicBezTo>
                  <a:pt x="108" y="197"/>
                  <a:pt x="139" y="189"/>
                  <a:pt x="139" y="178"/>
                </a:cubicBezTo>
                <a:cubicBezTo>
                  <a:pt x="139" y="158"/>
                  <a:pt x="139" y="158"/>
                  <a:pt x="139" y="158"/>
                </a:cubicBezTo>
                <a:cubicBezTo>
                  <a:pt x="139" y="169"/>
                  <a:pt x="108" y="177"/>
                  <a:pt x="70" y="177"/>
                </a:cubicBezTo>
                <a:close/>
                <a:moveTo>
                  <a:pt x="70" y="202"/>
                </a:moveTo>
                <a:cubicBezTo>
                  <a:pt x="31" y="202"/>
                  <a:pt x="0" y="193"/>
                  <a:pt x="0" y="18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14"/>
                  <a:pt x="31" y="222"/>
                  <a:pt x="70" y="222"/>
                </a:cubicBezTo>
                <a:cubicBezTo>
                  <a:pt x="108" y="222"/>
                  <a:pt x="139" y="214"/>
                  <a:pt x="139" y="203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39" y="193"/>
                  <a:pt x="108" y="202"/>
                  <a:pt x="70" y="202"/>
                </a:cubicBezTo>
                <a:close/>
                <a:moveTo>
                  <a:pt x="149" y="58"/>
                </a:moveTo>
                <a:cubicBezTo>
                  <a:pt x="150" y="58"/>
                  <a:pt x="150" y="58"/>
                  <a:pt x="150" y="58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61" y="61"/>
                  <a:pt x="174" y="62"/>
                  <a:pt x="188" y="62"/>
                </a:cubicBezTo>
                <a:cubicBezTo>
                  <a:pt x="227" y="62"/>
                  <a:pt x="258" y="53"/>
                  <a:pt x="258" y="43"/>
                </a:cubicBezTo>
                <a:cubicBezTo>
                  <a:pt x="258" y="23"/>
                  <a:pt x="258" y="23"/>
                  <a:pt x="258" y="23"/>
                </a:cubicBezTo>
                <a:cubicBezTo>
                  <a:pt x="258" y="33"/>
                  <a:pt x="227" y="42"/>
                  <a:pt x="188" y="42"/>
                </a:cubicBezTo>
                <a:cubicBezTo>
                  <a:pt x="150" y="42"/>
                  <a:pt x="118" y="33"/>
                  <a:pt x="118" y="23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5" y="34"/>
                  <a:pt x="150" y="41"/>
                  <a:pt x="150" y="54"/>
                </a:cubicBezTo>
                <a:cubicBezTo>
                  <a:pt x="150" y="56"/>
                  <a:pt x="149" y="57"/>
                  <a:pt x="149" y="58"/>
                </a:cubicBezTo>
                <a:close/>
                <a:moveTo>
                  <a:pt x="118" y="19"/>
                </a:moveTo>
                <a:cubicBezTo>
                  <a:pt x="118" y="8"/>
                  <a:pt x="150" y="0"/>
                  <a:pt x="188" y="0"/>
                </a:cubicBezTo>
                <a:cubicBezTo>
                  <a:pt x="227" y="0"/>
                  <a:pt x="258" y="8"/>
                  <a:pt x="258" y="19"/>
                </a:cubicBezTo>
                <a:cubicBezTo>
                  <a:pt x="258" y="29"/>
                  <a:pt x="227" y="38"/>
                  <a:pt x="188" y="38"/>
                </a:cubicBezTo>
                <a:cubicBezTo>
                  <a:pt x="150" y="38"/>
                  <a:pt x="118" y="29"/>
                  <a:pt x="118" y="19"/>
                </a:cubicBezTo>
                <a:close/>
                <a:moveTo>
                  <a:pt x="155" y="20"/>
                </a:moveTo>
                <a:cubicBezTo>
                  <a:pt x="216" y="24"/>
                  <a:pt x="216" y="24"/>
                  <a:pt x="216" y="24"/>
                </a:cubicBezTo>
                <a:cubicBezTo>
                  <a:pt x="218" y="20"/>
                  <a:pt x="218" y="20"/>
                  <a:pt x="218" y="20"/>
                </a:cubicBezTo>
                <a:cubicBezTo>
                  <a:pt x="216" y="20"/>
                  <a:pt x="216" y="20"/>
                  <a:pt x="216" y="20"/>
                </a:cubicBezTo>
                <a:cubicBezTo>
                  <a:pt x="213" y="20"/>
                  <a:pt x="209" y="19"/>
                  <a:pt x="210" y="15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8" y="16"/>
                  <a:pt x="198" y="17"/>
                  <a:pt x="198" y="18"/>
                </a:cubicBezTo>
                <a:cubicBezTo>
                  <a:pt x="157" y="15"/>
                  <a:pt x="157" y="15"/>
                  <a:pt x="157" y="15"/>
                </a:cubicBezTo>
                <a:lnTo>
                  <a:pt x="155" y="20"/>
                </a:lnTo>
                <a:close/>
                <a:moveTo>
                  <a:pt x="188" y="87"/>
                </a:moveTo>
                <a:cubicBezTo>
                  <a:pt x="227" y="87"/>
                  <a:pt x="258" y="79"/>
                  <a:pt x="258" y="68"/>
                </a:cubicBezTo>
                <a:cubicBezTo>
                  <a:pt x="258" y="48"/>
                  <a:pt x="258" y="48"/>
                  <a:pt x="258" y="48"/>
                </a:cubicBezTo>
                <a:cubicBezTo>
                  <a:pt x="258" y="59"/>
                  <a:pt x="227" y="67"/>
                  <a:pt x="188" y="67"/>
                </a:cubicBezTo>
                <a:cubicBezTo>
                  <a:pt x="174" y="67"/>
                  <a:pt x="161" y="66"/>
                  <a:pt x="150" y="64"/>
                </a:cubicBezTo>
                <a:cubicBezTo>
                  <a:pt x="150" y="79"/>
                  <a:pt x="150" y="79"/>
                  <a:pt x="150" y="79"/>
                </a:cubicBezTo>
                <a:cubicBezTo>
                  <a:pt x="150" y="80"/>
                  <a:pt x="149" y="82"/>
                  <a:pt x="149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61" y="86"/>
                  <a:pt x="174" y="87"/>
                  <a:pt x="188" y="87"/>
                </a:cubicBezTo>
                <a:close/>
                <a:moveTo>
                  <a:pt x="150" y="109"/>
                </a:moveTo>
                <a:cubicBezTo>
                  <a:pt x="150" y="110"/>
                  <a:pt x="150" y="110"/>
                  <a:pt x="150" y="110"/>
                </a:cubicBezTo>
                <a:cubicBezTo>
                  <a:pt x="161" y="112"/>
                  <a:pt x="174" y="113"/>
                  <a:pt x="188" y="113"/>
                </a:cubicBezTo>
                <a:cubicBezTo>
                  <a:pt x="227" y="113"/>
                  <a:pt x="258" y="105"/>
                  <a:pt x="258" y="9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58" y="84"/>
                  <a:pt x="227" y="93"/>
                  <a:pt x="188" y="93"/>
                </a:cubicBezTo>
                <a:cubicBezTo>
                  <a:pt x="174" y="93"/>
                  <a:pt x="161" y="92"/>
                  <a:pt x="150" y="90"/>
                </a:cubicBezTo>
                <a:cubicBezTo>
                  <a:pt x="150" y="104"/>
                  <a:pt x="150" y="104"/>
                  <a:pt x="150" y="104"/>
                </a:cubicBezTo>
                <a:cubicBezTo>
                  <a:pt x="150" y="106"/>
                  <a:pt x="149" y="108"/>
                  <a:pt x="149" y="109"/>
                </a:cubicBezTo>
                <a:lnTo>
                  <a:pt x="150" y="109"/>
                </a:lnTo>
                <a:close/>
                <a:moveTo>
                  <a:pt x="258" y="117"/>
                </a:moveTo>
                <a:cubicBezTo>
                  <a:pt x="258" y="99"/>
                  <a:pt x="258" y="99"/>
                  <a:pt x="258" y="99"/>
                </a:cubicBezTo>
                <a:cubicBezTo>
                  <a:pt x="258" y="105"/>
                  <a:pt x="247" y="111"/>
                  <a:pt x="229" y="114"/>
                </a:cubicBezTo>
                <a:cubicBezTo>
                  <a:pt x="237" y="115"/>
                  <a:pt x="247" y="115"/>
                  <a:pt x="258" y="117"/>
                </a:cubicBezTo>
                <a:close/>
                <a:moveTo>
                  <a:pt x="150" y="127"/>
                </a:moveTo>
                <a:cubicBezTo>
                  <a:pt x="156" y="123"/>
                  <a:pt x="166" y="120"/>
                  <a:pt x="177" y="118"/>
                </a:cubicBezTo>
                <a:cubicBezTo>
                  <a:pt x="167" y="117"/>
                  <a:pt x="158" y="116"/>
                  <a:pt x="150" y="115"/>
                </a:cubicBezTo>
                <a:lnTo>
                  <a:pt x="150" y="127"/>
                </a:lnTo>
                <a:close/>
                <a:moveTo>
                  <a:pt x="218" y="164"/>
                </a:moveTo>
                <a:cubicBezTo>
                  <a:pt x="180" y="164"/>
                  <a:pt x="149" y="155"/>
                  <a:pt x="149" y="145"/>
                </a:cubicBezTo>
                <a:cubicBezTo>
                  <a:pt x="149" y="165"/>
                  <a:pt x="149" y="165"/>
                  <a:pt x="149" y="165"/>
                </a:cubicBezTo>
                <a:cubicBezTo>
                  <a:pt x="149" y="175"/>
                  <a:pt x="180" y="184"/>
                  <a:pt x="218" y="184"/>
                </a:cubicBezTo>
                <a:cubicBezTo>
                  <a:pt x="257" y="184"/>
                  <a:pt x="288" y="175"/>
                  <a:pt x="288" y="16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55"/>
                  <a:pt x="257" y="164"/>
                  <a:pt x="218" y="164"/>
                </a:cubicBezTo>
                <a:close/>
                <a:moveTo>
                  <a:pt x="218" y="122"/>
                </a:moveTo>
                <a:cubicBezTo>
                  <a:pt x="257" y="122"/>
                  <a:pt x="288" y="130"/>
                  <a:pt x="288" y="141"/>
                </a:cubicBezTo>
                <a:cubicBezTo>
                  <a:pt x="288" y="151"/>
                  <a:pt x="257" y="160"/>
                  <a:pt x="218" y="160"/>
                </a:cubicBezTo>
                <a:cubicBezTo>
                  <a:pt x="180" y="160"/>
                  <a:pt x="149" y="151"/>
                  <a:pt x="149" y="141"/>
                </a:cubicBezTo>
                <a:cubicBezTo>
                  <a:pt x="149" y="130"/>
                  <a:pt x="180" y="122"/>
                  <a:pt x="218" y="122"/>
                </a:cubicBezTo>
                <a:close/>
                <a:moveTo>
                  <a:pt x="229" y="140"/>
                </a:moveTo>
                <a:cubicBezTo>
                  <a:pt x="187" y="137"/>
                  <a:pt x="187" y="137"/>
                  <a:pt x="187" y="137"/>
                </a:cubicBezTo>
                <a:cubicBezTo>
                  <a:pt x="185" y="142"/>
                  <a:pt x="185" y="142"/>
                  <a:pt x="185" y="142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6" y="142"/>
                  <a:pt x="246" y="142"/>
                  <a:pt x="246" y="142"/>
                </a:cubicBezTo>
                <a:cubicBezTo>
                  <a:pt x="243" y="142"/>
                  <a:pt x="239" y="141"/>
                  <a:pt x="241" y="137"/>
                </a:cubicBezTo>
                <a:cubicBezTo>
                  <a:pt x="241" y="136"/>
                  <a:pt x="241" y="136"/>
                  <a:pt x="241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7"/>
                  <a:pt x="229" y="137"/>
                  <a:pt x="229" y="137"/>
                </a:cubicBezTo>
                <a:cubicBezTo>
                  <a:pt x="229" y="138"/>
                  <a:pt x="228" y="139"/>
                  <a:pt x="229" y="140"/>
                </a:cubicBezTo>
                <a:close/>
                <a:moveTo>
                  <a:pt x="218" y="189"/>
                </a:moveTo>
                <a:cubicBezTo>
                  <a:pt x="180" y="189"/>
                  <a:pt x="149" y="181"/>
                  <a:pt x="149" y="170"/>
                </a:cubicBezTo>
                <a:cubicBezTo>
                  <a:pt x="149" y="190"/>
                  <a:pt x="149" y="190"/>
                  <a:pt x="149" y="190"/>
                </a:cubicBezTo>
                <a:cubicBezTo>
                  <a:pt x="149" y="201"/>
                  <a:pt x="180" y="209"/>
                  <a:pt x="218" y="209"/>
                </a:cubicBezTo>
                <a:cubicBezTo>
                  <a:pt x="257" y="209"/>
                  <a:pt x="288" y="201"/>
                  <a:pt x="288" y="19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88" y="181"/>
                  <a:pt x="257" y="189"/>
                  <a:pt x="218" y="189"/>
                </a:cubicBezTo>
                <a:close/>
                <a:moveTo>
                  <a:pt x="218" y="215"/>
                </a:moveTo>
                <a:cubicBezTo>
                  <a:pt x="180" y="215"/>
                  <a:pt x="149" y="206"/>
                  <a:pt x="149" y="196"/>
                </a:cubicBezTo>
                <a:cubicBezTo>
                  <a:pt x="149" y="216"/>
                  <a:pt x="149" y="216"/>
                  <a:pt x="149" y="216"/>
                </a:cubicBezTo>
                <a:cubicBezTo>
                  <a:pt x="149" y="227"/>
                  <a:pt x="180" y="235"/>
                  <a:pt x="218" y="235"/>
                </a:cubicBezTo>
                <a:cubicBezTo>
                  <a:pt x="257" y="235"/>
                  <a:pt x="288" y="227"/>
                  <a:pt x="288" y="216"/>
                </a:cubicBezTo>
                <a:cubicBezTo>
                  <a:pt x="288" y="196"/>
                  <a:pt x="288" y="196"/>
                  <a:pt x="288" y="196"/>
                </a:cubicBezTo>
                <a:cubicBezTo>
                  <a:pt x="288" y="206"/>
                  <a:pt x="257" y="215"/>
                  <a:pt x="218" y="215"/>
                </a:cubicBezTo>
                <a:close/>
                <a:moveTo>
                  <a:pt x="218" y="240"/>
                </a:moveTo>
                <a:cubicBezTo>
                  <a:pt x="180" y="240"/>
                  <a:pt x="149" y="231"/>
                  <a:pt x="149" y="221"/>
                </a:cubicBezTo>
                <a:cubicBezTo>
                  <a:pt x="149" y="241"/>
                  <a:pt x="149" y="241"/>
                  <a:pt x="149" y="241"/>
                </a:cubicBezTo>
                <a:cubicBezTo>
                  <a:pt x="149" y="252"/>
                  <a:pt x="180" y="260"/>
                  <a:pt x="218" y="260"/>
                </a:cubicBezTo>
                <a:cubicBezTo>
                  <a:pt x="257" y="260"/>
                  <a:pt x="288" y="252"/>
                  <a:pt x="288" y="241"/>
                </a:cubicBezTo>
                <a:cubicBezTo>
                  <a:pt x="288" y="221"/>
                  <a:pt x="288" y="221"/>
                  <a:pt x="288" y="221"/>
                </a:cubicBezTo>
                <a:cubicBezTo>
                  <a:pt x="288" y="231"/>
                  <a:pt x="257" y="240"/>
                  <a:pt x="218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608762" y="3147971"/>
            <a:ext cx="2088000" cy="2088000"/>
          </a:xfrm>
          <a:prstGeom prst="ellipse">
            <a:avLst/>
          </a:prstGeom>
          <a:noFill/>
          <a:ln w="25400">
            <a:solidFill>
              <a:srgbClr val="D7475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1931" y="4104472"/>
            <a:ext cx="190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分享赚钱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8416B8A3-C56F-4F6D-B90B-175C7A718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4" y="2557906"/>
            <a:ext cx="1958053" cy="3313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55981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裂变营销方案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994840" y="3102626"/>
            <a:ext cx="9852125" cy="1410191"/>
            <a:chOff x="936117" y="3511960"/>
            <a:chExt cx="10105900" cy="1446515"/>
          </a:xfrm>
        </p:grpSpPr>
        <p:grpSp>
          <p:nvGrpSpPr>
            <p:cNvPr id="71" name="组合 70"/>
            <p:cNvGrpSpPr/>
            <p:nvPr/>
          </p:nvGrpSpPr>
          <p:grpSpPr>
            <a:xfrm>
              <a:off x="936117" y="3518475"/>
              <a:ext cx="10105900" cy="1440000"/>
              <a:chOff x="798957" y="3644219"/>
              <a:chExt cx="10105900" cy="144000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7989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成为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推手</a:t>
                </a: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96543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分享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楼书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13190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引流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29838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4648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佣金</a:t>
                </a:r>
              </a:p>
            </p:txBody>
          </p:sp>
          <p:sp>
            <p:nvSpPr>
              <p:cNvPr id="78" name="右箭头 3"/>
              <p:cNvSpPr/>
              <p:nvPr/>
            </p:nvSpPr>
            <p:spPr>
              <a:xfrm>
                <a:off x="238619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右箭头 20"/>
              <p:cNvSpPr/>
              <p:nvPr/>
            </p:nvSpPr>
            <p:spPr>
              <a:xfrm>
                <a:off x="455266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右箭头 21"/>
              <p:cNvSpPr/>
              <p:nvPr/>
            </p:nvSpPr>
            <p:spPr>
              <a:xfrm>
                <a:off x="671914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右箭头 22"/>
              <p:cNvSpPr/>
              <p:nvPr/>
            </p:nvSpPr>
            <p:spPr>
              <a:xfrm>
                <a:off x="888561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肘形连接符 2"/>
            <p:cNvCxnSpPr>
              <a:stCxn id="77" idx="0"/>
              <a:endCxn id="74" idx="0"/>
            </p:cNvCxnSpPr>
            <p:nvPr/>
          </p:nvCxnSpPr>
          <p:spPr>
            <a:xfrm rot="16200000" flipV="1">
              <a:off x="7072305" y="268761"/>
              <a:ext cx="13027" cy="6499426"/>
            </a:xfrm>
            <a:prstGeom prst="bentConnector3">
              <a:avLst>
                <a:gd name="adj1" fmla="val 3825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21744" y="1395361"/>
            <a:ext cx="103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借力社交平台的裂变营销玩法，提效楼宇招商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37992" y="20971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形成营销裂变生态闭环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89000" y="1038225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"/>
          <p:cNvSpPr txBox="1"/>
          <p:nvPr/>
        </p:nvSpPr>
        <p:spPr>
          <a:xfrm>
            <a:off x="1418590" y="437515"/>
            <a:ext cx="351663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dk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多维度数据看板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" y="437515"/>
            <a:ext cx="67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6" y="3429364"/>
            <a:ext cx="4810732" cy="272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11914" r="16743" b="14173"/>
          <a:stretch>
            <a:fillRect/>
          </a:stretch>
        </p:blipFill>
        <p:spPr bwMode="auto">
          <a:xfrm>
            <a:off x="9459790" y="1432119"/>
            <a:ext cx="2333100" cy="421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图示 7"/>
          <p:cNvGraphicFramePr/>
          <p:nvPr/>
        </p:nvGraphicFramePr>
        <p:xfrm>
          <a:off x="5532176" y="1339354"/>
          <a:ext cx="3597856" cy="49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28095" y="1905429"/>
            <a:ext cx="2545121" cy="1294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● 以数据驱动的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-apple-system"/>
              </a:rPr>
              <a:t>决策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；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● 以数据驱动的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-apple-system"/>
              </a:rPr>
              <a:t>流程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；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● 以数据驱动的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-apple-system"/>
              </a:rPr>
              <a:t>产品</a:t>
            </a: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0339" y="1339354"/>
            <a:ext cx="2856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70C0"/>
                </a:solidFill>
                <a:effectLst/>
                <a:latin typeface="-apple-system"/>
              </a:rPr>
              <a:t>无数据不企业！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0111B"/>
      </a:accent1>
      <a:accent2>
        <a:srgbClr val="EA534A"/>
      </a:accent2>
      <a:accent3>
        <a:srgbClr val="F79A5B"/>
      </a:accent3>
      <a:accent4>
        <a:srgbClr val="58BAEB"/>
      </a:accent4>
      <a:accent5>
        <a:srgbClr val="ABA3E4"/>
      </a:accent5>
      <a:accent6>
        <a:srgbClr val="8DC74C"/>
      </a:accent6>
      <a:hlink>
        <a:srgbClr val="4472C4"/>
      </a:hlink>
      <a:folHlink>
        <a:srgbClr val="BFBFBF"/>
      </a:folHlink>
    </a:clrScheme>
    <a:fontScheme name="pcau1od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0111B"/>
    </a:accent1>
    <a:accent2>
      <a:srgbClr val="EA534A"/>
    </a:accent2>
    <a:accent3>
      <a:srgbClr val="F79A5B"/>
    </a:accent3>
    <a:accent4>
      <a:srgbClr val="58BAEB"/>
    </a:accent4>
    <a:accent5>
      <a:srgbClr val="ABA3E4"/>
    </a:accent5>
    <a:accent6>
      <a:srgbClr val="8DC74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1093</Words>
  <Application>Microsoft Office PowerPoint</Application>
  <PresentationFormat>宽屏</PresentationFormat>
  <Paragraphs>251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Helvetica Neue</vt:lpstr>
      <vt:lpstr>等线</vt:lpstr>
      <vt:lpstr>苹方-简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Gibson, Erich</cp:lastModifiedBy>
  <cp:revision>3543</cp:revision>
  <dcterms:created xsi:type="dcterms:W3CDTF">2020-09-05T02:15:52Z</dcterms:created>
  <dcterms:modified xsi:type="dcterms:W3CDTF">2020-09-05T07:47:42Z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  <property fmtid="{D5CDD505-2E9C-101B-9397-08002B2CF9AE}" pid="3" name="KSORubyTemplateID">
    <vt:lpwstr>2</vt:lpwstr>
  </property>
</Properties>
</file>