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易查供求信息网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cityinfo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22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90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78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90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39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90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75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90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61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前台首页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7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6672"/>
            <a:ext cx="5583390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系统前台</a:t>
            </a:r>
            <a:br>
              <a:rPr lang="zh-CN" altLang="en-US" dirty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21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8640"/>
            <a:ext cx="4470363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16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建数据库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65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90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58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90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53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90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62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90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43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90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02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13</Words>
  <Application>Microsoft Office PowerPoint</Application>
  <PresentationFormat>全屏显示(4:3)</PresentationFormat>
  <Paragraphs>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Calibri</vt:lpstr>
      <vt:lpstr>Office 主题</vt:lpstr>
      <vt:lpstr>易查供求信息网</vt:lpstr>
      <vt:lpstr>系统前台 </vt:lpstr>
      <vt:lpstr>PowerPoint 演示文稿</vt:lpstr>
      <vt:lpstr>建数据库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前台首页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ied</cp:lastModifiedBy>
  <cp:revision>64</cp:revision>
  <dcterms:created xsi:type="dcterms:W3CDTF">2019-09-05T06:51:24Z</dcterms:created>
  <dcterms:modified xsi:type="dcterms:W3CDTF">2020-07-06T00:33:31Z</dcterms:modified>
</cp:coreProperties>
</file>