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7"/>
  </p:notesMasterIdLst>
  <p:handoutMasterIdLst>
    <p:handoutMasterId r:id="rId8"/>
  </p:handoutMasterIdLst>
  <p:sldIdLst>
    <p:sldId id="266" r:id="rId4"/>
    <p:sldId id="318" r:id="rId5"/>
    <p:sldId id="33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7132" autoAdjust="0"/>
  </p:normalViewPr>
  <p:slideViewPr>
    <p:cSldViewPr snapToGrid="0" snapToObjects="1">
      <p:cViewPr>
        <p:scale>
          <a:sx n="100" d="100"/>
          <a:sy n="100" d="100"/>
        </p:scale>
        <p:origin x="1880" y="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So hopefully you had a chance to try Exercises 4 &amp; 5.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asked you to use default dictionaries to implement the part of the method that counts item-pairs.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shall we walk through your solutions?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So how did you tackle Exercise 4?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The “combinations” function leads to a compact solution.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collection of items, such as a set, it generates all unique combinations of size “k”.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At this point, you are pretty close to a complete implementation.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thanks for the tips on default dictionaries, which helped exploit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sparsity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combinations, which really helped simplify enumerating subsets of items.</a:t>
            </a:r>
          </a:p>
          <a:p>
            <a:pPr rtl="0" fontAlgn="t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No problem, it was fun!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77788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27769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405748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Finishing the </a:t>
            </a:r>
            <a:r>
              <a:rPr lang="en-US" sz="2000" dirty="0" smtClean="0"/>
              <a:t>implementation (Exercises </a:t>
            </a:r>
            <a:r>
              <a:rPr lang="en-US" sz="2000" dirty="0"/>
              <a:t>6-8)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39127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3957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90</Words>
  <Application>Microsoft Macintosh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92</cp:revision>
  <dcterms:created xsi:type="dcterms:W3CDTF">2017-01-20T18:55:05Z</dcterms:created>
  <dcterms:modified xsi:type="dcterms:W3CDTF">2017-03-10T15:55:32Z</dcterms:modified>
</cp:coreProperties>
</file>