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2"/>
  </p:notesMasterIdLst>
  <p:handoutMasterIdLst>
    <p:handoutMasterId r:id="rId13"/>
  </p:handoutMasterIdLst>
  <p:sldIdLst>
    <p:sldId id="266" r:id="rId4"/>
    <p:sldId id="318" r:id="rId5"/>
    <p:sldId id="319" r:id="rId6"/>
    <p:sldId id="320" r:id="rId7"/>
    <p:sldId id="321" r:id="rId8"/>
    <p:sldId id="322" r:id="rId9"/>
    <p:sldId id="323" r:id="rId10"/>
    <p:sldId id="32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75735" autoAdjust="0"/>
  </p:normalViewPr>
  <p:slideViewPr>
    <p:cSldViewPr snapToGrid="0" snapToObjects="1">
      <p:cViewPr>
        <p:scale>
          <a:sx n="100" d="100"/>
          <a:sy n="100" d="100"/>
        </p:scale>
        <p:origin x="1880" y="-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**Show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me**</a:t>
            </a: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Welcome back.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start by looking at the sample data that we’ll use to develop and test the algorithm.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Then, let’s do a little data cleaning exercise.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maybe you can help us get started.</a:t>
            </a:r>
          </a:p>
          <a:p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Sure, I’m happy to help!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Should we start with the sample data?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Yes!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/ HIGHLIGHT] The data is Latin text.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treat words as “receipts.”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 letters will be “items.”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/ HIGHLIGHT] This first code cell defines some sample text as a string named `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latin_text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Ok, let’s run this code cell.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defining the string, it looks like it prints the first 100 characters.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Well, I see that the data is a little messy.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all the characters are letters. [HIGHLIGHT EXAMPLE(s)]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words have mixed upper- and lower-case letters. [HIGHLIGHT]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some of the words have repeated letters. [HIGHLIGHT “error”]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Good point.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think that makes for a good warm-up exercise!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/ 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now it’s your turn.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Exercise 1, you should write a function, called `normalize string`.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take an input string and do two things.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it should convert everything to lowercase.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Secondly, it should strip out anything that isn’t a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or space.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then return that normalized string.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 / HIGHLIGHT]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your answer in here.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after this cell, there’s a code cell with some test code so you can see if you’ve done it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Exercise 2, you should write a function that first uses `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normalize_string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on a given input.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function should then divide the string into words and return those words as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Exercise 3, you should write a function that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starts with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list of strings.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should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convert each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 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[WRITE]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take the word, “error.”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function should return a set, “{e, o, r}.”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it should return all the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itemsets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new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Okay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so why don’t you give Exercises 1, 2, and 3 a try?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return,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walk us through what she came up with.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729924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27018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404997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 smtClean="0"/>
              <a:t>Lab: Data Cleaning</a:t>
            </a:r>
          </a:p>
          <a:p>
            <a:r>
              <a:rPr lang="en-US" sz="2000" dirty="0" smtClean="0"/>
              <a:t>(Exercise 1-3)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38376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4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40680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129</Words>
  <Application>Microsoft Macintosh PowerPoint</Application>
  <PresentationFormat>On-screen Show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Jupyter</vt:lpstr>
      <vt:lpstr>Jupyter</vt:lpstr>
      <vt:lpstr>Jupyter</vt:lpstr>
      <vt:lpstr>Jupyter</vt:lpstr>
      <vt:lpstr>Jupyter</vt:lpstr>
      <vt:lpstr>PowerPoint Presentation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89</cp:revision>
  <dcterms:created xsi:type="dcterms:W3CDTF">2017-01-20T18:55:05Z</dcterms:created>
  <dcterms:modified xsi:type="dcterms:W3CDTF">2017-03-03T15:57:01Z</dcterms:modified>
</cp:coreProperties>
</file>