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2" r:id="rId2"/>
    <p:sldMasterId id="2147483670" r:id="rId3"/>
  </p:sldMasterIdLst>
  <p:notesMasterIdLst>
    <p:notesMasterId r:id="rId15"/>
  </p:notesMasterIdLst>
  <p:handoutMasterIdLst>
    <p:handoutMasterId r:id="rId16"/>
  </p:handoutMasterIdLst>
  <p:sldIdLst>
    <p:sldId id="266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7" r:id="rId13"/>
    <p:sldId id="328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7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4444"/>
    <a:srgbClr val="01A2B5"/>
    <a:srgbClr val="BB4545"/>
    <a:srgbClr val="5F6C7D"/>
    <a:srgbClr val="4D586B"/>
    <a:srgbClr val="5F6C7E"/>
    <a:srgbClr val="BB4646"/>
    <a:srgbClr val="02A2B5"/>
    <a:srgbClr val="4687AC"/>
    <a:srgbClr val="6A9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75735" autoAdjust="0"/>
  </p:normalViewPr>
  <p:slideViewPr>
    <p:cSldViewPr snapToGrid="0" snapToObjects="1">
      <p:cViewPr>
        <p:scale>
          <a:sx n="113" d="100"/>
          <a:sy n="113" d="100"/>
        </p:scale>
        <p:origin x="1520" y="-72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3/3/17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81E7F-E132-6445-AEED-102945CD4C20}" type="datetimeFigureOut">
              <a:rPr lang="en-US" smtClean="0"/>
              <a:t>3/3/17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1F886-8654-8C47-A174-271FD89A8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92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t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[Rich] Let’s look at some solutions for Exercises 1, 2, and 3 of this lab, which asked you to clean the input data.</a:t>
            </a:r>
            <a:endParaRPr lang="en-US" b="0" dirty="0" smtClean="0">
              <a:effectLst/>
            </a:endParaRPr>
          </a:p>
          <a:p>
            <a:pPr rtl="0" fontAlgn="t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Vaishnavi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what’s your approach?</a:t>
            </a:r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11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[Rich] Nice, that’s a very elegant and “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Pythonic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solution.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run it and see.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[RUN]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Voila -- success!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2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[Rich] 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Vaishnavi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 think you did a great job.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solutions are very elegant and effectively clean up the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96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Vaishnavi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First, let’s make a lowercase version of the string.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[TYPE]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65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t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 I think we can use a list comprehension to filter the non-alphabetic and non-space characters.</a:t>
            </a:r>
            <a:endParaRPr lang="en-US" b="0" dirty="0" smtClean="0">
              <a:effectLst/>
            </a:endParaRPr>
          </a:p>
          <a:p>
            <a:pPr rtl="0" fontAlgn="t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[TYPE SOLUTION]</a:t>
            </a:r>
            <a:endParaRPr lang="en-US" b="0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32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[Rich] Nice!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[HIGHLIGHT]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letter c in the input string s, you keep only the ones that are alphabetic or spaces.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0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Vaishnavi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This expression is an array of letters, whereas we need to return a string.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[Rich] That’s doable.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[TYPE]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join the letters using an empty string as the separator.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see if that works.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[RUN TEST]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Looks like the test cell passed.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11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Vaishnavi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Moving on to Exercise 2…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[SCROLL]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return a list of normalized words, we can just normalize the string and then use the “split” method for Python strings.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08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[Rich] Simple enough. Let’s try it.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it looks like the test code passes as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68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[SCROLL]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about Exercise 3?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69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Vaishnavi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Python makes this exercise simple.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[CODE]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each word, w, in words, convert it to a set.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return this collection as a list.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1F886-8654-8C47-A174-271FD89A87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31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 smtClean="0"/>
              <a:t>Course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 smtClean="0"/>
              <a:t>Module Name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 smtClean="0"/>
          </a:p>
          <a:p>
            <a:pPr lvl="0"/>
            <a:r>
              <a:rPr lang="en-US" dirty="0" smtClean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endParaRPr lang="en-US" dirty="0" smtClean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Lesson name: e.g. R Examples</a:t>
            </a:r>
          </a:p>
          <a:p>
            <a:pPr lvl="0"/>
            <a:r>
              <a:rPr lang="en-US" dirty="0" err="1" smtClean="0"/>
              <a:t>Subname</a:t>
            </a:r>
            <a:r>
              <a:rPr lang="en-US" dirty="0" smtClean="0"/>
              <a:t> if applicable (e.g. Part II)</a:t>
            </a:r>
          </a:p>
          <a:p>
            <a:pPr lvl="0"/>
            <a:endParaRPr lang="en-US" dirty="0" smtClean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School Name</a:t>
            </a:r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33538" y="1110075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 smtClean="0">
                <a:latin typeface="Helvetica"/>
                <a:cs typeface="Helvetica"/>
              </a:rPr>
              <a:t>Lorem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Ipsum</a:t>
            </a:r>
            <a:r>
              <a:rPr lang="en-US" b="1" dirty="0" smtClean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 smtClean="0"/>
          </a:p>
          <a:p>
            <a:r>
              <a:rPr lang="en-US" b="1" dirty="0" smtClean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remaining essentially unchanged. </a:t>
            </a:r>
            <a:endParaRPr lang="en-US" sz="1800" dirty="0"/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28815" y="1110075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093392"/>
            <a:ext cx="8110832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6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4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 smtClean="0">
                <a:latin typeface="Helvetica"/>
                <a:cs typeface="Helvetica"/>
              </a:rPr>
              <a:t>Lorem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Ipsum</a:t>
            </a:r>
            <a:r>
              <a:rPr lang="en-US" b="1" dirty="0" smtClean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 smtClean="0"/>
          </a:p>
          <a:p>
            <a:r>
              <a:rPr lang="en-US" b="1" dirty="0" smtClean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remaining essentially unchanged. </a:t>
            </a:r>
            <a:endParaRPr lang="en-US" sz="1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104932"/>
            <a:ext cx="4213956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40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 smtClean="0"/>
              <a:t>Course title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0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 smtClean="0"/>
              <a:t>Module Name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 smtClean="0"/>
          </a:p>
          <a:p>
            <a:pPr lvl="0"/>
            <a:r>
              <a:rPr lang="en-US" dirty="0" smtClean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Title</a:t>
            </a:r>
          </a:p>
          <a:p>
            <a:pPr lvl="0"/>
            <a:endParaRPr lang="en-US" dirty="0" smtClean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Lesson name: e.g. R Examples</a:t>
            </a:r>
          </a:p>
          <a:p>
            <a:pPr lvl="0"/>
            <a:r>
              <a:rPr lang="en-US" dirty="0" err="1" smtClean="0"/>
              <a:t>Subname</a:t>
            </a:r>
            <a:r>
              <a:rPr lang="en-US" dirty="0" smtClean="0"/>
              <a:t> if applicable (e.g. Part II)</a:t>
            </a:r>
          </a:p>
          <a:p>
            <a:pPr lvl="0"/>
            <a:endParaRPr lang="en-US" dirty="0" smtClean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 smtClean="0"/>
              <a:t>School Name</a:t>
            </a:r>
          </a:p>
          <a:p>
            <a:pPr lvl="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6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4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2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 smtClean="0">
                <a:latin typeface="Helvetica"/>
                <a:cs typeface="Helvetica"/>
              </a:rPr>
              <a:t>Lorem</a:t>
            </a:r>
            <a:r>
              <a:rPr lang="en-US" b="1" dirty="0" smtClean="0">
                <a:latin typeface="Helvetica"/>
                <a:cs typeface="Helvetica"/>
              </a:rPr>
              <a:t> </a:t>
            </a:r>
            <a:r>
              <a:rPr lang="en-US" b="1" dirty="0" err="1" smtClean="0">
                <a:latin typeface="Helvetica"/>
                <a:cs typeface="Helvetica"/>
              </a:rPr>
              <a:t>Ipsum</a:t>
            </a:r>
            <a:r>
              <a:rPr lang="en-US" b="1" dirty="0" smtClean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 smtClean="0"/>
              <a:t>of the printing and typesetting industry. </a:t>
            </a:r>
            <a:r>
              <a:rPr lang="en-US" sz="1800" dirty="0" err="1" smtClean="0"/>
              <a:t>Lorem</a:t>
            </a:r>
            <a:r>
              <a:rPr lang="en-US" sz="1800" dirty="0" smtClean="0"/>
              <a:t> </a:t>
            </a:r>
            <a:r>
              <a:rPr lang="en-US" sz="1800" dirty="0" err="1" smtClean="0"/>
              <a:t>Ipsum</a:t>
            </a:r>
            <a:r>
              <a:rPr lang="en-US" sz="1800" dirty="0" smtClean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 smtClean="0"/>
          </a:p>
          <a:p>
            <a:r>
              <a:rPr lang="en-US" b="1" dirty="0" smtClean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remaining essentially unchanged. </a:t>
            </a:r>
            <a:endParaRPr lang="en-US" sz="1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40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Relationship Id="rId3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Introduction to Computing for Data Analysis</a:t>
            </a:r>
            <a:endParaRPr lang="en-US" b="0" dirty="0">
              <a:latin typeface="Vitesse Bold"/>
              <a:cs typeface="Vitesse Bold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1690001"/>
            <a:ext cx="5279783" cy="542236"/>
          </a:xfrm>
        </p:spPr>
        <p:txBody>
          <a:bodyPr/>
          <a:lstStyle/>
          <a:p>
            <a:r>
              <a:rPr lang="en-US" dirty="0"/>
              <a:t>Pairwise association mining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3066273"/>
            <a:ext cx="4305091" cy="432669"/>
          </a:xfrm>
        </p:spPr>
        <p:txBody>
          <a:bodyPr anchor="ctr"/>
          <a:lstStyle/>
          <a:p>
            <a:endParaRPr lang="en-US" dirty="0" smtClean="0"/>
          </a:p>
          <a:p>
            <a:r>
              <a:rPr lang="en-US" dirty="0"/>
              <a:t>Richard </a:t>
            </a:r>
            <a:r>
              <a:rPr lang="en-US" dirty="0" err="1"/>
              <a:t>Vuduc</a:t>
            </a:r>
            <a:r>
              <a:rPr lang="en-US" dirty="0" smtClean="0"/>
              <a:t>, </a:t>
            </a:r>
            <a:r>
              <a:rPr lang="en-US" dirty="0" smtClean="0"/>
              <a:t>Ph.D</a:t>
            </a:r>
            <a:r>
              <a:rPr lang="en-US" dirty="0" smtClean="0"/>
              <a:t>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3444252"/>
            <a:ext cx="4305091" cy="254281"/>
          </a:xfrm>
        </p:spPr>
        <p:txBody>
          <a:bodyPr/>
          <a:lstStyle/>
          <a:p>
            <a:r>
              <a:rPr lang="en-US" dirty="0" smtClean="0"/>
              <a:t>Associate Professor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8" y="4337351"/>
            <a:ext cx="4305091" cy="681037"/>
          </a:xfrm>
        </p:spPr>
        <p:txBody>
          <a:bodyPr/>
          <a:lstStyle/>
          <a:p>
            <a:r>
              <a:rPr lang="en-US" sz="2000" dirty="0" smtClean="0"/>
              <a:t>Lab answers</a:t>
            </a:r>
          </a:p>
          <a:p>
            <a:r>
              <a:rPr lang="en-US" sz="2000" dirty="0" smtClean="0"/>
              <a:t>(Exercise 1-3)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3677631"/>
            <a:ext cx="4305091" cy="322253"/>
          </a:xfrm>
        </p:spPr>
        <p:txBody>
          <a:bodyPr/>
          <a:lstStyle/>
          <a:p>
            <a:r>
              <a:rPr lang="en-US" dirty="0"/>
              <a:t>School of Computational Science and Engineering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 smtClean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</p:spPr>
        <p:txBody>
          <a:bodyPr/>
          <a:lstStyle/>
          <a:p>
            <a:r>
              <a:rPr lang="en-US" smtClean="0"/>
              <a:t>Jupyter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21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562975" cy="9937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Jupyter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1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Jupyter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0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</p:spPr>
        <p:txBody>
          <a:bodyPr/>
          <a:lstStyle/>
          <a:p>
            <a:r>
              <a:rPr lang="en-US" smtClean="0"/>
              <a:t>Jupyter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88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</p:spPr>
        <p:txBody>
          <a:bodyPr/>
          <a:lstStyle/>
          <a:p>
            <a:r>
              <a:rPr lang="en-US" smtClean="0"/>
              <a:t>Jupyter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81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</p:spPr>
        <p:txBody>
          <a:bodyPr/>
          <a:lstStyle/>
          <a:p>
            <a:r>
              <a:rPr lang="en-US" smtClean="0"/>
              <a:t>Jupyter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44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</p:spPr>
        <p:txBody>
          <a:bodyPr/>
          <a:lstStyle/>
          <a:p>
            <a:r>
              <a:rPr lang="en-US" smtClean="0"/>
              <a:t>Jupyter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7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</p:spPr>
        <p:txBody>
          <a:bodyPr/>
          <a:lstStyle/>
          <a:p>
            <a:r>
              <a:rPr lang="en-US" smtClean="0"/>
              <a:t>Jupyter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9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</p:spPr>
        <p:txBody>
          <a:bodyPr/>
          <a:lstStyle/>
          <a:p>
            <a:r>
              <a:rPr lang="en-US" smtClean="0"/>
              <a:t>Jupyter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46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</p:spPr>
        <p:txBody>
          <a:bodyPr/>
          <a:lstStyle/>
          <a:p>
            <a:r>
              <a:rPr lang="en-US" smtClean="0"/>
              <a:t>Jupyter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734280"/>
      </p:ext>
    </p:extLst>
  </p:cSld>
  <p:clrMapOvr>
    <a:masterClrMapping/>
  </p:clrMapOvr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193</Words>
  <Application>Microsoft Macintosh PowerPoint</Application>
  <PresentationFormat>On-screen Show (16:9)</PresentationFormat>
  <Paragraphs>62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Calibri</vt:lpstr>
      <vt:lpstr>Helvetica</vt:lpstr>
      <vt:lpstr>Vitesse</vt:lpstr>
      <vt:lpstr>Vitesse Bold</vt:lpstr>
      <vt:lpstr>Vitesse Medium</vt:lpstr>
      <vt:lpstr>Arial</vt:lpstr>
      <vt:lpstr>Half Page Slash</vt:lpstr>
      <vt:lpstr>Full Page Layout</vt:lpstr>
      <vt:lpstr>Head Shot</vt:lpstr>
      <vt:lpstr>Introduction to Computing for Data Analysis</vt:lpstr>
      <vt:lpstr>Jupyter</vt:lpstr>
      <vt:lpstr>Jupyter</vt:lpstr>
      <vt:lpstr>Jupyter</vt:lpstr>
      <vt:lpstr>Jupyter</vt:lpstr>
      <vt:lpstr>Jupyter</vt:lpstr>
      <vt:lpstr>Jupyter</vt:lpstr>
      <vt:lpstr>Jupyter</vt:lpstr>
      <vt:lpstr>Jupyter</vt:lpstr>
      <vt:lpstr>Jupyter</vt:lpstr>
      <vt:lpstr>Jupyter</vt:lpstr>
    </vt:vector>
  </TitlesOfParts>
  <Company>www.gatech.edu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Microsoft Office User</cp:lastModifiedBy>
  <cp:revision>88</cp:revision>
  <dcterms:created xsi:type="dcterms:W3CDTF">2017-01-20T18:55:05Z</dcterms:created>
  <dcterms:modified xsi:type="dcterms:W3CDTF">2017-03-03T15:35:17Z</dcterms:modified>
</cp:coreProperties>
</file>