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0"/>
  </p:notesMasterIdLst>
  <p:handoutMasterIdLst>
    <p:handoutMasterId r:id="rId21"/>
  </p:handoutMasterIdLst>
  <p:sldIdLst>
    <p:sldId id="26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  <p:sldId id="330" r:id="rId15"/>
    <p:sldId id="329" r:id="rId16"/>
    <p:sldId id="331" r:id="rId17"/>
    <p:sldId id="332" r:id="rId18"/>
    <p:sldId id="33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30"/>
            <p14:sldId id="329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5735" autoAdjust="0"/>
  </p:normalViewPr>
  <p:slideViewPr>
    <p:cSldViewPr snapToGrid="0" snapToObjects="1">
      <p:cViewPr>
        <p:scale>
          <a:sx n="118" d="100"/>
          <a:sy n="118" d="100"/>
        </p:scale>
        <p:origin x="1400" y="-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8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Now that the data is clean, we’re ready to code up the algorithm.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get back to the notebook with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pick up where we left off, which is Exercise 4.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FORWARD]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Yes, I see you have an example here.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[RUN CODE CELL]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“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with no arguments produces a zero, which is exactly what we need for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Exactly.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how it works, take a look at the next code cell.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/ 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shows two updates: one to an existing key and one to a new key.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[RUN CODE CELL]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run it, you can see that it does not throw any errors.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the new key gets the value of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Very cool!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TO EXERCISES 4 &amp; 5]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that’s exactly the right tool to complete Exercises 4 &amp;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Exercise 4, you are given the table called “T” in the algorithm.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code, it’s named “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pair_counts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 [HIGHLIGHT]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also given a single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task is enumerate all pairs of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update the corresponding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here’s a helpful hint. [HIGHLIGHT]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“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itertools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module has a handy function called “combinations,” which might help you with part of this task.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read about it and see if you can apply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there is Exercise 5. [SCROLL]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table named “C” in the algorithm is named “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item_counts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the code. 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update the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let’s pause here and give everyone a chance to try Exercises 4 and 5 on their own.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pick up with our solutions after the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here’s Rachel’s algorithm again.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thing it really does is manipulate these tables, called T and C in the code.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main design choice is how should we store these tables?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Well, we don’t want to store all pairs if we don’t have to.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Right, you mean this table, T?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reasonable -- for our language data, it’s unlikely that all possible letter pairs will occur often.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 table is likely to be “sparse.” [WRITE “sparse”]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many entries will be zero, and therefore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need to be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like dictionaries for that purpose.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[WRITE “Use dictionary”]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will be a pair of letters. [HIGHLIGHT]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will be the count. 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only create an entry if there is at least one item-pair.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Otherwise, you can assume a missing entry is implicitly zero.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 clever way to exploit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en-US" b="0" dirty="0" smtClean="0">
              <a:effectLst/>
            </a:endParaRPr>
          </a:p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By the way, that reminds me of a special kind of Python dictionary called a “default dictionary.”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</a:t>
            </a:r>
            <a:endParaRPr lang="en-US" b="0" dirty="0" smtClean="0">
              <a:effectLst/>
            </a:endParaRP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common pattern is updating values for an existing key.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way Python dictionaries work, if the key does not already exist, trying to update its value will cause an exception.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you always have to write code that checks for the key first.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not hard but it is ugly.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dictionaries rescue you from this pattern by hiding the check.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 They are defined here, in the “collections” module.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maybe you can give a quick demo?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Sure, I’m happy to.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you need to use a default dictionary is a “factory” or function to create initial values when the key does not exist.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BACK]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these examples, the initial value is zero.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a default dictionary, you need to supply a function that, given no arguments, creates zero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05948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06867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84846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Default dictionaries &amp; </a:t>
            </a:r>
            <a:r>
              <a:rPr lang="en-US" sz="2000" dirty="0" smtClean="0"/>
              <a:t>counting (</a:t>
            </a:r>
            <a:r>
              <a:rPr lang="en-US" sz="2000" dirty="0"/>
              <a:t>Exercise </a:t>
            </a:r>
            <a:r>
              <a:rPr lang="en-US" sz="2000" dirty="0" smtClean="0"/>
              <a:t>4 &amp; 5)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18225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2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562975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3428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255</Words>
  <Application>Microsoft Macintosh PowerPoint</Application>
  <PresentationFormat>On-screen Show (16:9)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89</cp:revision>
  <dcterms:created xsi:type="dcterms:W3CDTF">2017-01-20T18:55:05Z</dcterms:created>
  <dcterms:modified xsi:type="dcterms:W3CDTF">2017-03-03T16:06:51Z</dcterms:modified>
</cp:coreProperties>
</file>