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17" Type="http://schemas.openxmlformats.org/officeDocument/2006/relationships/image" Target="../media/image31.png"/><Relationship Id="rId18" Type="http://schemas.openxmlformats.org/officeDocument/2006/relationships/image" Target="../media/image32.png"/><Relationship Id="rId19" Type="http://schemas.openxmlformats.org/officeDocument/2006/relationships/image" Target="../media/image33.png"/><Relationship Id="rId20" Type="http://schemas.openxmlformats.org/officeDocument/2006/relationships/image" Target="../media/image34.png"/><Relationship Id="rId21" Type="http://schemas.openxmlformats.org/officeDocument/2006/relationships/image" Target="../media/image35.png"/><Relationship Id="rId22" Type="http://schemas.openxmlformats.org/officeDocument/2006/relationships/image" Target="../media/image3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038" y="2481360"/>
            <a:ext cx="16108707" cy="530780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2499" y="7857973"/>
            <a:ext cx="4182799" cy="7675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389" y="861354"/>
            <a:ext cx="2910233" cy="95797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99012" y="3217353"/>
            <a:ext cx="897302" cy="95146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49602" y="3319937"/>
            <a:ext cx="3017581" cy="71354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99012" y="4306553"/>
            <a:ext cx="886351" cy="95146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49602" y="4409137"/>
            <a:ext cx="2128486" cy="71354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99012" y="5414658"/>
            <a:ext cx="886351" cy="95146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49602" y="5501774"/>
            <a:ext cx="1881743" cy="7374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728515" y="3142869"/>
            <a:ext cx="4036883" cy="5382582"/>
            <a:chOff x="12728515" y="3142869"/>
            <a:chExt cx="4036883" cy="538258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28515" y="3142869"/>
              <a:ext cx="4036883" cy="53825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99012" y="6509816"/>
            <a:ext cx="886351" cy="95146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649602" y="6603817"/>
            <a:ext cx="1120493" cy="73059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699012" y="7522353"/>
            <a:ext cx="886351" cy="95146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649602" y="7601005"/>
            <a:ext cx="805075" cy="7374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389" y="861356"/>
            <a:ext cx="1076530" cy="97853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74690" y="962055"/>
            <a:ext cx="3357044" cy="7287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500540" y="4120355"/>
            <a:ext cx="8801396" cy="338828"/>
            <a:chOff x="8500540" y="4120355"/>
            <a:chExt cx="8801396" cy="33882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00540" y="4120355"/>
              <a:ext cx="8801396" cy="33882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82580" y="3870555"/>
            <a:ext cx="1356907" cy="4504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500540" y="4120355"/>
            <a:ext cx="7134427" cy="338828"/>
            <a:chOff x="8500540" y="4120355"/>
            <a:chExt cx="7134427" cy="3388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00540" y="4120355"/>
              <a:ext cx="7134427" cy="338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87705" y="4841440"/>
            <a:ext cx="8801396" cy="338828"/>
            <a:chOff x="8487705" y="4841440"/>
            <a:chExt cx="8801396" cy="33882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87705" y="4841440"/>
              <a:ext cx="8801396" cy="33882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69745" y="4642977"/>
            <a:ext cx="736232" cy="45049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487705" y="4844274"/>
            <a:ext cx="3964675" cy="333160"/>
            <a:chOff x="8487705" y="4844274"/>
            <a:chExt cx="3964675" cy="33316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87705" y="4844274"/>
              <a:ext cx="3964675" cy="3331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487705" y="5627977"/>
            <a:ext cx="8801396" cy="338828"/>
            <a:chOff x="8487705" y="5627977"/>
            <a:chExt cx="8801396" cy="33882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87705" y="5627977"/>
              <a:ext cx="8801396" cy="33882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69745" y="5429515"/>
            <a:ext cx="1384966" cy="45049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487705" y="5626052"/>
            <a:ext cx="5545146" cy="342679"/>
            <a:chOff x="8487705" y="5626052"/>
            <a:chExt cx="5545146" cy="34267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87705" y="5626052"/>
              <a:ext cx="5545146" cy="34267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24797" y="3314257"/>
            <a:ext cx="1699962" cy="73487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701556" y="6534863"/>
            <a:ext cx="2629939" cy="71847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487705" y="7452271"/>
            <a:ext cx="8801396" cy="338828"/>
            <a:chOff x="8487705" y="7452271"/>
            <a:chExt cx="8801396" cy="33882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87705" y="7452271"/>
              <a:ext cx="8801396" cy="33882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669745" y="7253809"/>
            <a:ext cx="1251474" cy="74141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487705" y="7455533"/>
            <a:ext cx="7173277" cy="332304"/>
            <a:chOff x="8487705" y="7455533"/>
            <a:chExt cx="7173277" cy="33230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487705" y="7455533"/>
              <a:ext cx="7173277" cy="33230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487705" y="8242882"/>
            <a:ext cx="8801396" cy="338828"/>
            <a:chOff x="8487705" y="8242882"/>
            <a:chExt cx="8801396" cy="33882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487705" y="8242882"/>
              <a:ext cx="8801396" cy="338828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669745" y="8044419"/>
            <a:ext cx="1159664" cy="45049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487705" y="8240957"/>
            <a:ext cx="5545146" cy="342679"/>
            <a:chOff x="8487705" y="8240957"/>
            <a:chExt cx="5545146" cy="34267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487705" y="8240957"/>
              <a:ext cx="5545146" cy="34267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26577" y="3333351"/>
            <a:ext cx="4036883" cy="5382582"/>
            <a:chOff x="826577" y="3333351"/>
            <a:chExt cx="4036883" cy="538258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26577" y="3333351"/>
              <a:ext cx="4036883" cy="538258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389" y="861356"/>
            <a:ext cx="1073538" cy="97853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74687" y="962059"/>
            <a:ext cx="2366044" cy="7287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6577" y="1772727"/>
            <a:ext cx="10341213" cy="7717130"/>
            <a:chOff x="826577" y="1772727"/>
            <a:chExt cx="10341213" cy="771713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6577" y="1772727"/>
              <a:ext cx="10341213" cy="771713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02167" y="1690314"/>
            <a:ext cx="1106259" cy="88239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25023" y="2538173"/>
            <a:ext cx="5111039" cy="119947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02167" y="3873864"/>
            <a:ext cx="2846560" cy="88927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25023" y="4746525"/>
            <a:ext cx="5270121" cy="118701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402167" y="6147729"/>
            <a:ext cx="2023723" cy="88239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425023" y="6966627"/>
            <a:ext cx="1916906" cy="6742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389" y="861356"/>
            <a:ext cx="1073538" cy="97853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74687" y="962059"/>
            <a:ext cx="2366044" cy="7287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77316" y="1926334"/>
            <a:ext cx="12531082" cy="6433046"/>
            <a:chOff x="2877316" y="1926334"/>
            <a:chExt cx="12531082" cy="643304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877316" y="1926334"/>
              <a:ext cx="12531082" cy="3088609"/>
              <a:chOff x="2877316" y="1926334"/>
              <a:chExt cx="12531082" cy="3088609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2877316" y="1929229"/>
                <a:ext cx="6171429" cy="3079925"/>
                <a:chOff x="2877316" y="1929229"/>
                <a:chExt cx="6171429" cy="3079925"/>
              </a:xfrm>
            </p:grpSpPr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877316" y="1929229"/>
                  <a:ext cx="6171429" cy="3079925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9236970" y="1926334"/>
                <a:ext cx="6171429" cy="3085714"/>
                <a:chOff x="9236970" y="1926334"/>
                <a:chExt cx="6171429" cy="3085714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9236970" y="1926334"/>
                  <a:ext cx="6171429" cy="308571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6" name="그룹 1006"/>
            <p:cNvGrpSpPr/>
            <p:nvPr/>
          </p:nvGrpSpPr>
          <p:grpSpPr>
            <a:xfrm>
              <a:off x="6057143" y="5273666"/>
              <a:ext cx="6171429" cy="3085714"/>
              <a:chOff x="6057143" y="5273666"/>
              <a:chExt cx="6171429" cy="3085714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057143" y="5273666"/>
                <a:ext cx="6171429" cy="3085714"/>
              </a:xfrm>
              <a:prstGeom prst="rect">
                <a:avLst/>
              </a:prstGeom>
            </p:spPr>
          </p:pic>
        </p:grpSp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47466" y="8603594"/>
            <a:ext cx="3145064" cy="11580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037" y="2481366"/>
            <a:ext cx="15362059" cy="530780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2485" y="7857969"/>
            <a:ext cx="2249993" cy="12124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2021-08-27T16:10:16Z</dcterms:created>
  <dcterms:modified xsi:type="dcterms:W3CDTF">2021-08-27T16:10:16Z</dcterms:modified>
</cp:coreProperties>
</file>