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8"/>
  </p:notesMasterIdLst>
  <p:sldIdLst>
    <p:sldId id="256" r:id="rId2"/>
    <p:sldId id="258" r:id="rId3"/>
    <p:sldId id="279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60767-FFED-D24C-81EE-08BC7AA76993}">
          <p14:sldIdLst>
            <p14:sldId id="256"/>
            <p14:sldId id="258"/>
            <p14:sldId id="279"/>
            <p14:sldId id="281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3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2178-74B9-BB48-B23B-22D3499449C2}" type="datetimeFigureOut">
              <a:rPr lang="en-CN" smtClean="0"/>
              <a:t>2020/7/11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0027-E01C-8847-A9C9-48BC2F77BE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18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5EF-80A5-9C4C-BCAB-90A7A87B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9E37C-3398-D840-A274-E47BDE42E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08C9-38AF-7648-BC55-9E98BE24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6A25-AC5D-7244-BBDD-591276C9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F8A3-FBBB-CD40-9AF3-F085BBFC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A3E-F573-2C43-A3B6-9BCD10DF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9A92-4E81-4042-BD20-991DE8B7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AB4F-51B1-E240-803A-BE1CABB6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8915-A314-5C45-A8EC-ADD6E4C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A8AA-C143-954A-9964-4EDCC0C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18D-BAF3-864C-8327-2FECE475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1F10-5AE3-644D-9A30-A2F43B7B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C88-F069-004B-B19F-620F3D02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E2A6-8A90-244E-A202-B8C3860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12FF-9EA7-2246-8DF9-5F50B9AB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F472-F4F1-9041-8E15-9E843312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165B-BBD2-374D-89D7-78A19243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98B0-4BB2-2F41-8A7A-918CE5B9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0F30-4899-974D-9ABB-950CC070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4E65-73FC-4A4A-84DB-88B471CF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4BC-A5A6-8346-8A82-E5C60DE4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6F62-A6BE-7D42-94BA-671CB6AF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BDAD-16D4-F840-B6D3-3BF714E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458D-7268-6549-B13D-6FDCC15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C213-2A34-F34D-B0EF-03DC6F74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E9-B119-3A4E-B19E-C919323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909-F1A6-7C48-8030-EB98B17B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B144-AAF4-9B45-92F7-F9EDCE11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FDC4-6980-E048-84FA-238C2E1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FDE6-A87E-9145-87A6-AC2808B8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62F09-544E-9C4A-AFA2-D0A2589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1FD9-4AB0-5740-921D-5E55064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914-BB16-5649-8F8B-B810ED03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31CE-736D-B444-A874-3C829E41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F223-30D1-E24E-ACC5-092CAC830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D8A1-797B-BA48-85EC-824771F2B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08102-7D0C-E942-A447-774A111E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008D3-3323-E643-B3C0-743C7D4A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C1607-B452-B147-970D-FEC21FEE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B64C-BF41-FA4B-9E53-1161276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05FD4-EBDA-4B43-8F42-136B90DB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AE251-FAA4-084C-9E0B-0673845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0803-2BAF-614E-A6DE-45AE83C1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208FB-19B4-A840-AF3D-DF3FDAD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A8241-507C-B241-B935-5ACFBB4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2071-2D4A-094E-B4FD-3D6A2DF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4B1C-46BB-2D46-9D80-B2752B74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59BF-7531-2A40-9C09-3046DC5D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43F99-38C2-7747-BD39-C0DD4B7F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69A52-E761-904A-8FE5-BF84849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FFBA-06D5-3349-AF7D-40DB0D9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AA68-4FAA-9C40-914B-E2F87279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082B-D1CF-BA46-BE8E-BAB9404B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5147C-422E-BB4C-B09F-E2565AA58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376-07EB-A540-AEC4-A607239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6BAFD-2B24-A542-BCC2-E085488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0873-A6EE-6F43-B1C0-4B431EC0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B11BB-766F-4846-AA98-C34F9F6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F5F10-731B-9741-BE3F-C97CD1F4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0E8D-DD43-7348-B50B-B6EAB5F5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F05C-5D68-D248-A200-105D12D0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C53F-E6D5-3945-89B2-856BBC78EF4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648D-FEBB-3C42-BC79-7696C0962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0B9E-8C59-CA40-AB03-3581FD5C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BAAB-C7E7-DD40-B9E6-872C86E1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exploring-graphql-a-query-language-for-apis" TargetMode="External"/><Relationship Id="rId2" Type="http://schemas.openxmlformats.org/officeDocument/2006/relationships/hyperlink" Target="GraphQL%20&#26159;&#19968;&#20010;&#29992;&#20110;%20API%20&#30340;&#26597;&#35810;&#35821;&#35328;&#65292;&#26159;&#19968;&#20010;&#20351;&#29992;&#22522;&#20110;&#31867;&#22411;&#31995;&#32479;&#26469;&#25191;&#34892;&#26597;&#35810;&#30340;&#26381;&#21153;&#31471;&#36816;&#34892;&#26102;&#65288;&#31867;&#22411;&#31995;&#32479;&#30001;&#20320;&#30340;&#25968;&#25454;&#23450;&#20041;&#65289;&#12290;GraphQL%20&#24182;&#27809;&#26377;&#21644;&#20219;&#20309;&#29305;&#23450;&#25968;&#25454;&#24211;&#25110;&#32773;&#23384;&#20648;&#24341;&#25806;&#32465;&#23450;&#65292;&#32780;&#26159;&#20381;&#38752;&#20320;&#29616;&#26377;&#30340;&#20195;&#30721;&#21644;&#25968;&#25454;&#25903;&#25745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ql/graphql-js" TargetMode="External"/><Relationship Id="rId2" Type="http://schemas.openxmlformats.org/officeDocument/2006/relationships/hyperlink" Target="https://github.com/apollographql/apollo-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CD02-C3C0-EB43-80C7-63A01596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913"/>
            <a:ext cx="9144000" cy="9119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EC28F-145E-E340-8EAA-9CE83E4B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3591"/>
            <a:ext cx="9144000" cy="382809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zh-CN" altLang="en-US" sz="2800" dirty="0">
                <a:latin typeface="+mn-ea"/>
              </a:rPr>
              <a:t>什么是</a:t>
            </a:r>
            <a:r>
              <a:rPr lang="en-US" altLang="zh-CN" sz="2800" dirty="0" err="1">
                <a:latin typeface="+mn-ea"/>
              </a:rPr>
              <a:t>GrpahQL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altLang="zh-CN" sz="2800" dirty="0" err="1">
                <a:latin typeface="+mn-ea"/>
              </a:rPr>
              <a:t>GraphQL</a:t>
            </a:r>
            <a:r>
              <a:rPr lang="zh-CN" altLang="en-US" sz="2800" dirty="0">
                <a:latin typeface="+mn-ea"/>
              </a:rPr>
              <a:t>的使用场景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altLang="zh-CN" sz="2800" dirty="0">
                <a:latin typeface="+mn-ea"/>
              </a:rPr>
              <a:t>Rest</a:t>
            </a:r>
            <a:r>
              <a:rPr lang="zh-CN" altLang="en-US" sz="2800" dirty="0">
                <a:latin typeface="+mn-ea"/>
              </a:rPr>
              <a:t> 和 </a:t>
            </a:r>
            <a:r>
              <a:rPr lang="en-US" altLang="zh-CN" sz="2800" dirty="0" err="1">
                <a:latin typeface="+mn-ea"/>
              </a:rPr>
              <a:t>GrpahQL</a:t>
            </a:r>
            <a:r>
              <a:rPr lang="zh-CN" altLang="en-US" sz="2800" dirty="0">
                <a:latin typeface="+mn-ea"/>
              </a:rPr>
              <a:t> 的对比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endParaRPr lang="en-US" altLang="zh-CN" sz="2800" dirty="0">
              <a:latin typeface="+mn-ea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altLang="zh-CN" sz="2800" dirty="0">
                <a:latin typeface="+mn-ea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8596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EB6-DBD6-7045-A6EC-48F6CB1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hlinkClick r:id="rId2"/>
              </a:rPr>
              <a:t>什么是</a:t>
            </a:r>
            <a:r>
              <a:rPr lang="en-US" altLang="zh-CN" sz="3600" dirty="0">
                <a:hlinkClick r:id="rId2"/>
              </a:rPr>
              <a:t>GraphQL</a:t>
            </a:r>
            <a:endParaRPr lang="en-C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7E5-BCF9-564D-B91F-1AE3FCB2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310553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sz="2400" dirty="0" err="1"/>
              <a:t>GraphQL</a:t>
            </a:r>
            <a:r>
              <a:rPr lang="en-US" sz="2400" dirty="0"/>
              <a:t> </a:t>
            </a:r>
            <a:r>
              <a:rPr lang="zh-CN" altLang="en-US" sz="2400" dirty="0"/>
              <a:t>是一个用于 </a:t>
            </a:r>
            <a:r>
              <a:rPr lang="en-US" sz="2400" dirty="0"/>
              <a:t>API </a:t>
            </a:r>
            <a:r>
              <a:rPr lang="zh-CN" altLang="en-US" sz="2400" dirty="0"/>
              <a:t>的查询语言，是一个使用基于类型系统来执行查询的服务端运行时（类型系统由你的数据定义）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一种用于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的查询语言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一个用于查询的抽象层，可以用多种语言实现</a:t>
            </a:r>
            <a:r>
              <a:rPr lang="zh-CN" altLang="en-US" sz="2000" dirty="0"/>
              <a:t> ， </a:t>
            </a:r>
            <a:r>
              <a:rPr lang="en-US" altLang="zh-CN" sz="2000" dirty="0"/>
              <a:t>Golang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JS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服务端提供数据，客户端选择使用哪些数据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70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8E2-1B2C-E04F-A88F-8B0A222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+mn-ea"/>
              </a:rPr>
              <a:t>	</a:t>
            </a:r>
            <a:r>
              <a:rPr lang="en-US" altLang="zh-CN" sz="3600" dirty="0" err="1">
                <a:latin typeface="+mn-ea"/>
              </a:rPr>
              <a:t>GraphQL</a:t>
            </a:r>
            <a:r>
              <a:rPr lang="zh-CN" altLang="en-US" sz="3600" dirty="0">
                <a:latin typeface="+mn-ea"/>
              </a:rPr>
              <a:t>的使用场景</a:t>
            </a:r>
            <a:endParaRPr lang="en-US" altLang="zh-CN" sz="3600" dirty="0">
              <a:latin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5727-6B9E-F34F-BDC2-1082B58D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BFF</a:t>
            </a:r>
            <a:r>
              <a:rPr lang="zh-CN" altLang="en-US" dirty="0">
                <a:latin typeface="+mn-ea"/>
              </a:rPr>
              <a:t> 层</a:t>
            </a:r>
            <a:endParaRPr lang="en-CN" dirty="0">
              <a:latin typeface="+mn-ea"/>
            </a:endParaRPr>
          </a:p>
          <a:p>
            <a:endParaRPr lang="en-CN" dirty="0">
              <a:latin typeface="+mn-ea"/>
            </a:endParaRPr>
          </a:p>
          <a:p>
            <a:r>
              <a:rPr lang="en-CN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 服务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数据聚合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5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8E2-1B2C-E04F-A88F-8B0A222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+mn-ea"/>
              </a:rPr>
              <a:t>	Rest</a:t>
            </a:r>
            <a:r>
              <a:rPr lang="zh-CN" altLang="en-US" sz="3600" dirty="0">
                <a:latin typeface="+mn-ea"/>
              </a:rPr>
              <a:t> 和 </a:t>
            </a:r>
            <a:r>
              <a:rPr lang="en-US" altLang="zh-CN" sz="3600" dirty="0" err="1">
                <a:latin typeface="+mn-ea"/>
              </a:rPr>
              <a:t>GrphaQL</a:t>
            </a:r>
            <a:r>
              <a:rPr lang="zh-CN" altLang="en-US" sz="3600" dirty="0">
                <a:latin typeface="+mn-ea"/>
              </a:rPr>
              <a:t> 的对比</a:t>
            </a:r>
            <a:endParaRPr lang="en-US" altLang="zh-CN" sz="3600" dirty="0">
              <a:latin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5727-6B9E-F34F-BDC2-1082B58D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+mn-ea"/>
              </a:rPr>
              <a:t>Rest</a:t>
            </a:r>
            <a:r>
              <a:rPr lang="zh-CN" altLang="en-US" dirty="0">
                <a:latin typeface="+mn-ea"/>
              </a:rPr>
              <a:t> 面向资源，</a:t>
            </a:r>
            <a:r>
              <a:rPr lang="en-US" altLang="zh-CN" dirty="0" err="1">
                <a:latin typeface="+mn-ea"/>
              </a:rPr>
              <a:t>GraphQL</a:t>
            </a:r>
            <a:r>
              <a:rPr lang="zh-CN" altLang="en-US" dirty="0">
                <a:latin typeface="+mn-ea"/>
              </a:rPr>
              <a:t> 定义数据结构，资源的描述信息与其获取方式相分离</a:t>
            </a:r>
            <a:endParaRPr lang="en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Rest</a:t>
            </a:r>
            <a:r>
              <a:rPr lang="zh-CN" altLang="en-US" dirty="0">
                <a:latin typeface="+mn-ea"/>
              </a:rPr>
              <a:t> 资源的返回结构与返回数量是由服务端决定 ，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GraphQL</a:t>
            </a:r>
            <a:r>
              <a:rPr lang="zh-CN" altLang="en-US" dirty="0">
                <a:latin typeface="+mn-ea"/>
              </a:rPr>
              <a:t> 服务端只负责定义哪些资源是可用的，由客户端自己决定需要得到什么资源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Rest 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en-US" dirty="0">
                <a:latin typeface="+mn-ea"/>
              </a:rPr>
              <a:t> 路由（</a:t>
            </a:r>
            <a:r>
              <a:rPr lang="en-US" b="1" dirty="0">
                <a:latin typeface="+mn-ea"/>
              </a:rPr>
              <a:t> URL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router</a:t>
            </a:r>
            <a:r>
              <a:rPr lang="zh-CN" altLang="en-US" dirty="0">
                <a:latin typeface="+mn-ea"/>
              </a:rPr>
              <a:t>），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GrphaQL</a:t>
            </a:r>
            <a:r>
              <a:rPr lang="zh-CN" altLang="en-US" dirty="0">
                <a:latin typeface="+mn-ea"/>
              </a:rPr>
              <a:t> 基于 </a:t>
            </a:r>
            <a:r>
              <a:rPr lang="en-US" b="1" dirty="0"/>
              <a:t>Schema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5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8E2-1B2C-E04F-A88F-8B0A222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+mn-ea"/>
              </a:rPr>
              <a:t>	</a:t>
            </a:r>
            <a:r>
              <a:rPr lang="en-CN" altLang="zh-CN" sz="3600" dirty="0">
                <a:latin typeface="+mn-ea"/>
              </a:rPr>
              <a:t>De</a:t>
            </a:r>
            <a:r>
              <a:rPr lang="en-US" altLang="zh-CN" sz="3600" dirty="0" err="1">
                <a:latin typeface="+mn-ea"/>
              </a:rPr>
              <a:t>mo</a:t>
            </a:r>
            <a:endParaRPr lang="en-US" altLang="zh-CN" sz="3600" dirty="0">
              <a:latin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5727-6B9E-F34F-BDC2-1082B58D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hlinkClick r:id="rId2"/>
              </a:rPr>
              <a:t> </a:t>
            </a:r>
            <a:r>
              <a:rPr lang="en-US" altLang="zh-CN" dirty="0">
                <a:latin typeface="+mn-ea"/>
                <a:hlinkClick r:id="rId2"/>
              </a:rPr>
              <a:t>apollo-server</a:t>
            </a:r>
            <a:endParaRPr lang="en-US" altLang="zh-CN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3"/>
              </a:rPr>
              <a:t>graphql-js</a:t>
            </a:r>
            <a:endParaRPr lang="en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9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00C-C77F-EC4A-80EE-BD8EA51D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 </a:t>
            </a:r>
            <a:r>
              <a:rPr lang="en-US" altLang="zh-CN" sz="3600" dirty="0"/>
              <a:t>Q&amp;A</a:t>
            </a:r>
            <a:endParaRPr lang="en-C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54EC-3C55-0E4A-A4A6-7D6562F9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N" altLang="zh-CN" dirty="0"/>
              <a:t>GrpahQL</a:t>
            </a:r>
            <a:r>
              <a:rPr lang="zh-CN" altLang="en-CN" dirty="0"/>
              <a:t>的</a:t>
            </a: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sz="2000" dirty="0">
                <a:latin typeface="+mn-ea"/>
              </a:rPr>
              <a:t>缓存，局部缓存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限流：</a:t>
            </a:r>
            <a:r>
              <a:rPr lang="en-US" altLang="zh-CN" sz="2000" dirty="0" err="1">
                <a:latin typeface="+mn-ea"/>
              </a:rPr>
              <a:t>Api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>
                <a:latin typeface="+mn-ea"/>
              </a:rPr>
              <a:t>限流</a:t>
            </a:r>
            <a:endParaRPr lang="en-US" altLang="zh-CN" sz="2000" dirty="0">
              <a:latin typeface="+mn-ea"/>
            </a:endParaRP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6046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190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GraphQL</vt:lpstr>
      <vt:lpstr>什么是GraphQL</vt:lpstr>
      <vt:lpstr> GraphQL的使用场景</vt:lpstr>
      <vt:lpstr> Rest 和 GrphaQL 的对比</vt:lpstr>
      <vt:lpstr> Demo</vt:lpstr>
      <vt:lpstr>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357</cp:revision>
  <dcterms:created xsi:type="dcterms:W3CDTF">2020-06-01T01:10:16Z</dcterms:created>
  <dcterms:modified xsi:type="dcterms:W3CDTF">2020-07-11T11:15:48Z</dcterms:modified>
</cp:coreProperties>
</file>