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396" y="-47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4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2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8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FF8E-DEF7-4D03-B394-7E8014C0F5CD}" type="datetimeFigureOut">
              <a:rPr lang="ko-KR" altLang="en-US" smtClean="0"/>
              <a:t>2013-07-29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DB62-76D6-4113-8ECD-25D72DF69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3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9820" y="5148280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Socket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71768" y="5148280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RMI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09579" y="5500339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unicast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73670" y="5500339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RMID</a:t>
            </a:r>
          </a:p>
        </p:txBody>
      </p:sp>
      <p:cxnSp>
        <p:nvCxnSpPr>
          <p:cNvPr id="11" name="꺾인 연결선 10"/>
          <p:cNvCxnSpPr>
            <a:stCxn id="5" idx="1"/>
            <a:endCxn id="6" idx="0"/>
          </p:cNvCxnSpPr>
          <p:nvPr/>
        </p:nvCxnSpPr>
        <p:spPr>
          <a:xfrm rot="10800000" flipV="1">
            <a:off x="3164711" y="5197037"/>
            <a:ext cx="207056" cy="303302"/>
          </a:xfrm>
          <a:prstGeom prst="bentConnector2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279821" y="5313547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datagram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47076" y="5500341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multicast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81404" y="5500340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unicast</a:t>
            </a:r>
          </a:p>
        </p:txBody>
      </p:sp>
      <p:cxnSp>
        <p:nvCxnSpPr>
          <p:cNvPr id="20" name="꺾인 연결선 19"/>
          <p:cNvCxnSpPr>
            <a:stCxn id="14" idx="3"/>
            <a:endCxn id="15" idx="0"/>
          </p:cNvCxnSpPr>
          <p:nvPr/>
        </p:nvCxnSpPr>
        <p:spPr>
          <a:xfrm>
            <a:off x="2590085" y="5362305"/>
            <a:ext cx="212123" cy="138036"/>
          </a:xfrm>
          <a:prstGeom prst="bentConnector2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16" idx="0"/>
          </p:cNvCxnSpPr>
          <p:nvPr/>
        </p:nvCxnSpPr>
        <p:spPr>
          <a:xfrm rot="16200000" flipH="1">
            <a:off x="2391106" y="5454908"/>
            <a:ext cx="89280" cy="1584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25864" y="5500340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stream</a:t>
            </a:r>
          </a:p>
        </p:txBody>
      </p:sp>
      <p:cxnSp>
        <p:nvCxnSpPr>
          <p:cNvPr id="26" name="꺾인 연결선 25"/>
          <p:cNvCxnSpPr>
            <a:stCxn id="4" idx="1"/>
            <a:endCxn id="24" idx="0"/>
          </p:cNvCxnSpPr>
          <p:nvPr/>
        </p:nvCxnSpPr>
        <p:spPr>
          <a:xfrm rot="10800000" flipV="1">
            <a:off x="2080996" y="5197036"/>
            <a:ext cx="198824" cy="303303"/>
          </a:xfrm>
          <a:prstGeom prst="bentConnector2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41241" y="5502871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 err="1">
                <a:latin typeface="+mj-ea"/>
                <a:ea typeface="+mj-ea"/>
              </a:rPr>
              <a:t>activatable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9" name="꺾인 연결선 28"/>
          <p:cNvCxnSpPr>
            <a:stCxn id="7" idx="3"/>
            <a:endCxn id="27" idx="1"/>
          </p:cNvCxnSpPr>
          <p:nvPr/>
        </p:nvCxnSpPr>
        <p:spPr>
          <a:xfrm>
            <a:off x="3683935" y="5549096"/>
            <a:ext cx="57306" cy="2533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14" idx="0"/>
          </p:cNvCxnSpPr>
          <p:nvPr/>
        </p:nvCxnSpPr>
        <p:spPr>
          <a:xfrm rot="16200000" flipH="1">
            <a:off x="2401076" y="5279670"/>
            <a:ext cx="67754" cy="1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5" idx="2"/>
            <a:endCxn id="7" idx="0"/>
          </p:cNvCxnSpPr>
          <p:nvPr/>
        </p:nvCxnSpPr>
        <p:spPr>
          <a:xfrm rot="16200000" flipH="1">
            <a:off x="3400579" y="5372115"/>
            <a:ext cx="254546" cy="1902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789546" y="4587644"/>
            <a:ext cx="484673" cy="10254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Application Server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>
            <a:stCxn id="286" idx="2"/>
            <a:endCxn id="5" idx="0"/>
          </p:cNvCxnSpPr>
          <p:nvPr/>
        </p:nvCxnSpPr>
        <p:spPr>
          <a:xfrm rot="16200000" flipH="1">
            <a:off x="3159850" y="4781228"/>
            <a:ext cx="242816" cy="491286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86" idx="2"/>
            <a:endCxn id="4" idx="0"/>
          </p:cNvCxnSpPr>
          <p:nvPr/>
        </p:nvCxnSpPr>
        <p:spPr>
          <a:xfrm rot="5400000">
            <a:off x="2613876" y="4726540"/>
            <a:ext cx="242816" cy="600662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147366" y="6628211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JDBC</a:t>
            </a:r>
            <a:endParaRPr lang="en-US" altLang="ko-KR" sz="366" dirty="0"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42235" y="7032301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Network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614672" y="6271352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DAO n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145813" y="6271351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DAO 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676766" y="6271351"/>
            <a:ext cx="310265" cy="975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DAO 1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345577" y="7031035"/>
            <a:ext cx="321040" cy="987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Embedded</a:t>
            </a:r>
          </a:p>
        </p:txBody>
      </p:sp>
      <p:cxnSp>
        <p:nvCxnSpPr>
          <p:cNvPr id="81" name="꺾인 연결선 80"/>
          <p:cNvCxnSpPr>
            <a:stCxn id="151" idx="2"/>
            <a:endCxn id="79" idx="0"/>
          </p:cNvCxnSpPr>
          <p:nvPr/>
        </p:nvCxnSpPr>
        <p:spPr>
          <a:xfrm rot="16200000" flipH="1">
            <a:off x="3334127" y="6859064"/>
            <a:ext cx="138789" cy="205151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51" idx="2"/>
            <a:endCxn id="69" idx="0"/>
          </p:cNvCxnSpPr>
          <p:nvPr/>
        </p:nvCxnSpPr>
        <p:spPr>
          <a:xfrm rot="5400000">
            <a:off x="3129130" y="6860485"/>
            <a:ext cx="140055" cy="203578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01" idx="2"/>
            <a:endCxn id="74" idx="0"/>
          </p:cNvCxnSpPr>
          <p:nvPr/>
        </p:nvCxnSpPr>
        <p:spPr>
          <a:xfrm rot="5400000">
            <a:off x="2775060" y="6055509"/>
            <a:ext cx="272682" cy="159002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01" idx="2"/>
            <a:endCxn id="71" idx="0"/>
          </p:cNvCxnSpPr>
          <p:nvPr/>
        </p:nvCxnSpPr>
        <p:spPr>
          <a:xfrm rot="16200000" flipH="1">
            <a:off x="3009582" y="5979988"/>
            <a:ext cx="272682" cy="310044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101" idx="2"/>
            <a:endCxn id="70" idx="0"/>
          </p:cNvCxnSpPr>
          <p:nvPr/>
        </p:nvCxnSpPr>
        <p:spPr>
          <a:xfrm rot="16200000" flipH="1">
            <a:off x="3244011" y="5745558"/>
            <a:ext cx="272683" cy="778904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789545" y="5901155"/>
            <a:ext cx="402711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Business Logic</a:t>
            </a:r>
          </a:p>
        </p:txBody>
      </p:sp>
      <p:cxnSp>
        <p:nvCxnSpPr>
          <p:cNvPr id="103" name="꺾인 연결선 102"/>
          <p:cNvCxnSpPr>
            <a:stCxn id="24" idx="2"/>
            <a:endCxn id="101" idx="0"/>
          </p:cNvCxnSpPr>
          <p:nvPr/>
        </p:nvCxnSpPr>
        <p:spPr>
          <a:xfrm rot="16200000" flipH="1">
            <a:off x="2384298" y="5294552"/>
            <a:ext cx="303301" cy="909904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6" idx="2"/>
            <a:endCxn id="101" idx="0"/>
          </p:cNvCxnSpPr>
          <p:nvPr/>
        </p:nvCxnSpPr>
        <p:spPr>
          <a:xfrm rot="16200000" flipH="1">
            <a:off x="2562068" y="5472322"/>
            <a:ext cx="303301" cy="554365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5" idx="2"/>
            <a:endCxn id="101" idx="0"/>
          </p:cNvCxnSpPr>
          <p:nvPr/>
        </p:nvCxnSpPr>
        <p:spPr>
          <a:xfrm rot="16200000" flipH="1">
            <a:off x="2744904" y="5655158"/>
            <a:ext cx="303301" cy="188693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6" idx="2"/>
            <a:endCxn id="101" idx="0"/>
          </p:cNvCxnSpPr>
          <p:nvPr/>
        </p:nvCxnSpPr>
        <p:spPr>
          <a:xfrm rot="5400000">
            <a:off x="2926156" y="5662599"/>
            <a:ext cx="303302" cy="173810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27" idx="2"/>
            <a:endCxn id="101" idx="0"/>
          </p:cNvCxnSpPr>
          <p:nvPr/>
        </p:nvCxnSpPr>
        <p:spPr>
          <a:xfrm rot="5400000">
            <a:off x="3293253" y="5298033"/>
            <a:ext cx="300770" cy="905473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74" idx="2"/>
            <a:endCxn id="68" idx="0"/>
          </p:cNvCxnSpPr>
          <p:nvPr/>
        </p:nvCxnSpPr>
        <p:spPr>
          <a:xfrm rot="16200000" flipH="1">
            <a:off x="2937526" y="6263238"/>
            <a:ext cx="259346" cy="470600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71" idx="2"/>
            <a:endCxn id="68" idx="0"/>
          </p:cNvCxnSpPr>
          <p:nvPr/>
        </p:nvCxnSpPr>
        <p:spPr>
          <a:xfrm rot="16200000" flipH="1">
            <a:off x="3172050" y="6497761"/>
            <a:ext cx="259346" cy="1554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70" idx="2"/>
            <a:endCxn id="68" idx="0"/>
          </p:cNvCxnSpPr>
          <p:nvPr/>
        </p:nvCxnSpPr>
        <p:spPr>
          <a:xfrm rot="5400000">
            <a:off x="3406479" y="6264885"/>
            <a:ext cx="259345" cy="467306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3145813" y="6794732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Derby</a:t>
            </a:r>
          </a:p>
        </p:txBody>
      </p:sp>
      <p:cxnSp>
        <p:nvCxnSpPr>
          <p:cNvPr id="157" name="꺾인 연결선 156"/>
          <p:cNvCxnSpPr>
            <a:stCxn id="68" idx="2"/>
            <a:endCxn id="151" idx="0"/>
          </p:cNvCxnSpPr>
          <p:nvPr/>
        </p:nvCxnSpPr>
        <p:spPr>
          <a:xfrm rot="5400000">
            <a:off x="3267218" y="6759451"/>
            <a:ext cx="69007" cy="1554"/>
          </a:xfrm>
          <a:prstGeom prst="bentConnector3">
            <a:avLst/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873449" y="7215386"/>
            <a:ext cx="2658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1784773" y="7062927"/>
            <a:ext cx="522900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Application-Tier</a:t>
            </a:r>
            <a:endParaRPr lang="en-US" altLang="ko-KR" sz="366" dirty="0">
              <a:latin typeface="+mj-ea"/>
              <a:ea typeface="+mj-ea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851844" y="7285527"/>
            <a:ext cx="380233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Data-Tier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1859653" y="4514453"/>
            <a:ext cx="2658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1760065" y="4383167"/>
            <a:ext cx="548548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Presentation-Tier</a:t>
            </a:r>
            <a:endParaRPr lang="en-US" altLang="ko-KR" sz="366" dirty="0">
              <a:latin typeface="+mj-ea"/>
              <a:ea typeface="+mj-ea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294142" y="4173514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Socket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3386090" y="4173514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RMI</a:t>
            </a:r>
          </a:p>
        </p:txBody>
      </p:sp>
      <p:cxnSp>
        <p:nvCxnSpPr>
          <p:cNvPr id="184" name="꺾인 연결선 183"/>
          <p:cNvCxnSpPr>
            <a:stCxn id="182" idx="2"/>
            <a:endCxn id="41" idx="0"/>
          </p:cNvCxnSpPr>
          <p:nvPr/>
        </p:nvCxnSpPr>
        <p:spPr>
          <a:xfrm rot="16200000" flipH="1">
            <a:off x="2582270" y="4138032"/>
            <a:ext cx="316617" cy="582608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183" idx="2"/>
            <a:endCxn id="41" idx="0"/>
          </p:cNvCxnSpPr>
          <p:nvPr/>
        </p:nvCxnSpPr>
        <p:spPr>
          <a:xfrm rot="5400000">
            <a:off x="3128244" y="4174666"/>
            <a:ext cx="316617" cy="509340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812517" y="3843899"/>
            <a:ext cx="438450" cy="10254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Client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194" name="꺾인 연결선 193"/>
          <p:cNvCxnSpPr>
            <a:stCxn id="193" idx="2"/>
            <a:endCxn id="183" idx="0"/>
          </p:cNvCxnSpPr>
          <p:nvPr/>
        </p:nvCxnSpPr>
        <p:spPr>
          <a:xfrm rot="16200000" flipH="1">
            <a:off x="3172945" y="3805237"/>
            <a:ext cx="227073" cy="509481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93" idx="2"/>
            <a:endCxn id="182" idx="0"/>
          </p:cNvCxnSpPr>
          <p:nvPr/>
        </p:nvCxnSpPr>
        <p:spPr>
          <a:xfrm rot="5400000">
            <a:off x="2626972" y="3768745"/>
            <a:ext cx="227073" cy="582467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4595081" y="4587130"/>
            <a:ext cx="438450" cy="10254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Launcher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03" name="꺾인 연결선 202"/>
          <p:cNvCxnSpPr>
            <a:stCxn id="200" idx="0"/>
            <a:endCxn id="193" idx="3"/>
          </p:cNvCxnSpPr>
          <p:nvPr/>
        </p:nvCxnSpPr>
        <p:spPr>
          <a:xfrm rot="16200000" flipV="1">
            <a:off x="3686657" y="3459481"/>
            <a:ext cx="691960" cy="1563339"/>
          </a:xfrm>
          <a:prstGeom prst="bentConnector2">
            <a:avLst/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200" idx="1"/>
            <a:endCxn id="41" idx="3"/>
          </p:cNvCxnSpPr>
          <p:nvPr/>
        </p:nvCxnSpPr>
        <p:spPr>
          <a:xfrm rot="10800000" flipV="1">
            <a:off x="3274219" y="4638401"/>
            <a:ext cx="1320862" cy="514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5343190" y="4588419"/>
            <a:ext cx="438450" cy="10254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Main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16" name="꺾인 연결선 215"/>
          <p:cNvCxnSpPr>
            <a:stCxn id="215" idx="1"/>
            <a:endCxn id="200" idx="3"/>
          </p:cNvCxnSpPr>
          <p:nvPr/>
        </p:nvCxnSpPr>
        <p:spPr>
          <a:xfrm rot="10800000">
            <a:off x="5033532" y="4638402"/>
            <a:ext cx="309659" cy="1289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5339320" y="4060121"/>
            <a:ext cx="442320" cy="118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Command-Line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20" name="꺾인 연결선 219"/>
          <p:cNvCxnSpPr>
            <a:stCxn id="219" idx="2"/>
            <a:endCxn id="305" idx="0"/>
          </p:cNvCxnSpPr>
          <p:nvPr/>
        </p:nvCxnSpPr>
        <p:spPr>
          <a:xfrm rot="5400000">
            <a:off x="5490289" y="4246929"/>
            <a:ext cx="138449" cy="1936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4272586" y="4631201"/>
            <a:ext cx="401072" cy="26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6" dirty="0">
                <a:latin typeface="+mj-ea"/>
                <a:ea typeface="+mj-ea"/>
              </a:rPr>
              <a:t>Startup</a:t>
            </a:r>
          </a:p>
          <a:p>
            <a:r>
              <a:rPr lang="en-US" altLang="ko-KR" sz="366" dirty="0">
                <a:latin typeface="+mj-ea"/>
                <a:ea typeface="+mj-ea"/>
              </a:rPr>
              <a:t>Status</a:t>
            </a:r>
          </a:p>
          <a:p>
            <a:r>
              <a:rPr lang="en-US" altLang="ko-KR" sz="366" dirty="0">
                <a:latin typeface="+mj-ea"/>
                <a:ea typeface="+mj-ea"/>
              </a:rPr>
              <a:t>Shutdown</a:t>
            </a:r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437640" y="3929697"/>
            <a:ext cx="338554" cy="14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6" dirty="0">
                <a:latin typeface="+mj-ea"/>
                <a:ea typeface="+mj-ea"/>
              </a:rPr>
              <a:t>Startup</a:t>
            </a:r>
          </a:p>
        </p:txBody>
      </p:sp>
      <p:sp>
        <p:nvSpPr>
          <p:cNvPr id="231" name="타원 230"/>
          <p:cNvSpPr/>
          <p:nvPr/>
        </p:nvSpPr>
        <p:spPr>
          <a:xfrm>
            <a:off x="5397960" y="7226859"/>
            <a:ext cx="321170" cy="1033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GUI</a:t>
            </a:r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2801090" y="3823355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2777271" y="4567101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2269621" y="5127791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3355593" y="5127655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848302" y="5193613"/>
            <a:ext cx="590305" cy="9751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Management Console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42" name="꺾인 연결선 241"/>
          <p:cNvCxnSpPr>
            <a:stCxn id="286" idx="1"/>
            <a:endCxn id="270" idx="3"/>
          </p:cNvCxnSpPr>
          <p:nvPr/>
        </p:nvCxnSpPr>
        <p:spPr>
          <a:xfrm rot="10800000" flipV="1">
            <a:off x="1308497" y="4856707"/>
            <a:ext cx="1571984" cy="627528"/>
          </a:xfrm>
          <a:prstGeom prst="bentConnector3">
            <a:avLst>
              <a:gd name="adj1" fmla="val 75928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101" idx="1"/>
            <a:endCxn id="270" idx="2"/>
          </p:cNvCxnSpPr>
          <p:nvPr/>
        </p:nvCxnSpPr>
        <p:spPr>
          <a:xfrm rot="10800000">
            <a:off x="1144464" y="5525692"/>
            <a:ext cx="1645082" cy="424222"/>
          </a:xfrm>
          <a:prstGeom prst="bentConnector2">
            <a:avLst/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꺾인 연결선 248"/>
          <p:cNvCxnSpPr>
            <a:stCxn id="193" idx="1"/>
            <a:endCxn id="238" idx="1"/>
          </p:cNvCxnSpPr>
          <p:nvPr/>
        </p:nvCxnSpPr>
        <p:spPr>
          <a:xfrm rot="10800000" flipV="1">
            <a:off x="848303" y="3895169"/>
            <a:ext cx="1964215" cy="1347201"/>
          </a:xfrm>
          <a:prstGeom prst="bentConnector3">
            <a:avLst>
              <a:gd name="adj1" fmla="val 109456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5471274" y="4692460"/>
            <a:ext cx="559770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Class Loader: *.jar</a:t>
            </a:r>
            <a:endParaRPr lang="en-US" altLang="ko-KR" sz="366" dirty="0">
              <a:latin typeface="+mj-ea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4807497" y="4692460"/>
            <a:ext cx="503664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execute: *.class</a:t>
            </a:r>
            <a:endParaRPr lang="en-US" altLang="ko-KR" sz="366" dirty="0">
              <a:latin typeface="+mj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3291240" y="4687082"/>
            <a:ext cx="327334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pool-1</a:t>
            </a:r>
            <a:endParaRPr lang="en-US" altLang="ko-KR" sz="366" dirty="0">
              <a:latin typeface="+mj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424319" y="6351979"/>
            <a:ext cx="367409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thread-1</a:t>
            </a:r>
            <a:endParaRPr lang="en-US" altLang="ko-KR" sz="366" dirty="0">
              <a:latin typeface="+mj-ea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2929937" y="6357138"/>
            <a:ext cx="367409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thread-2</a:t>
            </a:r>
            <a:endParaRPr lang="en-US" altLang="ko-KR" sz="366" dirty="0">
              <a:latin typeface="+mj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3398640" y="6357138"/>
            <a:ext cx="369012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thread-n</a:t>
            </a:r>
            <a:endParaRPr lang="en-US" altLang="ko-KR" sz="366" dirty="0">
              <a:latin typeface="+mj-ea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980431" y="5442778"/>
            <a:ext cx="328066" cy="8291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benchmark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76" name="꺾인 연결선 275"/>
          <p:cNvCxnSpPr>
            <a:stCxn id="270" idx="0"/>
            <a:endCxn id="238" idx="2"/>
          </p:cNvCxnSpPr>
          <p:nvPr/>
        </p:nvCxnSpPr>
        <p:spPr>
          <a:xfrm rot="16200000" flipV="1">
            <a:off x="1068134" y="5366448"/>
            <a:ext cx="151651" cy="1009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/>
          <p:cNvSpPr/>
          <p:nvPr/>
        </p:nvSpPr>
        <p:spPr>
          <a:xfrm>
            <a:off x="2880482" y="4807950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Service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289" name="꺾인 연결선 288"/>
          <p:cNvCxnSpPr>
            <a:stCxn id="41" idx="2"/>
            <a:endCxn id="286" idx="0"/>
          </p:cNvCxnSpPr>
          <p:nvPr/>
        </p:nvCxnSpPr>
        <p:spPr>
          <a:xfrm rot="16200000" flipH="1">
            <a:off x="2974867" y="4747201"/>
            <a:ext cx="117763" cy="3732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>
            <a:stCxn id="41" idx="1"/>
            <a:endCxn id="238" idx="0"/>
          </p:cNvCxnSpPr>
          <p:nvPr/>
        </p:nvCxnSpPr>
        <p:spPr>
          <a:xfrm rot="10800000" flipV="1">
            <a:off x="1143455" y="4638915"/>
            <a:ext cx="1646091" cy="554698"/>
          </a:xfrm>
          <a:prstGeom prst="bentConnector2">
            <a:avLst/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1843243" y="5606699"/>
            <a:ext cx="529312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pool-2-thread-1</a:t>
            </a:r>
            <a:endParaRPr lang="en-US" altLang="ko-KR" sz="366" dirty="0">
              <a:latin typeface="+mj-ea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2260953" y="5600642"/>
            <a:ext cx="529312" cy="148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6" dirty="0">
                <a:latin typeface="+mj-ea"/>
              </a:rPr>
              <a:t>pool-2-thread-2</a:t>
            </a:r>
            <a:endParaRPr lang="en-US" altLang="ko-KR" sz="366" dirty="0">
              <a:latin typeface="+mj-ea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5337384" y="4317122"/>
            <a:ext cx="442320" cy="11855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Arguments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307" name="꺾인 연결선 306"/>
          <p:cNvCxnSpPr>
            <a:stCxn id="305" idx="2"/>
            <a:endCxn id="215" idx="0"/>
          </p:cNvCxnSpPr>
          <p:nvPr/>
        </p:nvCxnSpPr>
        <p:spPr>
          <a:xfrm rot="16200000" flipH="1">
            <a:off x="5484106" y="4510110"/>
            <a:ext cx="152747" cy="3872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직사각형 316"/>
          <p:cNvSpPr/>
          <p:nvPr/>
        </p:nvSpPr>
        <p:spPr>
          <a:xfrm>
            <a:off x="3349727" y="5450540"/>
            <a:ext cx="755151" cy="210585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21" name="직사각형 320"/>
          <p:cNvSpPr/>
          <p:nvPr/>
        </p:nvSpPr>
        <p:spPr>
          <a:xfrm>
            <a:off x="3119086" y="7422084"/>
            <a:ext cx="31026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Database</a:t>
            </a:r>
          </a:p>
        </p:txBody>
      </p:sp>
      <p:cxnSp>
        <p:nvCxnSpPr>
          <p:cNvPr id="322" name="꺾인 연결선 321"/>
          <p:cNvCxnSpPr>
            <a:stCxn id="79" idx="2"/>
            <a:endCxn id="321" idx="0"/>
          </p:cNvCxnSpPr>
          <p:nvPr/>
        </p:nvCxnSpPr>
        <p:spPr>
          <a:xfrm rot="5400000">
            <a:off x="3244023" y="7160010"/>
            <a:ext cx="292269" cy="231878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>
            <a:stCxn id="69" idx="2"/>
            <a:endCxn id="321" idx="0"/>
          </p:cNvCxnSpPr>
          <p:nvPr/>
        </p:nvCxnSpPr>
        <p:spPr>
          <a:xfrm rot="16200000" flipH="1">
            <a:off x="3039658" y="7187523"/>
            <a:ext cx="292269" cy="176851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타원 327"/>
          <p:cNvSpPr/>
          <p:nvPr/>
        </p:nvSpPr>
        <p:spPr>
          <a:xfrm>
            <a:off x="2872925" y="4776183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329" name="타원 328"/>
          <p:cNvSpPr/>
          <p:nvPr/>
        </p:nvSpPr>
        <p:spPr>
          <a:xfrm>
            <a:off x="2780304" y="5881164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3127239" y="6618811"/>
            <a:ext cx="37147" cy="51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6" dirty="0">
              <a:latin typeface="+mj-ea"/>
              <a:ea typeface="+mj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64329" y="5654865"/>
            <a:ext cx="590305" cy="975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Visual VM</a:t>
            </a:r>
            <a:endParaRPr lang="en-US" altLang="ko-KR" sz="366" dirty="0"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812745" y="5875176"/>
            <a:ext cx="502665" cy="902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6" dirty="0">
                <a:latin typeface="+mj-ea"/>
                <a:ea typeface="+mj-ea"/>
              </a:rPr>
              <a:t>JAVA SE 7 JVM</a:t>
            </a:r>
            <a:endParaRPr lang="en-US" altLang="ko-KR" sz="366" dirty="0">
              <a:latin typeface="+mj-ea"/>
              <a:ea typeface="+mj-ea"/>
            </a:endParaRPr>
          </a:p>
        </p:txBody>
      </p:sp>
      <p:cxnSp>
        <p:nvCxnSpPr>
          <p:cNvPr id="98" name="꺾인 연결선 97"/>
          <p:cNvCxnSpPr>
            <a:stCxn id="96" idx="2"/>
            <a:endCxn id="97" idx="0"/>
          </p:cNvCxnSpPr>
          <p:nvPr/>
        </p:nvCxnSpPr>
        <p:spPr>
          <a:xfrm rot="16200000" flipH="1">
            <a:off x="5000382" y="5811478"/>
            <a:ext cx="122797" cy="4596"/>
          </a:xfrm>
          <a:prstGeom prst="bentConnector3">
            <a:avLst>
              <a:gd name="adj1" fmla="val 50000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219" idx="3"/>
            <a:endCxn id="96" idx="3"/>
          </p:cNvCxnSpPr>
          <p:nvPr/>
        </p:nvCxnSpPr>
        <p:spPr>
          <a:xfrm flipH="1">
            <a:off x="5354634" y="4119397"/>
            <a:ext cx="427006" cy="1584225"/>
          </a:xfrm>
          <a:prstGeom prst="bentConnector3">
            <a:avLst>
              <a:gd name="adj1" fmla="val -53536"/>
            </a:avLst>
          </a:prstGeom>
          <a:ln w="6350" cap="flat">
            <a:solidFill>
              <a:schemeClr val="tx1"/>
            </a:solidFill>
            <a:prstDash val="dash"/>
            <a:bevel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64</Words>
  <Application>Microsoft Office PowerPoint</Application>
  <PresentationFormat>A4 용지(210x297mm)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</dc:creator>
  <cp:lastModifiedBy>DS</cp:lastModifiedBy>
  <cp:revision>13</cp:revision>
  <dcterms:created xsi:type="dcterms:W3CDTF">2013-07-28T15:01:10Z</dcterms:created>
  <dcterms:modified xsi:type="dcterms:W3CDTF">2013-07-28T16:37:01Z</dcterms:modified>
</cp:coreProperties>
</file>