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10AB-210A-17F5-FE80-2A8171AFF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66A9-DE3B-350E-09EE-86A5C117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30AF-4432-C860-E6B0-E01E2A99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EF10-697F-2526-C8D6-22D5066A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BE64-9E0F-10A7-1949-04BD4B8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39A6-CB27-36CD-5D22-DF2B102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F704-E128-C3AF-31BD-F8A1A1338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930A4-6106-6BF5-F9ED-FC047C85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EA85-92F7-FC62-424F-FF4C0C92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038B-64B8-B38F-FEA2-2A64EB7F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2ADBF-F6A3-211B-5823-FDFEFED9C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6DEF-5DB1-AF86-C714-161B1F997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503E-8F57-72A7-C8A1-27E479FF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407F-6CDD-C583-0B23-A1DB6AF6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872B-2319-91CC-66AE-638F419F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C826-2A68-CB1B-7A95-3815A82F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8C92-6BBA-9C7A-27E4-57317A0E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AD6C-B5C9-6562-7F88-E3C060A5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F6B6-7E86-14EA-9ADF-D094F58E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4295-5BF1-2095-1C2A-B388100B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E7BC-7C34-9987-F869-A7653259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9A60A-B2A2-BB8B-CB44-219E4774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E4B0-208C-25B0-48C4-AAB2DFF6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1F49C-D6DD-389A-7975-AF51243C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F68B-796A-1BCB-948F-14ADFBDF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E0D4-69AC-4AD2-7A2E-E6135629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96F9-7DC7-EF56-A82B-EAC8007B9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D021-4B0C-654D-5EFB-23C643FD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056D-74AF-B672-7B2F-981B5B41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19380-87A2-F9FE-78DE-9C2B6B1E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4486-E5CD-DADC-331D-21D22F72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614-430D-D9B3-6F9B-BE9C49C8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1F665-ACC3-C742-E421-D81A1E28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4F49-56A2-8675-F736-0BC39997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D7F9B-A570-6953-85BA-A6FBDB89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80AA4-0B50-5459-81CF-F94E167E5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04192-1DA5-84DD-AF5F-10CECAA2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41DC1-3F7C-496A-122F-2ED5055A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DDCB-FB82-C47A-BF58-4C6EDF6D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7CBF-2E92-8E41-90C8-A4FA5731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9DAC-0EC8-A6EA-398A-A36D84CD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43CB-743C-D7F0-75F4-BC0B2379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1F15A-C91B-D034-3376-D35039BB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E8FAD-B9EA-5E86-D9B1-89BA30E5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AE29E-3587-5735-1A37-22820619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93132-E418-D08E-5F5A-9075C958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E56C-6989-7D74-4DBF-9DDC613F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23F1-D4DE-A39A-AF06-97935E79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6B182-7BD0-2E02-B209-BAD41733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D14BE-0824-AE39-6295-AE096E6C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5FB1-3E51-7A79-6098-F502956C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1ED15-CDAB-EFC3-DDC4-77E2E95F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20B9-9E22-D145-31AB-279F20DF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E2590-F4EE-8180-E6A8-63A42B348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C8A55-A8AC-4CA1-A8BE-B67E355AD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0B16-269D-903B-5057-A76ED4EA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7589-466B-723D-5361-68AFD2BD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9B4E-5BC1-2582-11DD-01075373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B0EA2-91C3-F649-64CA-624114F9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01E3-AF67-C16B-CB55-8ABFD1E7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93C2-FFF0-57B1-9B27-0BE13082A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D26F-F56D-6A4F-95D9-064AAB52DA99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33A6-095E-CD79-9EA2-68F60EA6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41E4-453C-D56A-884F-CEE0C1EF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1D95-3A70-DA44-A4E5-DB37825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3FE19-00A8-D4CC-4A6A-F8CBDB3C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67" y="1546116"/>
            <a:ext cx="2731029" cy="3765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BDE5E-D615-D189-050D-6807FFDFF7FA}"/>
              </a:ext>
            </a:extLst>
          </p:cNvPr>
          <p:cNvSpPr txBox="1"/>
          <p:nvPr/>
        </p:nvSpPr>
        <p:spPr>
          <a:xfrm>
            <a:off x="10342940" y="1360349"/>
            <a:ext cx="214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71142-61BB-BCF1-2749-EF994B7B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65" y="1682749"/>
            <a:ext cx="3098800" cy="349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F2C185-C72A-4799-8FDF-4D7DF81C58F0}"/>
              </a:ext>
            </a:extLst>
          </p:cNvPr>
          <p:cNvSpPr txBox="1"/>
          <p:nvPr/>
        </p:nvSpPr>
        <p:spPr>
          <a:xfrm>
            <a:off x="6677987" y="1359984"/>
            <a:ext cx="341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Black/African American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0129CE-FA5C-272B-EA9D-5DC190FD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4" y="1701799"/>
            <a:ext cx="2641600" cy="345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EF72D0-F20B-450C-1522-A9EDCC567434}"/>
              </a:ext>
            </a:extLst>
          </p:cNvPr>
          <p:cNvSpPr txBox="1"/>
          <p:nvPr/>
        </p:nvSpPr>
        <p:spPr>
          <a:xfrm>
            <a:off x="4390102" y="1359984"/>
            <a:ext cx="341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1B23B3-F805-4D63-ECB9-2A361B73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46" y="1729316"/>
            <a:ext cx="3048000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A67292-1F00-C519-B49E-3D9E9BB721FC}"/>
              </a:ext>
            </a:extLst>
          </p:cNvPr>
          <p:cNvSpPr txBox="1"/>
          <p:nvPr/>
        </p:nvSpPr>
        <p:spPr>
          <a:xfrm>
            <a:off x="1191821" y="900990"/>
            <a:ext cx="341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TCGA </a:t>
            </a:r>
          </a:p>
          <a:p>
            <a:r>
              <a:rPr lang="en-US" sz="2400" dirty="0"/>
              <a:t>Non-smokers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81CCD6-15E1-69E6-4B14-8A433D3E7C40}"/>
              </a:ext>
            </a:extLst>
          </p:cNvPr>
          <p:cNvCxnSpPr>
            <a:cxnSpLocks/>
          </p:cNvCxnSpPr>
          <p:nvPr/>
        </p:nvCxnSpPr>
        <p:spPr>
          <a:xfrm>
            <a:off x="4497649" y="1243012"/>
            <a:ext cx="62465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0EFF5F-415A-A172-363D-45E3930BC34F}"/>
              </a:ext>
            </a:extLst>
          </p:cNvPr>
          <p:cNvSpPr txBox="1"/>
          <p:nvPr/>
        </p:nvSpPr>
        <p:spPr>
          <a:xfrm>
            <a:off x="6784353" y="649688"/>
            <a:ext cx="341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TCGA smokers</a:t>
            </a:r>
          </a:p>
        </p:txBody>
      </p:sp>
    </p:spTree>
    <p:extLst>
      <p:ext uri="{BB962C8B-B14F-4D97-AF65-F5344CB8AC3E}">
        <p14:creationId xmlns:p14="http://schemas.microsoft.com/office/powerpoint/2010/main" val="197991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Hsiao-Yu Peng</dc:creator>
  <cp:lastModifiedBy>Hsiao-Yu Peng</cp:lastModifiedBy>
  <cp:revision>2</cp:revision>
  <dcterms:created xsi:type="dcterms:W3CDTF">2023-07-05T13:38:06Z</dcterms:created>
  <dcterms:modified xsi:type="dcterms:W3CDTF">2023-07-05T14:13:52Z</dcterms:modified>
</cp:coreProperties>
</file>