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Group 2"/>
          <p:cNvGrpSpPr/>
          <p:nvPr/>
        </p:nvGrpSpPr>
        <p:grpSpPr>
          <a:xfrm>
            <a:off x="354330" y="283210"/>
            <a:ext cx="9347200" cy="5840730"/>
            <a:chOff x="558" y="446"/>
            <a:chExt cx="14720" cy="9198"/>
          </a:xfrm>
        </p:grpSpPr>
        <p:pic>
          <p:nvPicPr>
            <p:cNvPr id="5" name="Picture 4" descr="Untitled"/>
            <p:cNvPicPr>
              <a:picLocks noChangeAspect="1"/>
            </p:cNvPicPr>
            <p:nvPr/>
          </p:nvPicPr>
          <p:blipFill>
            <a:blip r:embed="rId1"/>
            <a:srcRect l="7185" t="31918"/>
            <a:stretch>
              <a:fillRect/>
            </a:stretch>
          </p:blipFill>
          <p:spPr>
            <a:xfrm>
              <a:off x="558" y="446"/>
              <a:ext cx="14720" cy="9199"/>
            </a:xfrm>
            <a:prstGeom prst="rect">
              <a:avLst/>
            </a:prstGeom>
          </p:spPr>
        </p:pic>
        <p:sp>
          <p:nvSpPr>
            <p:cNvPr id="2" name="Text Box 1"/>
            <p:cNvSpPr txBox="1"/>
            <p:nvPr/>
          </p:nvSpPr>
          <p:spPr>
            <a:xfrm>
              <a:off x="981" y="7187"/>
              <a:ext cx="9417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latin typeface="Arial Rounded MT Bold" panose="020F0704030504030204" charset="0"/>
                  <a:ea typeface="FZXiaoBiaoSong-B05S" panose="03000509000000000000" charset="-122"/>
                  <a:cs typeface="Arial Rounded MT Bold" panose="020F0704030504030204" charset="0"/>
                </a:rPr>
                <a:t>Hover and press 'z'</a:t>
              </a:r>
              <a:endParaRPr lang="en-US" sz="2400" b="1">
                <a:latin typeface="Arial Rounded MT Bold" panose="020F0704030504030204" charset="0"/>
                <a:ea typeface="FZXiaoBiaoSong-B05S" panose="03000509000000000000" charset="-122"/>
                <a:cs typeface="Arial Rounded MT Bold" panose="020F0704030504030204" charset="0"/>
              </a:endParaRPr>
            </a:p>
            <a:p>
              <a:endParaRPr lang="en-US" sz="2400" b="1">
                <a:latin typeface="Arial Rounded MT Bold" panose="020F0704030504030204" charset="0"/>
                <a:ea typeface="FZXiaoBiaoSong-B05S" panose="03000509000000000000" charset="-122"/>
                <a:cs typeface="Arial Rounded MT Bold" panose="020F0704030504030204" charset="0"/>
              </a:endParaRPr>
            </a:p>
            <a:p>
              <a:r>
                <a:rPr lang="en-US" sz="2400" b="1">
                  <a:latin typeface="Arial Rounded MT Bold" panose="020F0704030504030204" charset="0"/>
                  <a:ea typeface="FZXiaoBiaoSong-B05S" panose="03000509000000000000" charset="-122"/>
                  <a:cs typeface="Arial Rounded MT Bold" panose="020F0704030504030204" charset="0"/>
                </a:rPr>
                <a:t>Zoom in on the area you're forced on</a:t>
              </a:r>
              <a:endParaRPr lang="en-US" sz="2400" b="1">
                <a:latin typeface="Arial Rounded MT Bold" panose="020F0704030504030204" charset="0"/>
                <a:ea typeface="FZXiaoBiaoSong-B05S" panose="03000509000000000000" charset="-122"/>
                <a:cs typeface="Arial Rounded MT Bold" panose="020F070403050403020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1" baseType="lpstr">
      <vt:lpstr>Arial</vt:lpstr>
      <vt:lpstr>SimSun</vt:lpstr>
      <vt:lpstr>Wingdings</vt:lpstr>
      <vt:lpstr>微软雅黑</vt:lpstr>
      <vt:lpstr>汉仪旗黑</vt:lpstr>
      <vt:lpstr>Arial Unicode MS</vt:lpstr>
      <vt:lpstr>Calibri Light</vt:lpstr>
      <vt:lpstr>Helvetica Neue</vt:lpstr>
      <vt:lpstr>Calibri</vt:lpstr>
      <vt:lpstr>SimSun</vt:lpstr>
      <vt:lpstr>宋体-简</vt:lpstr>
      <vt:lpstr>SimSun</vt:lpstr>
      <vt:lpstr>Brush Script MT</vt:lpstr>
      <vt:lpstr>FZXiaoBiaoSong-B05S</vt:lpstr>
      <vt:lpstr>Hiragino Sans GB W3</vt:lpstr>
      <vt:lpstr>Andale Mono</vt:lpstr>
      <vt:lpstr>Apple Chancery</vt:lpstr>
      <vt:lpstr>Arial Regular</vt:lpstr>
      <vt:lpstr>Arial Rounded MT Bold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pengjian05</dc:creator>
  <cp:lastModifiedBy>pengjian05</cp:lastModifiedBy>
  <cp:revision>3</cp:revision>
  <dcterms:created xsi:type="dcterms:W3CDTF">2024-05-04T09:01:45Z</dcterms:created>
  <dcterms:modified xsi:type="dcterms:W3CDTF">2024-05-04T09:01:45Z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