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70" r:id="rId2"/>
    <p:sldId id="3172" r:id="rId3"/>
    <p:sldId id="3175" r:id="rId4"/>
    <p:sldId id="3222" r:id="rId5"/>
    <p:sldId id="3195" r:id="rId6"/>
    <p:sldId id="3174" r:id="rId7"/>
    <p:sldId id="3188" r:id="rId8"/>
    <p:sldId id="3196" r:id="rId9"/>
    <p:sldId id="3176" r:id="rId10"/>
    <p:sldId id="3197" r:id="rId11"/>
    <p:sldId id="3177" r:id="rId12"/>
    <p:sldId id="3185" r:id="rId13"/>
    <p:sldId id="3189" r:id="rId14"/>
    <p:sldId id="3194" r:id="rId15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6">
          <p15:clr>
            <a:srgbClr val="A4A3A4"/>
          </p15:clr>
        </p15:guide>
        <p15:guide id="2" orient="horz" pos="4197">
          <p15:clr>
            <a:srgbClr val="A4A3A4"/>
          </p15:clr>
        </p15:guide>
        <p15:guide id="3" pos="4050">
          <p15:clr>
            <a:srgbClr val="A4A3A4"/>
          </p15:clr>
        </p15:guide>
        <p15:guide id="4" pos="529">
          <p15:clr>
            <a:srgbClr val="A4A3A4"/>
          </p15:clr>
        </p15:guide>
        <p15:guide id="5" pos="747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36"/>
    <a:srgbClr val="00709F"/>
    <a:srgbClr val="99CE23"/>
    <a:srgbClr val="0D8200"/>
    <a:srgbClr val="75A42D"/>
    <a:srgbClr val="60BE00"/>
    <a:srgbClr val="122F5A"/>
    <a:srgbClr val="0D2343"/>
    <a:srgbClr val="31343D"/>
    <a:srgbClr val="A18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28" autoAdjust="0"/>
    <p:restoredTop sz="95317" autoAdjust="0"/>
  </p:normalViewPr>
  <p:slideViewPr>
    <p:cSldViewPr>
      <p:cViewPr varScale="1">
        <p:scale>
          <a:sx n="57" d="100"/>
          <a:sy n="57" d="100"/>
        </p:scale>
        <p:origin x="114" y="762"/>
      </p:cViewPr>
      <p:guideLst>
        <p:guide orient="horz" pos="366"/>
        <p:guide orient="horz" pos="4197"/>
        <p:guide pos="4050"/>
        <p:guide pos="529"/>
        <p:guide pos="747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679164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63930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3930" rtl="0" eaLnBrk="1" latinLnBrk="0" hangingPunct="1">
        <a:lnSpc>
          <a:spcPct val="90000"/>
        </a:lnSpc>
        <a:spcBef>
          <a:spcPts val="1055"/>
        </a:spcBef>
        <a:buFont typeface="Arial" panose="020B060402020209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9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9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9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9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9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9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9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9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1981200" y="2571991"/>
            <a:ext cx="8896350" cy="1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600" b="1" dirty="0">
                <a:solidFill>
                  <a:schemeClr val="bg1"/>
                </a:solidFill>
                <a:cs typeface="Arial" panose="020B0604020202090204" pitchFamily="34" charset="0"/>
              </a:rPr>
              <a:t>No Game No Life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712344" y="4646365"/>
            <a:ext cx="2163600" cy="28638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Arial" panose="020B0604020202090204" pitchFamily="34" charset="0"/>
              </a:rPr>
              <a:t>彭界力</a:t>
            </a:r>
            <a:endParaRPr lang="en-US" altLang="zh-CN" sz="14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6931458" y="4646365"/>
            <a:ext cx="2307792" cy="28638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Arial" panose="020B0604020202090204" pitchFamily="34" charset="0"/>
              </a:rPr>
              <a:t>吕士龙</a:t>
            </a: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2945493" y="2096393"/>
            <a:ext cx="6967764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800" dirty="0">
                <a:solidFill>
                  <a:schemeClr val="bg1"/>
                </a:solidFill>
                <a:cs typeface="Arial" panose="020B0604020202090204" pitchFamily="34" charset="0"/>
              </a:rPr>
              <a:t>TW Game of Life</a:t>
            </a:r>
            <a:r>
              <a:rPr lang="zh-CN" altLang="en-US" sz="2800" dirty="0">
                <a:solidFill>
                  <a:schemeClr val="bg1"/>
                </a:solidFill>
                <a:cs typeface="Arial" panose="020B060402020209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cs typeface="Arial" panose="020B0604020202090204" pitchFamily="34" charset="0"/>
              </a:rPr>
              <a:t>Group P5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005007" y="1622189"/>
            <a:ext cx="598788" cy="598788"/>
            <a:chOff x="8500216" y="2588081"/>
            <a:chExt cx="567771" cy="567771"/>
          </a:xfrm>
        </p:grpSpPr>
        <p:sp>
          <p:nvSpPr>
            <p:cNvPr id="7" name="Oval 6"/>
            <p:cNvSpPr/>
            <p:nvPr/>
          </p:nvSpPr>
          <p:spPr>
            <a:xfrm>
              <a:off x="8500216" y="2588081"/>
              <a:ext cx="567771" cy="5677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630570" y="2724427"/>
              <a:ext cx="307062" cy="300124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900">
                <a:solidFill>
                  <a:prstClr val="black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005006" y="4254495"/>
            <a:ext cx="598788" cy="598788"/>
            <a:chOff x="9970234" y="4490574"/>
            <a:chExt cx="567771" cy="567771"/>
          </a:xfrm>
        </p:grpSpPr>
        <p:sp>
          <p:nvSpPr>
            <p:cNvPr id="8" name="Oval 7"/>
            <p:cNvSpPr/>
            <p:nvPr/>
          </p:nvSpPr>
          <p:spPr>
            <a:xfrm>
              <a:off x="9970234" y="4490574"/>
              <a:ext cx="567771" cy="5677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10129" y="4600110"/>
              <a:ext cx="287979" cy="34869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900">
                <a:solidFill>
                  <a:prstClr val="black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741269" y="1555565"/>
            <a:ext cx="4001785" cy="892736"/>
            <a:chOff x="7634067" y="2174386"/>
            <a:chExt cx="3690994" cy="846493"/>
          </a:xfrm>
        </p:grpSpPr>
        <p:sp>
          <p:nvSpPr>
            <p:cNvPr id="16" name="Rectangle 15"/>
            <p:cNvSpPr/>
            <p:nvPr/>
          </p:nvSpPr>
          <p:spPr>
            <a:xfrm>
              <a:off x="7634067" y="2495578"/>
              <a:ext cx="3690994" cy="52530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35884" y="2174386"/>
              <a:ext cx="2108462" cy="2914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生命游戏的核心逻辑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41269" y="2885861"/>
            <a:ext cx="4001785" cy="892736"/>
            <a:chOff x="7634067" y="2174386"/>
            <a:chExt cx="3690994" cy="846493"/>
          </a:xfrm>
        </p:grpSpPr>
        <p:sp>
          <p:nvSpPr>
            <p:cNvPr id="20" name="Rectangle 19"/>
            <p:cNvSpPr/>
            <p:nvPr/>
          </p:nvSpPr>
          <p:spPr>
            <a:xfrm>
              <a:off x="7634067" y="2495578"/>
              <a:ext cx="3690994" cy="52530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35884" y="2174386"/>
              <a:ext cx="2264254" cy="2914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界面展示（</a:t>
              </a: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Pygame</a:t>
              </a: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）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741269" y="4216157"/>
            <a:ext cx="4001785" cy="521618"/>
            <a:chOff x="7634067" y="2174386"/>
            <a:chExt cx="3690994" cy="494599"/>
          </a:xfrm>
        </p:grpSpPr>
        <p:sp>
          <p:nvSpPr>
            <p:cNvPr id="23" name="Rectangle 22"/>
            <p:cNvSpPr/>
            <p:nvPr/>
          </p:nvSpPr>
          <p:spPr>
            <a:xfrm>
              <a:off x="7634067" y="2494374"/>
              <a:ext cx="3690994" cy="17461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GB" sz="8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时间关系，只预置了一个初始状态，点选的功能在此基础上可以实现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35884" y="2174386"/>
              <a:ext cx="1874189" cy="2914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可以控制动画速度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54" y="1528093"/>
            <a:ext cx="6429022" cy="5134646"/>
          </a:xfrm>
          <a:prstGeom prst="rect">
            <a:avLst/>
          </a:pr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5273787" y="365810"/>
            <a:ext cx="231117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已完成功能</a:t>
            </a:r>
          </a:p>
        </p:txBody>
      </p:sp>
      <p:sp>
        <p:nvSpPr>
          <p:cNvPr id="27" name="TextBox 8"/>
          <p:cNvSpPr txBox="1"/>
          <p:nvPr/>
        </p:nvSpPr>
        <p:spPr>
          <a:xfrm>
            <a:off x="5273787" y="801358"/>
            <a:ext cx="2311176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Functions Completed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6994847" y="2936004"/>
            <a:ext cx="598788" cy="598788"/>
            <a:chOff x="8500216" y="2588081"/>
            <a:chExt cx="567771" cy="567771"/>
          </a:xfrm>
        </p:grpSpPr>
        <p:sp>
          <p:nvSpPr>
            <p:cNvPr id="4" name="Oval 6"/>
            <p:cNvSpPr/>
            <p:nvPr/>
          </p:nvSpPr>
          <p:spPr>
            <a:xfrm>
              <a:off x="8500216" y="2588081"/>
              <a:ext cx="567771" cy="5677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8630570" y="2724427"/>
              <a:ext cx="307062" cy="300124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900">
                <a:solidFill>
                  <a:prstClr val="black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41" name="Group 14"/>
          <p:cNvGrpSpPr/>
          <p:nvPr/>
        </p:nvGrpSpPr>
        <p:grpSpPr>
          <a:xfrm>
            <a:off x="7005006" y="5460360"/>
            <a:ext cx="598788" cy="598788"/>
            <a:chOff x="9970234" y="4490574"/>
            <a:chExt cx="567771" cy="567771"/>
          </a:xfrm>
        </p:grpSpPr>
        <p:sp>
          <p:nvSpPr>
            <p:cNvPr id="42" name="Oval 7"/>
            <p:cNvSpPr/>
            <p:nvPr/>
          </p:nvSpPr>
          <p:spPr>
            <a:xfrm>
              <a:off x="9970234" y="4490574"/>
              <a:ext cx="567771" cy="5677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3" name="Freeform 11"/>
            <p:cNvSpPr>
              <a:spLocks noEditPoints="1"/>
            </p:cNvSpPr>
            <p:nvPr/>
          </p:nvSpPr>
          <p:spPr bwMode="auto">
            <a:xfrm>
              <a:off x="10110129" y="4600110"/>
              <a:ext cx="287979" cy="34869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900">
                <a:solidFill>
                  <a:prstClr val="black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44" name="Group 21"/>
          <p:cNvGrpSpPr/>
          <p:nvPr/>
        </p:nvGrpSpPr>
        <p:grpSpPr>
          <a:xfrm>
            <a:off x="7741269" y="5422022"/>
            <a:ext cx="4001785" cy="521618"/>
            <a:chOff x="7634067" y="2174386"/>
            <a:chExt cx="3690994" cy="494599"/>
          </a:xfrm>
        </p:grpSpPr>
        <p:sp>
          <p:nvSpPr>
            <p:cNvPr id="45" name="Rectangle 22"/>
            <p:cNvSpPr/>
            <p:nvPr/>
          </p:nvSpPr>
          <p:spPr>
            <a:xfrm>
              <a:off x="7634067" y="2494374"/>
              <a:ext cx="3690994" cy="17461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GB" sz="8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时间关系，只预置了一个初始状态，点选的功能在此基础上可以实现</a:t>
              </a:r>
            </a:p>
          </p:txBody>
        </p:sp>
        <p:sp>
          <p:nvSpPr>
            <p:cNvPr id="46" name="TextBox 23"/>
            <p:cNvSpPr txBox="1"/>
            <p:nvPr/>
          </p:nvSpPr>
          <p:spPr>
            <a:xfrm>
              <a:off x="7635884" y="2174386"/>
              <a:ext cx="2811283" cy="2914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预先指定状态（部分完成）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905250" y="4389534"/>
            <a:ext cx="504825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总结</a:t>
            </a: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4885300" y="1650357"/>
            <a:ext cx="3088150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04</a:t>
            </a:r>
            <a:endParaRPr lang="zh-CN" altLang="en-US" sz="166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12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1563" y="1636615"/>
            <a:ext cx="10601230" cy="4639424"/>
            <a:chOff x="1100786" y="1551735"/>
            <a:chExt cx="10052640" cy="4399344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474579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54235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440759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76570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54680" y="5176520"/>
            <a:ext cx="6400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GB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设计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31025" y="5201285"/>
            <a:ext cx="10464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GB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GUI选型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71035" y="2070735"/>
            <a:ext cx="2011680" cy="4235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20000"/>
              </a:lnSpc>
            </a:pPr>
            <a:r>
              <a:rPr lang="zh-CN" altLang="en-GB" sz="1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核心逻辑代码实现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68385" y="2145030"/>
            <a:ext cx="15036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GUI</a:t>
            </a:r>
            <a:r>
              <a:rPr lang="zh-CN" altLang="en-US" sz="1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代码实现</a:t>
            </a:r>
          </a:p>
        </p:txBody>
      </p:sp>
      <p:sp>
        <p:nvSpPr>
          <p:cNvPr id="30" name="TextBox 8"/>
          <p:cNvSpPr txBox="1"/>
          <p:nvPr/>
        </p:nvSpPr>
        <p:spPr>
          <a:xfrm>
            <a:off x="5273787" y="304215"/>
            <a:ext cx="2311176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整体流程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5273787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4780192" y="2351314"/>
            <a:ext cx="3298368" cy="4118306"/>
            <a:chOff x="4731074" y="3558159"/>
            <a:chExt cx="2569838" cy="3208672"/>
          </a:xfrm>
        </p:grpSpPr>
        <p:grpSp>
          <p:nvGrpSpPr>
            <p:cNvPr id="28" name="组合 72"/>
            <p:cNvGrpSpPr/>
            <p:nvPr/>
          </p:nvGrpSpPr>
          <p:grpSpPr>
            <a:xfrm>
              <a:off x="6096000" y="4175841"/>
              <a:ext cx="1204912" cy="2428808"/>
              <a:chOff x="4281488" y="2009843"/>
              <a:chExt cx="1204912" cy="2428808"/>
            </a:xfrm>
          </p:grpSpPr>
          <p:sp>
            <p:nvSpPr>
              <p:cNvPr id="29" name="Freeform 59"/>
              <p:cNvSpPr/>
              <p:nvPr/>
            </p:nvSpPr>
            <p:spPr bwMode="auto">
              <a:xfrm>
                <a:off x="4728043" y="2583169"/>
                <a:ext cx="378730" cy="448633"/>
              </a:xfrm>
              <a:custGeom>
                <a:avLst/>
                <a:gdLst>
                  <a:gd name="T0" fmla="*/ 102 w 154"/>
                  <a:gd name="T1" fmla="*/ 109 h 182"/>
                  <a:gd name="T2" fmla="*/ 154 w 154"/>
                  <a:gd name="T3" fmla="*/ 46 h 182"/>
                  <a:gd name="T4" fmla="*/ 69 w 154"/>
                  <a:gd name="T5" fmla="*/ 0 h 182"/>
                  <a:gd name="T6" fmla="*/ 18 w 154"/>
                  <a:gd name="T7" fmla="*/ 63 h 182"/>
                  <a:gd name="T8" fmla="*/ 17 w 154"/>
                  <a:gd name="T9" fmla="*/ 131 h 182"/>
                  <a:gd name="T10" fmla="*/ 25 w 154"/>
                  <a:gd name="T11" fmla="*/ 136 h 182"/>
                  <a:gd name="T12" fmla="*/ 110 w 154"/>
                  <a:gd name="T13" fmla="*/ 182 h 182"/>
                  <a:gd name="T14" fmla="*/ 102 w 154"/>
                  <a:gd name="T15" fmla="*/ 177 h 182"/>
                  <a:gd name="T16" fmla="*/ 102 w 154"/>
                  <a:gd name="T17" fmla="*/ 109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" h="182">
                    <a:moveTo>
                      <a:pt x="102" y="109"/>
                    </a:moveTo>
                    <a:cubicBezTo>
                      <a:pt x="154" y="46"/>
                      <a:pt x="154" y="46"/>
                      <a:pt x="154" y="46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0" y="84"/>
                      <a:pt x="0" y="114"/>
                      <a:pt x="17" y="131"/>
                    </a:cubicBezTo>
                    <a:cubicBezTo>
                      <a:pt x="20" y="133"/>
                      <a:pt x="22" y="135"/>
                      <a:pt x="25" y="136"/>
                    </a:cubicBezTo>
                    <a:cubicBezTo>
                      <a:pt x="110" y="182"/>
                      <a:pt x="110" y="182"/>
                      <a:pt x="110" y="182"/>
                    </a:cubicBezTo>
                    <a:cubicBezTo>
                      <a:pt x="107" y="181"/>
                      <a:pt x="105" y="179"/>
                      <a:pt x="102" y="177"/>
                    </a:cubicBezTo>
                    <a:cubicBezTo>
                      <a:pt x="85" y="160"/>
                      <a:pt x="85" y="130"/>
                      <a:pt x="102" y="10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">
                <a:noFill/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90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30" name="Freeform 54"/>
              <p:cNvSpPr/>
              <p:nvPr/>
            </p:nvSpPr>
            <p:spPr bwMode="auto">
              <a:xfrm>
                <a:off x="4755829" y="2009843"/>
                <a:ext cx="387076" cy="450720"/>
              </a:xfrm>
              <a:custGeom>
                <a:avLst/>
                <a:gdLst>
                  <a:gd name="T0" fmla="*/ 102 w 157"/>
                  <a:gd name="T1" fmla="*/ 65 h 183"/>
                  <a:gd name="T2" fmla="*/ 133 w 157"/>
                  <a:gd name="T3" fmla="*/ 47 h 183"/>
                  <a:gd name="T4" fmla="*/ 157 w 157"/>
                  <a:gd name="T5" fmla="*/ 51 h 183"/>
                  <a:gd name="T6" fmla="*/ 72 w 157"/>
                  <a:gd name="T7" fmla="*/ 5 h 183"/>
                  <a:gd name="T8" fmla="*/ 49 w 157"/>
                  <a:gd name="T9" fmla="*/ 1 h 183"/>
                  <a:gd name="T10" fmla="*/ 17 w 157"/>
                  <a:gd name="T11" fmla="*/ 19 h 183"/>
                  <a:gd name="T12" fmla="*/ 17 w 157"/>
                  <a:gd name="T13" fmla="*/ 87 h 183"/>
                  <a:gd name="T14" fmla="*/ 70 w 157"/>
                  <a:gd name="T15" fmla="*/ 137 h 183"/>
                  <a:gd name="T16" fmla="*/ 155 w 157"/>
                  <a:gd name="T17" fmla="*/ 183 h 183"/>
                  <a:gd name="T18" fmla="*/ 102 w 157"/>
                  <a:gd name="T19" fmla="*/ 133 h 183"/>
                  <a:gd name="T20" fmla="*/ 102 w 157"/>
                  <a:gd name="T21" fmla="*/ 65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" h="183">
                    <a:moveTo>
                      <a:pt x="102" y="65"/>
                    </a:moveTo>
                    <a:cubicBezTo>
                      <a:pt x="111" y="55"/>
                      <a:pt x="122" y="48"/>
                      <a:pt x="133" y="47"/>
                    </a:cubicBezTo>
                    <a:cubicBezTo>
                      <a:pt x="142" y="46"/>
                      <a:pt x="150" y="47"/>
                      <a:pt x="157" y="51"/>
                    </a:cubicBezTo>
                    <a:cubicBezTo>
                      <a:pt x="129" y="36"/>
                      <a:pt x="101" y="20"/>
                      <a:pt x="72" y="5"/>
                    </a:cubicBezTo>
                    <a:cubicBezTo>
                      <a:pt x="65" y="1"/>
                      <a:pt x="57" y="0"/>
                      <a:pt x="49" y="1"/>
                    </a:cubicBezTo>
                    <a:cubicBezTo>
                      <a:pt x="37" y="2"/>
                      <a:pt x="26" y="9"/>
                      <a:pt x="17" y="19"/>
                    </a:cubicBezTo>
                    <a:cubicBezTo>
                      <a:pt x="0" y="40"/>
                      <a:pt x="0" y="71"/>
                      <a:pt x="17" y="87"/>
                    </a:cubicBezTo>
                    <a:cubicBezTo>
                      <a:pt x="70" y="137"/>
                      <a:pt x="70" y="137"/>
                      <a:pt x="70" y="137"/>
                    </a:cubicBezTo>
                    <a:cubicBezTo>
                      <a:pt x="155" y="183"/>
                      <a:pt x="155" y="183"/>
                      <a:pt x="155" y="18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85" y="117"/>
                      <a:pt x="85" y="86"/>
                      <a:pt x="102" y="6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">
                <a:noFill/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90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31" name="Freeform 71"/>
              <p:cNvSpPr/>
              <p:nvPr/>
            </p:nvSpPr>
            <p:spPr bwMode="auto">
              <a:xfrm>
                <a:off x="4475163" y="2103438"/>
                <a:ext cx="1011237" cy="2335213"/>
              </a:xfrm>
              <a:custGeom>
                <a:avLst/>
                <a:gdLst>
                  <a:gd name="T0" fmla="*/ 232 w 410"/>
                  <a:gd name="T1" fmla="*/ 1 h 948"/>
                  <a:gd name="T2" fmla="*/ 264 w 410"/>
                  <a:gd name="T3" fmla="*/ 11 h 948"/>
                  <a:gd name="T4" fmla="*/ 394 w 410"/>
                  <a:gd name="T5" fmla="*/ 134 h 948"/>
                  <a:gd name="T6" fmla="*/ 399 w 410"/>
                  <a:gd name="T7" fmla="*/ 139 h 948"/>
                  <a:gd name="T8" fmla="*/ 402 w 410"/>
                  <a:gd name="T9" fmla="*/ 188 h 948"/>
                  <a:gd name="T10" fmla="*/ 394 w 410"/>
                  <a:gd name="T11" fmla="*/ 201 h 948"/>
                  <a:gd name="T12" fmla="*/ 263 w 410"/>
                  <a:gd name="T13" fmla="*/ 361 h 948"/>
                  <a:gd name="T14" fmla="*/ 232 w 410"/>
                  <a:gd name="T15" fmla="*/ 380 h 948"/>
                  <a:gd name="T16" fmla="*/ 200 w 410"/>
                  <a:gd name="T17" fmla="*/ 370 h 948"/>
                  <a:gd name="T18" fmla="*/ 200 w 410"/>
                  <a:gd name="T19" fmla="*/ 302 h 948"/>
                  <a:gd name="T20" fmla="*/ 252 w 410"/>
                  <a:gd name="T21" fmla="*/ 240 h 948"/>
                  <a:gd name="T22" fmla="*/ 223 w 410"/>
                  <a:gd name="T23" fmla="*/ 244 h 948"/>
                  <a:gd name="T24" fmla="*/ 96 w 410"/>
                  <a:gd name="T25" fmla="*/ 398 h 948"/>
                  <a:gd name="T26" fmla="*/ 95 w 410"/>
                  <a:gd name="T27" fmla="*/ 887 h 948"/>
                  <a:gd name="T28" fmla="*/ 48 w 410"/>
                  <a:gd name="T29" fmla="*/ 945 h 948"/>
                  <a:gd name="T30" fmla="*/ 0 w 410"/>
                  <a:gd name="T31" fmla="*/ 900 h 948"/>
                  <a:gd name="T32" fmla="*/ 1 w 410"/>
                  <a:gd name="T33" fmla="*/ 411 h 948"/>
                  <a:gd name="T34" fmla="*/ 223 w 410"/>
                  <a:gd name="T35" fmla="*/ 141 h 948"/>
                  <a:gd name="T36" fmla="*/ 254 w 410"/>
                  <a:gd name="T37" fmla="*/ 137 h 948"/>
                  <a:gd name="T38" fmla="*/ 201 w 410"/>
                  <a:gd name="T39" fmla="*/ 87 h 948"/>
                  <a:gd name="T40" fmla="*/ 201 w 410"/>
                  <a:gd name="T41" fmla="*/ 20 h 948"/>
                  <a:gd name="T42" fmla="*/ 232 w 410"/>
                  <a:gd name="T43" fmla="*/ 1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10" h="948">
                    <a:moveTo>
                      <a:pt x="232" y="1"/>
                    </a:moveTo>
                    <a:cubicBezTo>
                      <a:pt x="244" y="0"/>
                      <a:pt x="255" y="3"/>
                      <a:pt x="264" y="11"/>
                    </a:cubicBezTo>
                    <a:cubicBezTo>
                      <a:pt x="394" y="134"/>
                      <a:pt x="394" y="134"/>
                      <a:pt x="394" y="134"/>
                    </a:cubicBezTo>
                    <a:cubicBezTo>
                      <a:pt x="396" y="135"/>
                      <a:pt x="398" y="137"/>
                      <a:pt x="399" y="139"/>
                    </a:cubicBezTo>
                    <a:cubicBezTo>
                      <a:pt x="409" y="154"/>
                      <a:pt x="410" y="172"/>
                      <a:pt x="402" y="188"/>
                    </a:cubicBezTo>
                    <a:cubicBezTo>
                      <a:pt x="400" y="193"/>
                      <a:pt x="398" y="198"/>
                      <a:pt x="394" y="201"/>
                    </a:cubicBezTo>
                    <a:cubicBezTo>
                      <a:pt x="263" y="361"/>
                      <a:pt x="263" y="361"/>
                      <a:pt x="263" y="361"/>
                    </a:cubicBezTo>
                    <a:cubicBezTo>
                      <a:pt x="254" y="372"/>
                      <a:pt x="243" y="378"/>
                      <a:pt x="232" y="380"/>
                    </a:cubicBezTo>
                    <a:cubicBezTo>
                      <a:pt x="220" y="381"/>
                      <a:pt x="209" y="378"/>
                      <a:pt x="200" y="370"/>
                    </a:cubicBezTo>
                    <a:cubicBezTo>
                      <a:pt x="183" y="354"/>
                      <a:pt x="183" y="323"/>
                      <a:pt x="200" y="302"/>
                    </a:cubicBezTo>
                    <a:cubicBezTo>
                      <a:pt x="252" y="240"/>
                      <a:pt x="252" y="240"/>
                      <a:pt x="252" y="240"/>
                    </a:cubicBezTo>
                    <a:cubicBezTo>
                      <a:pt x="223" y="244"/>
                      <a:pt x="223" y="244"/>
                      <a:pt x="223" y="244"/>
                    </a:cubicBezTo>
                    <a:cubicBezTo>
                      <a:pt x="153" y="254"/>
                      <a:pt x="96" y="323"/>
                      <a:pt x="96" y="398"/>
                    </a:cubicBezTo>
                    <a:cubicBezTo>
                      <a:pt x="95" y="887"/>
                      <a:pt x="95" y="887"/>
                      <a:pt x="95" y="887"/>
                    </a:cubicBezTo>
                    <a:cubicBezTo>
                      <a:pt x="95" y="915"/>
                      <a:pt x="74" y="941"/>
                      <a:pt x="48" y="945"/>
                    </a:cubicBezTo>
                    <a:cubicBezTo>
                      <a:pt x="22" y="948"/>
                      <a:pt x="0" y="929"/>
                      <a:pt x="0" y="900"/>
                    </a:cubicBezTo>
                    <a:cubicBezTo>
                      <a:pt x="1" y="411"/>
                      <a:pt x="1" y="411"/>
                      <a:pt x="1" y="411"/>
                    </a:cubicBezTo>
                    <a:cubicBezTo>
                      <a:pt x="2" y="279"/>
                      <a:pt x="101" y="159"/>
                      <a:pt x="223" y="141"/>
                    </a:cubicBezTo>
                    <a:cubicBezTo>
                      <a:pt x="254" y="137"/>
                      <a:pt x="254" y="137"/>
                      <a:pt x="254" y="137"/>
                    </a:cubicBezTo>
                    <a:cubicBezTo>
                      <a:pt x="201" y="87"/>
                      <a:pt x="201" y="87"/>
                      <a:pt x="201" y="87"/>
                    </a:cubicBezTo>
                    <a:cubicBezTo>
                      <a:pt x="184" y="71"/>
                      <a:pt x="184" y="41"/>
                      <a:pt x="201" y="20"/>
                    </a:cubicBezTo>
                    <a:cubicBezTo>
                      <a:pt x="210" y="9"/>
                      <a:pt x="221" y="3"/>
                      <a:pt x="2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">
                <a:noFill/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90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32" name="Freeform 75"/>
              <p:cNvSpPr/>
              <p:nvPr/>
            </p:nvSpPr>
            <p:spPr bwMode="auto">
              <a:xfrm>
                <a:off x="4281488" y="2332038"/>
                <a:ext cx="831850" cy="2093912"/>
              </a:xfrm>
              <a:custGeom>
                <a:avLst/>
                <a:gdLst>
                  <a:gd name="T0" fmla="*/ 253 w 338"/>
                  <a:gd name="T1" fmla="*/ 0 h 849"/>
                  <a:gd name="T2" fmla="*/ 222 w 338"/>
                  <a:gd name="T3" fmla="*/ 4 h 849"/>
                  <a:gd name="T4" fmla="*/ 0 w 338"/>
                  <a:gd name="T5" fmla="*/ 273 h 849"/>
                  <a:gd name="T6" fmla="*/ 0 w 338"/>
                  <a:gd name="T7" fmla="*/ 763 h 849"/>
                  <a:gd name="T8" fmla="*/ 22 w 338"/>
                  <a:gd name="T9" fmla="*/ 803 h 849"/>
                  <a:gd name="T10" fmla="*/ 106 w 338"/>
                  <a:gd name="T11" fmla="*/ 849 h 849"/>
                  <a:gd name="T12" fmla="*/ 84 w 338"/>
                  <a:gd name="T13" fmla="*/ 809 h 849"/>
                  <a:gd name="T14" fmla="*/ 85 w 338"/>
                  <a:gd name="T15" fmla="*/ 320 h 849"/>
                  <a:gd name="T16" fmla="*/ 307 w 338"/>
                  <a:gd name="T17" fmla="*/ 50 h 849"/>
                  <a:gd name="T18" fmla="*/ 338 w 338"/>
                  <a:gd name="T19" fmla="*/ 46 h 849"/>
                  <a:gd name="T20" fmla="*/ 253 w 338"/>
                  <a:gd name="T21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8" h="849">
                    <a:moveTo>
                      <a:pt x="253" y="0"/>
                    </a:moveTo>
                    <a:cubicBezTo>
                      <a:pt x="222" y="4"/>
                      <a:pt x="222" y="4"/>
                      <a:pt x="222" y="4"/>
                    </a:cubicBezTo>
                    <a:cubicBezTo>
                      <a:pt x="100" y="21"/>
                      <a:pt x="1" y="142"/>
                      <a:pt x="0" y="273"/>
                    </a:cubicBezTo>
                    <a:cubicBezTo>
                      <a:pt x="0" y="763"/>
                      <a:pt x="0" y="763"/>
                      <a:pt x="0" y="763"/>
                    </a:cubicBezTo>
                    <a:cubicBezTo>
                      <a:pt x="0" y="781"/>
                      <a:pt x="8" y="796"/>
                      <a:pt x="22" y="803"/>
                    </a:cubicBezTo>
                    <a:cubicBezTo>
                      <a:pt x="106" y="849"/>
                      <a:pt x="106" y="849"/>
                      <a:pt x="106" y="849"/>
                    </a:cubicBezTo>
                    <a:cubicBezTo>
                      <a:pt x="93" y="842"/>
                      <a:pt x="84" y="827"/>
                      <a:pt x="84" y="809"/>
                    </a:cubicBezTo>
                    <a:cubicBezTo>
                      <a:pt x="85" y="320"/>
                      <a:pt x="85" y="320"/>
                      <a:pt x="85" y="320"/>
                    </a:cubicBezTo>
                    <a:cubicBezTo>
                      <a:pt x="86" y="188"/>
                      <a:pt x="185" y="67"/>
                      <a:pt x="307" y="50"/>
                    </a:cubicBezTo>
                    <a:cubicBezTo>
                      <a:pt x="338" y="46"/>
                      <a:pt x="338" y="46"/>
                      <a:pt x="338" y="4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">
                <a:noFill/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90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33" name="组合 207"/>
            <p:cNvGrpSpPr/>
            <p:nvPr/>
          </p:nvGrpSpPr>
          <p:grpSpPr>
            <a:xfrm>
              <a:off x="5472339" y="3558159"/>
              <a:ext cx="1084733" cy="3208672"/>
              <a:chOff x="4089129" y="1275606"/>
              <a:chExt cx="1084733" cy="3208672"/>
            </a:xfrm>
          </p:grpSpPr>
          <p:sp>
            <p:nvSpPr>
              <p:cNvPr id="34" name="Freeform 27"/>
              <p:cNvSpPr/>
              <p:nvPr/>
            </p:nvSpPr>
            <p:spPr bwMode="auto">
              <a:xfrm>
                <a:off x="4402839" y="1717360"/>
                <a:ext cx="263963" cy="2752310"/>
              </a:xfrm>
              <a:custGeom>
                <a:avLst/>
                <a:gdLst>
                  <a:gd name="T0" fmla="*/ 85 w 107"/>
                  <a:gd name="T1" fmla="*/ 1077 h 1117"/>
                  <a:gd name="T2" fmla="*/ 87 w 107"/>
                  <a:gd name="T3" fmla="*/ 46 h 1117"/>
                  <a:gd name="T4" fmla="*/ 2 w 107"/>
                  <a:gd name="T5" fmla="*/ 0 h 1117"/>
                  <a:gd name="T6" fmla="*/ 0 w 107"/>
                  <a:gd name="T7" fmla="*/ 1031 h 1117"/>
                  <a:gd name="T8" fmla="*/ 22 w 107"/>
                  <a:gd name="T9" fmla="*/ 1071 h 1117"/>
                  <a:gd name="T10" fmla="*/ 107 w 107"/>
                  <a:gd name="T11" fmla="*/ 1117 h 1117"/>
                  <a:gd name="T12" fmla="*/ 85 w 107"/>
                  <a:gd name="T13" fmla="*/ 1077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117">
                    <a:moveTo>
                      <a:pt x="85" y="1077"/>
                    </a:moveTo>
                    <a:cubicBezTo>
                      <a:pt x="87" y="46"/>
                      <a:pt x="87" y="46"/>
                      <a:pt x="87" y="46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031"/>
                      <a:pt x="0" y="1031"/>
                      <a:pt x="0" y="1031"/>
                    </a:cubicBezTo>
                    <a:cubicBezTo>
                      <a:pt x="0" y="1049"/>
                      <a:pt x="9" y="1064"/>
                      <a:pt x="22" y="1071"/>
                    </a:cubicBezTo>
                    <a:cubicBezTo>
                      <a:pt x="107" y="1117"/>
                      <a:pt x="107" y="1117"/>
                      <a:pt x="107" y="1117"/>
                    </a:cubicBezTo>
                    <a:cubicBezTo>
                      <a:pt x="94" y="1110"/>
                      <a:pt x="85" y="1095"/>
                      <a:pt x="85" y="107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">
                <a:noFill/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90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35" name="Freeform 23"/>
              <p:cNvSpPr/>
              <p:nvPr/>
            </p:nvSpPr>
            <p:spPr bwMode="auto">
              <a:xfrm>
                <a:off x="4290160" y="1381408"/>
                <a:ext cx="883702" cy="3102870"/>
              </a:xfrm>
              <a:custGeom>
                <a:avLst/>
                <a:gdLst>
                  <a:gd name="T0" fmla="*/ 180 w 359"/>
                  <a:gd name="T1" fmla="*/ 1 h 1259"/>
                  <a:gd name="T2" fmla="*/ 205 w 359"/>
                  <a:gd name="T3" fmla="*/ 5 h 1259"/>
                  <a:gd name="T4" fmla="*/ 212 w 359"/>
                  <a:gd name="T5" fmla="*/ 11 h 1259"/>
                  <a:gd name="T6" fmla="*/ 342 w 359"/>
                  <a:gd name="T7" fmla="*/ 134 h 1259"/>
                  <a:gd name="T8" fmla="*/ 342 w 359"/>
                  <a:gd name="T9" fmla="*/ 201 h 1259"/>
                  <a:gd name="T10" fmla="*/ 311 w 359"/>
                  <a:gd name="T11" fmla="*/ 220 h 1259"/>
                  <a:gd name="T12" fmla="*/ 279 w 359"/>
                  <a:gd name="T13" fmla="*/ 210 h 1259"/>
                  <a:gd name="T14" fmla="*/ 223 w 359"/>
                  <a:gd name="T15" fmla="*/ 157 h 1259"/>
                  <a:gd name="T16" fmla="*/ 221 w 359"/>
                  <a:gd name="T17" fmla="*/ 1198 h 1259"/>
                  <a:gd name="T18" fmla="*/ 173 w 359"/>
                  <a:gd name="T19" fmla="*/ 1256 h 1259"/>
                  <a:gd name="T20" fmla="*/ 126 w 359"/>
                  <a:gd name="T21" fmla="*/ 1211 h 1259"/>
                  <a:gd name="T22" fmla="*/ 128 w 359"/>
                  <a:gd name="T23" fmla="*/ 180 h 1259"/>
                  <a:gd name="T24" fmla="*/ 80 w 359"/>
                  <a:gd name="T25" fmla="*/ 238 h 1259"/>
                  <a:gd name="T26" fmla="*/ 49 w 359"/>
                  <a:gd name="T27" fmla="*/ 257 h 1259"/>
                  <a:gd name="T28" fmla="*/ 17 w 359"/>
                  <a:gd name="T29" fmla="*/ 247 h 1259"/>
                  <a:gd name="T30" fmla="*/ 18 w 359"/>
                  <a:gd name="T31" fmla="*/ 179 h 1259"/>
                  <a:gd name="T32" fmla="*/ 149 w 359"/>
                  <a:gd name="T33" fmla="*/ 19 h 1259"/>
                  <a:gd name="T34" fmla="*/ 160 w 359"/>
                  <a:gd name="T35" fmla="*/ 9 h 1259"/>
                  <a:gd name="T36" fmla="*/ 180 w 359"/>
                  <a:gd name="T37" fmla="*/ 1 h 1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9" h="1259">
                    <a:moveTo>
                      <a:pt x="180" y="1"/>
                    </a:moveTo>
                    <a:cubicBezTo>
                      <a:pt x="189" y="0"/>
                      <a:pt x="197" y="1"/>
                      <a:pt x="205" y="5"/>
                    </a:cubicBezTo>
                    <a:cubicBezTo>
                      <a:pt x="208" y="8"/>
                      <a:pt x="210" y="9"/>
                      <a:pt x="212" y="11"/>
                    </a:cubicBezTo>
                    <a:cubicBezTo>
                      <a:pt x="342" y="134"/>
                      <a:pt x="342" y="134"/>
                      <a:pt x="342" y="134"/>
                    </a:cubicBezTo>
                    <a:cubicBezTo>
                      <a:pt x="359" y="150"/>
                      <a:pt x="359" y="180"/>
                      <a:pt x="342" y="201"/>
                    </a:cubicBezTo>
                    <a:cubicBezTo>
                      <a:pt x="333" y="212"/>
                      <a:pt x="322" y="218"/>
                      <a:pt x="311" y="220"/>
                    </a:cubicBezTo>
                    <a:cubicBezTo>
                      <a:pt x="299" y="221"/>
                      <a:pt x="288" y="218"/>
                      <a:pt x="279" y="210"/>
                    </a:cubicBezTo>
                    <a:cubicBezTo>
                      <a:pt x="223" y="157"/>
                      <a:pt x="223" y="157"/>
                      <a:pt x="223" y="157"/>
                    </a:cubicBezTo>
                    <a:cubicBezTo>
                      <a:pt x="221" y="1198"/>
                      <a:pt x="221" y="1198"/>
                      <a:pt x="221" y="1198"/>
                    </a:cubicBezTo>
                    <a:cubicBezTo>
                      <a:pt x="221" y="1226"/>
                      <a:pt x="200" y="1252"/>
                      <a:pt x="173" y="1256"/>
                    </a:cubicBezTo>
                    <a:cubicBezTo>
                      <a:pt x="147" y="1259"/>
                      <a:pt x="126" y="1239"/>
                      <a:pt x="126" y="1211"/>
                    </a:cubicBezTo>
                    <a:cubicBezTo>
                      <a:pt x="128" y="180"/>
                      <a:pt x="128" y="180"/>
                      <a:pt x="128" y="180"/>
                    </a:cubicBezTo>
                    <a:cubicBezTo>
                      <a:pt x="80" y="238"/>
                      <a:pt x="80" y="238"/>
                      <a:pt x="80" y="238"/>
                    </a:cubicBezTo>
                    <a:cubicBezTo>
                      <a:pt x="72" y="249"/>
                      <a:pt x="60" y="255"/>
                      <a:pt x="49" y="257"/>
                    </a:cubicBezTo>
                    <a:cubicBezTo>
                      <a:pt x="37" y="258"/>
                      <a:pt x="26" y="255"/>
                      <a:pt x="17" y="247"/>
                    </a:cubicBezTo>
                    <a:cubicBezTo>
                      <a:pt x="0" y="231"/>
                      <a:pt x="0" y="200"/>
                      <a:pt x="18" y="179"/>
                    </a:cubicBezTo>
                    <a:cubicBezTo>
                      <a:pt x="149" y="19"/>
                      <a:pt x="149" y="19"/>
                      <a:pt x="149" y="19"/>
                    </a:cubicBezTo>
                    <a:cubicBezTo>
                      <a:pt x="152" y="15"/>
                      <a:pt x="156" y="12"/>
                      <a:pt x="160" y="9"/>
                    </a:cubicBezTo>
                    <a:cubicBezTo>
                      <a:pt x="166" y="5"/>
                      <a:pt x="173" y="2"/>
                      <a:pt x="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">
                <a:noFill/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90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36" name="Freeform 32"/>
              <p:cNvSpPr/>
              <p:nvPr/>
            </p:nvSpPr>
            <p:spPr bwMode="auto">
              <a:xfrm>
                <a:off x="4089129" y="1275606"/>
                <a:ext cx="712595" cy="734506"/>
              </a:xfrm>
              <a:custGeom>
                <a:avLst/>
                <a:gdLst>
                  <a:gd name="T0" fmla="*/ 204 w 289"/>
                  <a:gd name="T1" fmla="*/ 5 h 298"/>
                  <a:gd name="T2" fmla="*/ 180 w 289"/>
                  <a:gd name="T3" fmla="*/ 1 h 298"/>
                  <a:gd name="T4" fmla="*/ 160 w 289"/>
                  <a:gd name="T5" fmla="*/ 9 h 298"/>
                  <a:gd name="T6" fmla="*/ 149 w 289"/>
                  <a:gd name="T7" fmla="*/ 19 h 298"/>
                  <a:gd name="T8" fmla="*/ 18 w 289"/>
                  <a:gd name="T9" fmla="*/ 179 h 298"/>
                  <a:gd name="T10" fmla="*/ 18 w 289"/>
                  <a:gd name="T11" fmla="*/ 247 h 298"/>
                  <a:gd name="T12" fmla="*/ 25 w 289"/>
                  <a:gd name="T13" fmla="*/ 252 h 298"/>
                  <a:gd name="T14" fmla="*/ 106 w 289"/>
                  <a:gd name="T15" fmla="*/ 296 h 298"/>
                  <a:gd name="T16" fmla="*/ 110 w 289"/>
                  <a:gd name="T17" fmla="*/ 298 h 298"/>
                  <a:gd name="T18" fmla="*/ 102 w 289"/>
                  <a:gd name="T19" fmla="*/ 293 h 298"/>
                  <a:gd name="T20" fmla="*/ 103 w 289"/>
                  <a:gd name="T21" fmla="*/ 225 h 298"/>
                  <a:gd name="T22" fmla="*/ 234 w 289"/>
                  <a:gd name="T23" fmla="*/ 65 h 298"/>
                  <a:gd name="T24" fmla="*/ 245 w 289"/>
                  <a:gd name="T25" fmla="*/ 55 h 298"/>
                  <a:gd name="T26" fmla="*/ 265 w 289"/>
                  <a:gd name="T27" fmla="*/ 47 h 298"/>
                  <a:gd name="T28" fmla="*/ 289 w 289"/>
                  <a:gd name="T29" fmla="*/ 51 h 298"/>
                  <a:gd name="T30" fmla="*/ 204 w 289"/>
                  <a:gd name="T31" fmla="*/ 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298">
                    <a:moveTo>
                      <a:pt x="204" y="5"/>
                    </a:moveTo>
                    <a:cubicBezTo>
                      <a:pt x="197" y="1"/>
                      <a:pt x="189" y="0"/>
                      <a:pt x="180" y="1"/>
                    </a:cubicBezTo>
                    <a:cubicBezTo>
                      <a:pt x="173" y="2"/>
                      <a:pt x="166" y="5"/>
                      <a:pt x="160" y="9"/>
                    </a:cubicBezTo>
                    <a:cubicBezTo>
                      <a:pt x="156" y="12"/>
                      <a:pt x="152" y="15"/>
                      <a:pt x="149" y="19"/>
                    </a:cubicBezTo>
                    <a:cubicBezTo>
                      <a:pt x="18" y="179"/>
                      <a:pt x="18" y="179"/>
                      <a:pt x="18" y="179"/>
                    </a:cubicBezTo>
                    <a:cubicBezTo>
                      <a:pt x="0" y="200"/>
                      <a:pt x="0" y="230"/>
                      <a:pt x="18" y="247"/>
                    </a:cubicBezTo>
                    <a:cubicBezTo>
                      <a:pt x="20" y="249"/>
                      <a:pt x="23" y="251"/>
                      <a:pt x="25" y="252"/>
                    </a:cubicBezTo>
                    <a:cubicBezTo>
                      <a:pt x="52" y="267"/>
                      <a:pt x="79" y="282"/>
                      <a:pt x="106" y="296"/>
                    </a:cubicBezTo>
                    <a:cubicBezTo>
                      <a:pt x="107" y="297"/>
                      <a:pt x="109" y="298"/>
                      <a:pt x="110" y="298"/>
                    </a:cubicBezTo>
                    <a:cubicBezTo>
                      <a:pt x="107" y="297"/>
                      <a:pt x="105" y="295"/>
                      <a:pt x="102" y="293"/>
                    </a:cubicBezTo>
                    <a:cubicBezTo>
                      <a:pt x="85" y="277"/>
                      <a:pt x="85" y="246"/>
                      <a:pt x="103" y="225"/>
                    </a:cubicBezTo>
                    <a:cubicBezTo>
                      <a:pt x="234" y="65"/>
                      <a:pt x="234" y="65"/>
                      <a:pt x="234" y="65"/>
                    </a:cubicBezTo>
                    <a:cubicBezTo>
                      <a:pt x="237" y="61"/>
                      <a:pt x="241" y="58"/>
                      <a:pt x="245" y="55"/>
                    </a:cubicBezTo>
                    <a:cubicBezTo>
                      <a:pt x="251" y="51"/>
                      <a:pt x="258" y="48"/>
                      <a:pt x="265" y="47"/>
                    </a:cubicBezTo>
                    <a:cubicBezTo>
                      <a:pt x="273" y="46"/>
                      <a:pt x="282" y="47"/>
                      <a:pt x="289" y="51"/>
                    </a:cubicBezTo>
                    <a:lnTo>
                      <a:pt x="204" y="5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">
                <a:noFill/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90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37" name="组合 208"/>
            <p:cNvGrpSpPr/>
            <p:nvPr/>
          </p:nvGrpSpPr>
          <p:grpSpPr>
            <a:xfrm>
              <a:off x="4731074" y="4973788"/>
              <a:ext cx="1185392" cy="1769046"/>
              <a:chOff x="3347864" y="2691235"/>
              <a:chExt cx="1185392" cy="1769046"/>
            </a:xfrm>
          </p:grpSpPr>
          <p:sp>
            <p:nvSpPr>
              <p:cNvPr id="38" name="Freeform 67"/>
              <p:cNvSpPr/>
              <p:nvPr/>
            </p:nvSpPr>
            <p:spPr bwMode="auto">
              <a:xfrm>
                <a:off x="3732038" y="3029373"/>
                <a:ext cx="552450" cy="166687"/>
              </a:xfrm>
              <a:custGeom>
                <a:avLst/>
                <a:gdLst>
                  <a:gd name="T0" fmla="*/ 22 w 224"/>
                  <a:gd name="T1" fmla="*/ 0 h 67"/>
                  <a:gd name="T2" fmla="*/ 0 w 224"/>
                  <a:gd name="T3" fmla="*/ 3 h 67"/>
                  <a:gd name="T4" fmla="*/ 85 w 224"/>
                  <a:gd name="T5" fmla="*/ 49 h 67"/>
                  <a:gd name="T6" fmla="*/ 107 w 224"/>
                  <a:gd name="T7" fmla="*/ 46 h 67"/>
                  <a:gd name="T8" fmla="*/ 224 w 22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67">
                    <a:moveTo>
                      <a:pt x="22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50" y="40"/>
                      <a:pt x="190" y="48"/>
                      <a:pt x="224" y="67"/>
                    </a:cubicBezTo>
                  </a:path>
                </a:pathLst>
              </a:custGeom>
              <a:gradFill flip="none" rotWithShape="1">
                <a:gsLst>
                  <a:gs pos="37000">
                    <a:srgbClr val="FECE02"/>
                  </a:gs>
                  <a:gs pos="98000">
                    <a:srgbClr val="C73E01"/>
                  </a:gs>
                </a:gsLst>
                <a:lin ang="19800000" scaled="0"/>
                <a:tileRect/>
              </a:gra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90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39" name="Freeform 42"/>
              <p:cNvSpPr/>
              <p:nvPr/>
            </p:nvSpPr>
            <p:spPr bwMode="auto">
              <a:xfrm>
                <a:off x="3947947" y="3309811"/>
                <a:ext cx="404813" cy="1130972"/>
              </a:xfrm>
              <a:custGeom>
                <a:avLst/>
                <a:gdLst>
                  <a:gd name="T0" fmla="*/ 142 w 164"/>
                  <a:gd name="T1" fmla="*/ 419 h 459"/>
                  <a:gd name="T2" fmla="*/ 143 w 164"/>
                  <a:gd name="T3" fmla="*/ 153 h 459"/>
                  <a:gd name="T4" fmla="*/ 84 w 164"/>
                  <a:gd name="T5" fmla="*/ 46 h 459"/>
                  <a:gd name="T6" fmla="*/ 0 w 164"/>
                  <a:gd name="T7" fmla="*/ 0 h 459"/>
                  <a:gd name="T8" fmla="*/ 58 w 164"/>
                  <a:gd name="T9" fmla="*/ 107 h 459"/>
                  <a:gd name="T10" fmla="*/ 58 w 164"/>
                  <a:gd name="T11" fmla="*/ 373 h 459"/>
                  <a:gd name="T12" fmla="*/ 80 w 164"/>
                  <a:gd name="T13" fmla="*/ 413 h 459"/>
                  <a:gd name="T14" fmla="*/ 122 w 164"/>
                  <a:gd name="T15" fmla="*/ 436 h 459"/>
                  <a:gd name="T16" fmla="*/ 164 w 164"/>
                  <a:gd name="T17" fmla="*/ 459 h 459"/>
                  <a:gd name="T18" fmla="*/ 142 w 164"/>
                  <a:gd name="T19" fmla="*/ 41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4" h="459">
                    <a:moveTo>
                      <a:pt x="142" y="419"/>
                    </a:moveTo>
                    <a:cubicBezTo>
                      <a:pt x="143" y="153"/>
                      <a:pt x="143" y="153"/>
                      <a:pt x="143" y="153"/>
                    </a:cubicBezTo>
                    <a:cubicBezTo>
                      <a:pt x="143" y="104"/>
                      <a:pt x="120" y="65"/>
                      <a:pt x="84" y="46"/>
                    </a:cubicBezTo>
                    <a:cubicBezTo>
                      <a:pt x="56" y="31"/>
                      <a:pt x="28" y="15"/>
                      <a:pt x="0" y="0"/>
                    </a:cubicBezTo>
                    <a:cubicBezTo>
                      <a:pt x="35" y="19"/>
                      <a:pt x="58" y="58"/>
                      <a:pt x="58" y="107"/>
                    </a:cubicBezTo>
                    <a:cubicBezTo>
                      <a:pt x="58" y="373"/>
                      <a:pt x="58" y="373"/>
                      <a:pt x="58" y="373"/>
                    </a:cubicBezTo>
                    <a:cubicBezTo>
                      <a:pt x="58" y="391"/>
                      <a:pt x="66" y="406"/>
                      <a:pt x="80" y="413"/>
                    </a:cubicBezTo>
                    <a:cubicBezTo>
                      <a:pt x="94" y="421"/>
                      <a:pt x="108" y="428"/>
                      <a:pt x="122" y="436"/>
                    </a:cubicBezTo>
                    <a:cubicBezTo>
                      <a:pt x="136" y="444"/>
                      <a:pt x="150" y="452"/>
                      <a:pt x="164" y="459"/>
                    </a:cubicBezTo>
                    <a:cubicBezTo>
                      <a:pt x="151" y="452"/>
                      <a:pt x="142" y="437"/>
                      <a:pt x="142" y="419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90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3548351" y="2795123"/>
                <a:ext cx="984905" cy="1665158"/>
              </a:xfrm>
              <a:custGeom>
                <a:avLst/>
                <a:gdLst>
                  <a:gd name="T0" fmla="*/ 178 w 399"/>
                  <a:gd name="T1" fmla="*/ 2 h 676"/>
                  <a:gd name="T2" fmla="*/ 210 w 399"/>
                  <a:gd name="T3" fmla="*/ 12 h 676"/>
                  <a:gd name="T4" fmla="*/ 210 w 399"/>
                  <a:gd name="T5" fmla="*/ 79 h 676"/>
                  <a:gd name="T6" fmla="*/ 157 w 399"/>
                  <a:gd name="T7" fmla="*/ 144 h 676"/>
                  <a:gd name="T8" fmla="*/ 178 w 399"/>
                  <a:gd name="T9" fmla="*/ 141 h 676"/>
                  <a:gd name="T10" fmla="*/ 399 w 399"/>
                  <a:gd name="T11" fmla="*/ 348 h 676"/>
                  <a:gd name="T12" fmla="*/ 398 w 399"/>
                  <a:gd name="T13" fmla="*/ 615 h 676"/>
                  <a:gd name="T14" fmla="*/ 351 w 399"/>
                  <a:gd name="T15" fmla="*/ 673 h 676"/>
                  <a:gd name="T16" fmla="*/ 303 w 399"/>
                  <a:gd name="T17" fmla="*/ 628 h 676"/>
                  <a:gd name="T18" fmla="*/ 304 w 399"/>
                  <a:gd name="T19" fmla="*/ 362 h 676"/>
                  <a:gd name="T20" fmla="*/ 178 w 399"/>
                  <a:gd name="T21" fmla="*/ 243 h 676"/>
                  <a:gd name="T22" fmla="*/ 158 w 399"/>
                  <a:gd name="T23" fmla="*/ 246 h 676"/>
                  <a:gd name="T24" fmla="*/ 209 w 399"/>
                  <a:gd name="T25" fmla="*/ 294 h 676"/>
                  <a:gd name="T26" fmla="*/ 209 w 399"/>
                  <a:gd name="T27" fmla="*/ 362 h 676"/>
                  <a:gd name="T28" fmla="*/ 178 w 399"/>
                  <a:gd name="T29" fmla="*/ 381 h 676"/>
                  <a:gd name="T30" fmla="*/ 146 w 399"/>
                  <a:gd name="T31" fmla="*/ 371 h 676"/>
                  <a:gd name="T32" fmla="*/ 16 w 399"/>
                  <a:gd name="T33" fmla="*/ 248 h 676"/>
                  <a:gd name="T34" fmla="*/ 8 w 399"/>
                  <a:gd name="T35" fmla="*/ 238 h 676"/>
                  <a:gd name="T36" fmla="*/ 10 w 399"/>
                  <a:gd name="T37" fmla="*/ 189 h 676"/>
                  <a:gd name="T38" fmla="*/ 11 w 399"/>
                  <a:gd name="T39" fmla="*/ 187 h 676"/>
                  <a:gd name="T40" fmla="*/ 16 w 399"/>
                  <a:gd name="T41" fmla="*/ 180 h 676"/>
                  <a:gd name="T42" fmla="*/ 147 w 399"/>
                  <a:gd name="T43" fmla="*/ 21 h 676"/>
                  <a:gd name="T44" fmla="*/ 178 w 399"/>
                  <a:gd name="T45" fmla="*/ 2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9" h="676">
                    <a:moveTo>
                      <a:pt x="178" y="2"/>
                    </a:moveTo>
                    <a:cubicBezTo>
                      <a:pt x="190" y="0"/>
                      <a:pt x="201" y="4"/>
                      <a:pt x="210" y="12"/>
                    </a:cubicBezTo>
                    <a:cubicBezTo>
                      <a:pt x="227" y="28"/>
                      <a:pt x="227" y="58"/>
                      <a:pt x="210" y="79"/>
                    </a:cubicBezTo>
                    <a:cubicBezTo>
                      <a:pt x="157" y="144"/>
                      <a:pt x="157" y="144"/>
                      <a:pt x="157" y="144"/>
                    </a:cubicBezTo>
                    <a:cubicBezTo>
                      <a:pt x="178" y="141"/>
                      <a:pt x="178" y="141"/>
                      <a:pt x="178" y="141"/>
                    </a:cubicBezTo>
                    <a:cubicBezTo>
                      <a:pt x="300" y="124"/>
                      <a:pt x="399" y="217"/>
                      <a:pt x="399" y="348"/>
                    </a:cubicBezTo>
                    <a:cubicBezTo>
                      <a:pt x="398" y="615"/>
                      <a:pt x="398" y="615"/>
                      <a:pt x="398" y="615"/>
                    </a:cubicBezTo>
                    <a:cubicBezTo>
                      <a:pt x="398" y="643"/>
                      <a:pt x="377" y="669"/>
                      <a:pt x="351" y="673"/>
                    </a:cubicBezTo>
                    <a:cubicBezTo>
                      <a:pt x="325" y="676"/>
                      <a:pt x="303" y="656"/>
                      <a:pt x="303" y="628"/>
                    </a:cubicBezTo>
                    <a:cubicBezTo>
                      <a:pt x="304" y="362"/>
                      <a:pt x="304" y="362"/>
                      <a:pt x="304" y="362"/>
                    </a:cubicBezTo>
                    <a:cubicBezTo>
                      <a:pt x="304" y="287"/>
                      <a:pt x="248" y="234"/>
                      <a:pt x="178" y="243"/>
                    </a:cubicBezTo>
                    <a:cubicBezTo>
                      <a:pt x="158" y="246"/>
                      <a:pt x="158" y="246"/>
                      <a:pt x="158" y="246"/>
                    </a:cubicBezTo>
                    <a:cubicBezTo>
                      <a:pt x="209" y="294"/>
                      <a:pt x="209" y="294"/>
                      <a:pt x="209" y="294"/>
                    </a:cubicBezTo>
                    <a:cubicBezTo>
                      <a:pt x="227" y="311"/>
                      <a:pt x="226" y="341"/>
                      <a:pt x="209" y="362"/>
                    </a:cubicBezTo>
                    <a:cubicBezTo>
                      <a:pt x="200" y="373"/>
                      <a:pt x="189" y="379"/>
                      <a:pt x="178" y="381"/>
                    </a:cubicBezTo>
                    <a:cubicBezTo>
                      <a:pt x="166" y="382"/>
                      <a:pt x="155" y="379"/>
                      <a:pt x="146" y="371"/>
                    </a:cubicBezTo>
                    <a:cubicBezTo>
                      <a:pt x="16" y="248"/>
                      <a:pt x="16" y="248"/>
                      <a:pt x="16" y="248"/>
                    </a:cubicBezTo>
                    <a:cubicBezTo>
                      <a:pt x="12" y="245"/>
                      <a:pt x="10" y="241"/>
                      <a:pt x="8" y="238"/>
                    </a:cubicBezTo>
                    <a:cubicBezTo>
                      <a:pt x="0" y="223"/>
                      <a:pt x="1" y="204"/>
                      <a:pt x="10" y="189"/>
                    </a:cubicBezTo>
                    <a:cubicBezTo>
                      <a:pt x="10" y="188"/>
                      <a:pt x="11" y="187"/>
                      <a:pt x="11" y="187"/>
                    </a:cubicBezTo>
                    <a:cubicBezTo>
                      <a:pt x="13" y="184"/>
                      <a:pt x="14" y="182"/>
                      <a:pt x="16" y="180"/>
                    </a:cubicBezTo>
                    <a:cubicBezTo>
                      <a:pt x="147" y="21"/>
                      <a:pt x="147" y="21"/>
                      <a:pt x="147" y="21"/>
                    </a:cubicBezTo>
                    <a:cubicBezTo>
                      <a:pt x="156" y="10"/>
                      <a:pt x="167" y="4"/>
                      <a:pt x="178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90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41" name="Freeform 63"/>
              <p:cNvSpPr/>
              <p:nvPr/>
            </p:nvSpPr>
            <p:spPr bwMode="auto">
              <a:xfrm>
                <a:off x="3347864" y="2691235"/>
                <a:ext cx="706438" cy="1038225"/>
              </a:xfrm>
              <a:custGeom>
                <a:avLst/>
                <a:gdLst>
                  <a:gd name="T0" fmla="*/ 202 w 287"/>
                  <a:gd name="T1" fmla="*/ 5 h 421"/>
                  <a:gd name="T2" fmla="*/ 179 w 287"/>
                  <a:gd name="T3" fmla="*/ 1 h 421"/>
                  <a:gd name="T4" fmla="*/ 147 w 287"/>
                  <a:gd name="T5" fmla="*/ 19 h 421"/>
                  <a:gd name="T6" fmla="*/ 16 w 287"/>
                  <a:gd name="T7" fmla="*/ 179 h 421"/>
                  <a:gd name="T8" fmla="*/ 11 w 287"/>
                  <a:gd name="T9" fmla="*/ 185 h 421"/>
                  <a:gd name="T10" fmla="*/ 10 w 287"/>
                  <a:gd name="T11" fmla="*/ 187 h 421"/>
                  <a:gd name="T12" fmla="*/ 8 w 287"/>
                  <a:gd name="T13" fmla="*/ 236 h 421"/>
                  <a:gd name="T14" fmla="*/ 16 w 287"/>
                  <a:gd name="T15" fmla="*/ 247 h 421"/>
                  <a:gd name="T16" fmla="*/ 146 w 287"/>
                  <a:gd name="T17" fmla="*/ 370 h 421"/>
                  <a:gd name="T18" fmla="*/ 154 w 287"/>
                  <a:gd name="T19" fmla="*/ 375 h 421"/>
                  <a:gd name="T20" fmla="*/ 235 w 287"/>
                  <a:gd name="T21" fmla="*/ 419 h 421"/>
                  <a:gd name="T22" fmla="*/ 239 w 287"/>
                  <a:gd name="T23" fmla="*/ 421 h 421"/>
                  <a:gd name="T24" fmla="*/ 231 w 287"/>
                  <a:gd name="T25" fmla="*/ 416 h 421"/>
                  <a:gd name="T26" fmla="*/ 101 w 287"/>
                  <a:gd name="T27" fmla="*/ 293 h 421"/>
                  <a:gd name="T28" fmla="*/ 93 w 287"/>
                  <a:gd name="T29" fmla="*/ 283 h 421"/>
                  <a:gd name="T30" fmla="*/ 95 w 287"/>
                  <a:gd name="T31" fmla="*/ 234 h 421"/>
                  <a:gd name="T32" fmla="*/ 96 w 287"/>
                  <a:gd name="T33" fmla="*/ 232 h 421"/>
                  <a:gd name="T34" fmla="*/ 101 w 287"/>
                  <a:gd name="T35" fmla="*/ 225 h 421"/>
                  <a:gd name="T36" fmla="*/ 232 w 287"/>
                  <a:gd name="T37" fmla="*/ 66 h 421"/>
                  <a:gd name="T38" fmla="*/ 263 w 287"/>
                  <a:gd name="T39" fmla="*/ 47 h 421"/>
                  <a:gd name="T40" fmla="*/ 287 w 287"/>
                  <a:gd name="T41" fmla="*/ 51 h 421"/>
                  <a:gd name="T42" fmla="*/ 202 w 287"/>
                  <a:gd name="T43" fmla="*/ 5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7" h="421">
                    <a:moveTo>
                      <a:pt x="202" y="5"/>
                    </a:moveTo>
                    <a:cubicBezTo>
                      <a:pt x="195" y="1"/>
                      <a:pt x="187" y="0"/>
                      <a:pt x="179" y="1"/>
                    </a:cubicBezTo>
                    <a:cubicBezTo>
                      <a:pt x="167" y="3"/>
                      <a:pt x="156" y="9"/>
                      <a:pt x="147" y="19"/>
                    </a:cubicBezTo>
                    <a:cubicBezTo>
                      <a:pt x="16" y="179"/>
                      <a:pt x="16" y="179"/>
                      <a:pt x="16" y="179"/>
                    </a:cubicBezTo>
                    <a:cubicBezTo>
                      <a:pt x="14" y="181"/>
                      <a:pt x="13" y="183"/>
                      <a:pt x="11" y="185"/>
                    </a:cubicBezTo>
                    <a:cubicBezTo>
                      <a:pt x="11" y="186"/>
                      <a:pt x="11" y="187"/>
                      <a:pt x="10" y="187"/>
                    </a:cubicBezTo>
                    <a:cubicBezTo>
                      <a:pt x="1" y="203"/>
                      <a:pt x="0" y="222"/>
                      <a:pt x="8" y="236"/>
                    </a:cubicBezTo>
                    <a:cubicBezTo>
                      <a:pt x="10" y="240"/>
                      <a:pt x="13" y="244"/>
                      <a:pt x="16" y="247"/>
                    </a:cubicBezTo>
                    <a:cubicBezTo>
                      <a:pt x="146" y="370"/>
                      <a:pt x="146" y="370"/>
                      <a:pt x="146" y="370"/>
                    </a:cubicBezTo>
                    <a:cubicBezTo>
                      <a:pt x="149" y="372"/>
                      <a:pt x="151" y="374"/>
                      <a:pt x="154" y="375"/>
                    </a:cubicBezTo>
                    <a:cubicBezTo>
                      <a:pt x="181" y="390"/>
                      <a:pt x="208" y="405"/>
                      <a:pt x="235" y="419"/>
                    </a:cubicBezTo>
                    <a:cubicBezTo>
                      <a:pt x="236" y="420"/>
                      <a:pt x="238" y="421"/>
                      <a:pt x="239" y="421"/>
                    </a:cubicBezTo>
                    <a:cubicBezTo>
                      <a:pt x="236" y="420"/>
                      <a:pt x="234" y="418"/>
                      <a:pt x="231" y="416"/>
                    </a:cubicBezTo>
                    <a:cubicBezTo>
                      <a:pt x="101" y="293"/>
                      <a:pt x="101" y="293"/>
                      <a:pt x="101" y="293"/>
                    </a:cubicBezTo>
                    <a:cubicBezTo>
                      <a:pt x="97" y="290"/>
                      <a:pt x="95" y="286"/>
                      <a:pt x="93" y="283"/>
                    </a:cubicBezTo>
                    <a:cubicBezTo>
                      <a:pt x="85" y="268"/>
                      <a:pt x="86" y="249"/>
                      <a:pt x="95" y="234"/>
                    </a:cubicBezTo>
                    <a:cubicBezTo>
                      <a:pt x="95" y="233"/>
                      <a:pt x="96" y="232"/>
                      <a:pt x="96" y="232"/>
                    </a:cubicBezTo>
                    <a:cubicBezTo>
                      <a:pt x="98" y="229"/>
                      <a:pt x="99" y="227"/>
                      <a:pt x="101" y="225"/>
                    </a:cubicBezTo>
                    <a:cubicBezTo>
                      <a:pt x="232" y="66"/>
                      <a:pt x="232" y="66"/>
                      <a:pt x="232" y="66"/>
                    </a:cubicBezTo>
                    <a:cubicBezTo>
                      <a:pt x="241" y="55"/>
                      <a:pt x="252" y="49"/>
                      <a:pt x="263" y="47"/>
                    </a:cubicBezTo>
                    <a:cubicBezTo>
                      <a:pt x="272" y="46"/>
                      <a:pt x="280" y="47"/>
                      <a:pt x="287" y="51"/>
                    </a:cubicBezTo>
                    <a:lnTo>
                      <a:pt x="202" y="5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90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8230728" y="3124666"/>
            <a:ext cx="2862461" cy="898250"/>
            <a:chOff x="8130600" y="2810798"/>
            <a:chExt cx="3856715" cy="851724"/>
          </a:xfrm>
        </p:grpSpPr>
        <p:sp>
          <p:nvSpPr>
            <p:cNvPr id="47" name="TextBox 46"/>
            <p:cNvSpPr txBox="1"/>
            <p:nvPr/>
          </p:nvSpPr>
          <p:spPr>
            <a:xfrm>
              <a:off x="8130600" y="2810798"/>
              <a:ext cx="2402419" cy="33116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结对编程的理解偏差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130600" y="3156750"/>
              <a:ext cx="3856715" cy="50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56705" y="4111295"/>
            <a:ext cx="3028315" cy="739953"/>
            <a:chOff x="163141" y="3887744"/>
            <a:chExt cx="4080178" cy="701626"/>
          </a:xfrm>
        </p:grpSpPr>
        <p:sp>
          <p:nvSpPr>
            <p:cNvPr id="49" name="TextBox 48"/>
            <p:cNvSpPr txBox="1"/>
            <p:nvPr/>
          </p:nvSpPr>
          <p:spPr>
            <a:xfrm>
              <a:off x="163141" y="3887744"/>
              <a:ext cx="4080178" cy="33116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使用</a:t>
              </a:r>
              <a:r>
                <a:rPr lang="en-US" altLang="zh-CN" sz="140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numpy</a:t>
              </a:r>
              <a:r>
                <a:rPr lang="zh-CN" altLang="en-US" sz="140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库实现起来应该更加方便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7479" y="4233696"/>
              <a:ext cx="3856715" cy="355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。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851150" y="1387475"/>
            <a:ext cx="2862580" cy="971891"/>
            <a:chOff x="1251208" y="1633722"/>
            <a:chExt cx="3856715" cy="573950"/>
          </a:xfrm>
        </p:grpSpPr>
        <p:sp>
          <p:nvSpPr>
            <p:cNvPr id="52" name="TextBox 51"/>
            <p:cNvSpPr txBox="1"/>
            <p:nvPr/>
          </p:nvSpPr>
          <p:spPr>
            <a:xfrm>
              <a:off x="1269990" y="1633722"/>
              <a:ext cx="1923306" cy="35887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GB" sz="1400" dirty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单元测试部分不是很尽善尽美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51208" y="1979673"/>
              <a:ext cx="3856715" cy="227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。</a:t>
              </a:r>
            </a:p>
          </p:txBody>
        </p:sp>
      </p:grpSp>
      <p:sp>
        <p:nvSpPr>
          <p:cNvPr id="26" name="TextBox 8"/>
          <p:cNvSpPr txBox="1"/>
          <p:nvPr/>
        </p:nvSpPr>
        <p:spPr>
          <a:xfrm>
            <a:off x="5273787" y="365810"/>
            <a:ext cx="231117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一些反思</a:t>
            </a:r>
          </a:p>
        </p:txBody>
      </p:sp>
      <p:sp>
        <p:nvSpPr>
          <p:cNvPr id="27" name="TextBox 8"/>
          <p:cNvSpPr txBox="1"/>
          <p:nvPr/>
        </p:nvSpPr>
        <p:spPr>
          <a:xfrm>
            <a:off x="5273787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1981835" y="3000616"/>
            <a:ext cx="889635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spc="600" dirty="0">
                <a:solidFill>
                  <a:schemeClr val="bg1"/>
                </a:solidFill>
                <a:cs typeface="Arial" panose="020B0604020202090204" pitchFamily="34" charset="0"/>
              </a:rPr>
              <a:t>THANK YOU</a:t>
            </a:r>
            <a:endParaRPr lang="zh-CN" altLang="en-US" sz="8000" b="1" spc="600" dirty="0">
              <a:solidFill>
                <a:schemeClr val="bg1"/>
              </a:solidFill>
              <a:cs typeface="Arial" panose="020B060402020209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712344" y="4646365"/>
            <a:ext cx="2163600" cy="28638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Arial" panose="020B0604020202090204" pitchFamily="34" charset="0"/>
              </a:rPr>
              <a:t>彭界力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6931458" y="4646365"/>
            <a:ext cx="2307792" cy="28638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Arial" panose="020B0604020202090204" pitchFamily="34" charset="0"/>
              </a:rPr>
              <a:t>吕士龙</a:t>
            </a: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2945493" y="2096393"/>
            <a:ext cx="69677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chemeClr val="bg1"/>
                </a:solidFill>
                <a:cs typeface="Arial" panose="020B0604020202090204" pitchFamily="34" charset="0"/>
              </a:rPr>
              <a:t>感谢聆听，批评指导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3" cstate="email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7171419" y="2019797"/>
            <a:ext cx="526692" cy="526690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Times New Roman" panose="02020703060505090304" pitchFamily="18" charset="0"/>
                <a:sym typeface="Arial" panose="020B0604020202090204" pitchFamily="34" charset="0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Times New Roman" panose="02020703060505090304" pitchFamily="18" charset="0"/>
              <a:sym typeface="Arial" panose="020B060402020209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7949927" y="2073669"/>
            <a:ext cx="2664296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分析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&amp;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设计</a:t>
            </a:r>
            <a:endParaRPr lang="en-US" altLang="zh-CN" sz="32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7171419" y="3013746"/>
            <a:ext cx="526692" cy="526690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Times New Roman" panose="02020703060505090304" pitchFamily="18" charset="0"/>
                <a:sym typeface="Arial" panose="020B0604020202090204" pitchFamily="34" charset="0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Times New Roman" panose="02020703060505090304" pitchFamily="18" charset="0"/>
              <a:sym typeface="Arial" panose="020B060402020209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7949927" y="3067618"/>
            <a:ext cx="2664296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代码实现</a:t>
            </a:r>
            <a:endParaRPr lang="en-US" altLang="zh-CN" sz="32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7171419" y="4007695"/>
            <a:ext cx="526692" cy="526690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Times New Roman" panose="02020703060505090304" pitchFamily="18" charset="0"/>
                <a:sym typeface="Arial" panose="020B0604020202090204" pitchFamily="34" charset="0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Times New Roman" panose="02020703060505090304" pitchFamily="18" charset="0"/>
              <a:sym typeface="Arial" panose="020B060402020209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7949927" y="4061567"/>
            <a:ext cx="2664296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项目展示</a:t>
            </a:r>
            <a:endParaRPr lang="en-US" altLang="zh-CN" sz="32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7" name="MH_Number_4"/>
          <p:cNvSpPr/>
          <p:nvPr>
            <p:custDataLst>
              <p:tags r:id="rId7"/>
            </p:custDataLst>
          </p:nvPr>
        </p:nvSpPr>
        <p:spPr>
          <a:xfrm>
            <a:off x="7171419" y="5001644"/>
            <a:ext cx="526692" cy="526690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Times New Roman" panose="02020703060505090304" pitchFamily="18" charset="0"/>
                <a:sym typeface="Arial" panose="020B0604020202090204" pitchFamily="34" charset="0"/>
              </a:rPr>
              <a:t>4</a:t>
            </a:r>
            <a:endParaRPr lang="zh-CN" altLang="en-US" sz="24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Times New Roman" panose="02020703060505090304" pitchFamily="18" charset="0"/>
              <a:sym typeface="Arial" panose="020B0604020202090204" pitchFamily="34" charset="0"/>
            </a:endParaRPr>
          </a:p>
        </p:txBody>
      </p:sp>
      <p:sp>
        <p:nvSpPr>
          <p:cNvPr id="18" name="MH_Entry_4"/>
          <p:cNvSpPr/>
          <p:nvPr>
            <p:custDataLst>
              <p:tags r:id="rId8"/>
            </p:custDataLst>
          </p:nvPr>
        </p:nvSpPr>
        <p:spPr>
          <a:xfrm>
            <a:off x="7949927" y="5055516"/>
            <a:ext cx="2664296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总结</a:t>
            </a:r>
            <a:endParaRPr lang="en-US" altLang="zh-CN" sz="32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MH_Others_1"/>
          <p:cNvSpPr txBox="1"/>
          <p:nvPr>
            <p:custDataLst>
              <p:tags r:id="rId9"/>
            </p:custDataLst>
          </p:nvPr>
        </p:nvSpPr>
        <p:spPr>
          <a:xfrm>
            <a:off x="2097980" y="2668615"/>
            <a:ext cx="3293170" cy="14773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6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目 录</a:t>
            </a:r>
          </a:p>
        </p:txBody>
      </p:sp>
      <p:sp>
        <p:nvSpPr>
          <p:cNvPr id="20" name="MH_Others_1"/>
          <p:cNvSpPr txBox="1"/>
          <p:nvPr>
            <p:custDataLst>
              <p:tags r:id="rId10"/>
            </p:custDataLst>
          </p:nvPr>
        </p:nvSpPr>
        <p:spPr>
          <a:xfrm>
            <a:off x="2097980" y="4052984"/>
            <a:ext cx="329317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DIRECTORY</a:t>
            </a:r>
            <a:endParaRPr lang="zh-CN" altLang="en-US" sz="36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ldLvl="0" animBg="1"/>
      <p:bldP spid="13" grpId="0" animBg="1"/>
      <p:bldP spid="14" grpId="0" bldLvl="0" animBg="1"/>
      <p:bldP spid="15" grpId="0" animBg="1"/>
      <p:bldP spid="16" grpId="0" bldLvl="0" animBg="1"/>
      <p:bldP spid="17" grpId="0" animBg="1"/>
      <p:bldP spid="18" grpId="0" bldLvl="0" animBg="1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905250" y="4389534"/>
            <a:ext cx="504825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分析</a:t>
            </a:r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&amp;</a:t>
            </a:r>
            <a:r>
              <a:rPr lang="zh-CN" altLang="en-US" sz="6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设计</a:t>
            </a: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3895009" y="3959223"/>
            <a:ext cx="506873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Analyse of Question</a:t>
            </a: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4885300" y="1650357"/>
            <a:ext cx="3088150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01</a:t>
            </a:r>
            <a:endParaRPr lang="zh-CN" altLang="en-US" sz="166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123" grpId="0"/>
      <p:bldP spid="512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0" y="1764694"/>
            <a:ext cx="4532703" cy="4716487"/>
          </a:xfrm>
          <a:prstGeom prst="rect">
            <a:avLst/>
          </a:pr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58921" y="1764170"/>
            <a:ext cx="4436024" cy="2304018"/>
            <a:chOff x="4417255" y="1672786"/>
            <a:chExt cx="4206239" cy="2184670"/>
          </a:xfrm>
        </p:grpSpPr>
        <p:sp>
          <p:nvSpPr>
            <p:cNvPr id="6" name="Rectangle 5"/>
            <p:cNvSpPr/>
            <p:nvPr/>
          </p:nvSpPr>
          <p:spPr>
            <a:xfrm>
              <a:off x="4417255" y="1672786"/>
              <a:ext cx="4206239" cy="2184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926006" y="2421619"/>
              <a:ext cx="687003" cy="6870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072091" y="2572914"/>
              <a:ext cx="383755" cy="384412"/>
              <a:chOff x="7287419" y="3505994"/>
              <a:chExt cx="464344" cy="465138"/>
            </a:xfrm>
            <a:solidFill>
              <a:schemeClr val="accent1"/>
            </a:solidFill>
          </p:grpSpPr>
          <p:sp>
            <p:nvSpPr>
              <p:cNvPr id="30" name="AutoShape 37"/>
              <p:cNvSpPr/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1" tIns="20091" rIns="20091" bIns="20091" anchor="ctr"/>
              <a:lstStyle/>
              <a:p>
                <a:pPr algn="ctr" defTabSz="240665" hangingPunct="0">
                  <a:lnSpc>
                    <a:spcPct val="150000"/>
                  </a:lnSpc>
                </a:pPr>
                <a:endParaRPr lang="en-US"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1" name="AutoShape 38"/>
              <p:cNvSpPr/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1" tIns="20091" rIns="20091" bIns="20091" anchor="ctr"/>
              <a:lstStyle/>
              <a:p>
                <a:pPr algn="ctr" defTabSz="240665" hangingPunct="0">
                  <a:lnSpc>
                    <a:spcPct val="150000"/>
                  </a:lnSpc>
                </a:pPr>
                <a:endParaRPr lang="en-US"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2" name="AutoShape 39"/>
              <p:cNvSpPr/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1" tIns="20091" rIns="20091" bIns="20091" anchor="ctr"/>
              <a:lstStyle/>
              <a:p>
                <a:pPr algn="ctr" defTabSz="240665" hangingPunct="0">
                  <a:lnSpc>
                    <a:spcPct val="150000"/>
                  </a:lnSpc>
                </a:pPr>
                <a:endParaRPr lang="en-US"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3" name="AutoShape 40"/>
              <p:cNvSpPr/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1" tIns="20091" rIns="20091" bIns="20091" anchor="ctr"/>
              <a:lstStyle/>
              <a:p>
                <a:pPr algn="ctr" defTabSz="240665" hangingPunct="0">
                  <a:lnSpc>
                    <a:spcPct val="150000"/>
                  </a:lnSpc>
                </a:pPr>
                <a:endParaRPr lang="en-US"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4" name="AutoShape 41"/>
              <p:cNvSpPr/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1" tIns="20091" rIns="20091" bIns="20091" anchor="ctr"/>
              <a:lstStyle/>
              <a:p>
                <a:pPr algn="ctr" defTabSz="240665" hangingPunct="0">
                  <a:lnSpc>
                    <a:spcPct val="150000"/>
                  </a:lnSpc>
                </a:pPr>
                <a:endParaRPr lang="en-US"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5" name="AutoShape 42"/>
              <p:cNvSpPr/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1" tIns="20091" rIns="20091" bIns="20091" anchor="ctr"/>
              <a:lstStyle/>
              <a:p>
                <a:pPr algn="ctr" defTabSz="240665" hangingPunct="0">
                  <a:lnSpc>
                    <a:spcPct val="150000"/>
                  </a:lnSpc>
                </a:pPr>
                <a:endParaRPr lang="en-US"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6176161" y="2619410"/>
              <a:ext cx="965780" cy="2914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问题分析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14603" y="4177163"/>
            <a:ext cx="4436024" cy="2304018"/>
            <a:chOff x="6935373" y="3960787"/>
            <a:chExt cx="4206239" cy="2184670"/>
          </a:xfrm>
        </p:grpSpPr>
        <p:sp>
          <p:nvSpPr>
            <p:cNvPr id="8" name="Rectangle 7"/>
            <p:cNvSpPr/>
            <p:nvPr/>
          </p:nvSpPr>
          <p:spPr>
            <a:xfrm>
              <a:off x="6935373" y="3960787"/>
              <a:ext cx="4206239" cy="218467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639067" y="4709620"/>
              <a:ext cx="687003" cy="6870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790690" y="4861243"/>
              <a:ext cx="383755" cy="383755"/>
              <a:chOff x="3510757" y="2582069"/>
              <a:chExt cx="464344" cy="464344"/>
            </a:xfrm>
            <a:solidFill>
              <a:schemeClr val="accent4"/>
            </a:solidFill>
          </p:grpSpPr>
          <p:sp>
            <p:nvSpPr>
              <p:cNvPr id="26" name="AutoShape 126"/>
              <p:cNvSpPr/>
              <p:nvPr/>
            </p:nvSpPr>
            <p:spPr bwMode="auto">
              <a:xfrm>
                <a:off x="3510757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1" tIns="20091" rIns="20091" bIns="20091" anchor="ctr"/>
              <a:lstStyle/>
              <a:p>
                <a:pPr algn="ctr" defTabSz="240665" hangingPunct="0">
                  <a:lnSpc>
                    <a:spcPct val="150000"/>
                  </a:lnSpc>
                </a:pPr>
                <a:endParaRPr lang="en-US" sz="158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7" name="AutoShape 127"/>
              <p:cNvSpPr/>
              <p:nvPr/>
            </p:nvSpPr>
            <p:spPr bwMode="auto">
              <a:xfrm>
                <a:off x="3698875" y="265430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1" tIns="20091" rIns="20091" bIns="20091" anchor="ctr"/>
              <a:lstStyle/>
              <a:p>
                <a:pPr algn="ctr" defTabSz="240665" hangingPunct="0">
                  <a:lnSpc>
                    <a:spcPct val="150000"/>
                  </a:lnSpc>
                </a:pPr>
                <a:endParaRPr lang="en-US" sz="158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8437052" y="4864892"/>
              <a:ext cx="2493546" cy="291834"/>
              <a:chOff x="6576897" y="3025970"/>
              <a:chExt cx="2493546" cy="29183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7275566" y="3025970"/>
                <a:ext cx="933261" cy="291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2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rPr>
                  <a:t>ACTION</a:t>
                </a:r>
                <a:endParaRPr lang="en-US" sz="2000" b="1" dirty="0">
                  <a:solidFill>
                    <a:schemeClr val="bg2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576897" y="3061535"/>
                <a:ext cx="2493546" cy="15345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800" dirty="0">
                  <a:solidFill>
                    <a:schemeClr val="bg2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658921" y="4177170"/>
            <a:ext cx="2522156" cy="2304020"/>
            <a:chOff x="4417255" y="3960787"/>
            <a:chExt cx="2391509" cy="2184670"/>
          </a:xfrm>
        </p:grpSpPr>
        <p:sp>
          <p:nvSpPr>
            <p:cNvPr id="11" name="Rectangle 10"/>
            <p:cNvSpPr/>
            <p:nvPr/>
          </p:nvSpPr>
          <p:spPr>
            <a:xfrm>
              <a:off x="4417255" y="3960787"/>
              <a:ext cx="2391509" cy="218467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269508" y="4358706"/>
              <a:ext cx="687003" cy="6870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489008" y="4474812"/>
              <a:ext cx="263709" cy="425635"/>
              <a:chOff x="3592490" y="3583782"/>
              <a:chExt cx="319088" cy="515018"/>
            </a:xfrm>
            <a:solidFill>
              <a:schemeClr val="accent3"/>
            </a:solidFill>
          </p:grpSpPr>
          <p:sp>
            <p:nvSpPr>
              <p:cNvPr id="23" name="AutoShape 113"/>
              <p:cNvSpPr/>
              <p:nvPr/>
            </p:nvSpPr>
            <p:spPr bwMode="auto">
              <a:xfrm>
                <a:off x="3592490" y="3633662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1" tIns="20091" rIns="20091" bIns="20091" anchor="ctr"/>
              <a:lstStyle/>
              <a:p>
                <a:pPr algn="ctr" defTabSz="240665" hangingPunct="0">
                  <a:lnSpc>
                    <a:spcPct val="150000"/>
                  </a:lnSpc>
                </a:pPr>
                <a:endParaRPr lang="en-US"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1" tIns="20091" rIns="20091" bIns="20091" anchor="ctr"/>
              <a:lstStyle/>
              <a:p>
                <a:pPr algn="ctr" defTabSz="240665" hangingPunct="0">
                  <a:lnSpc>
                    <a:spcPct val="150000"/>
                  </a:lnSpc>
                </a:pPr>
                <a:endParaRPr lang="en-US"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130340" y="5211163"/>
              <a:ext cx="910988" cy="2914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2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GUI</a:t>
              </a:r>
              <a:r>
                <a:rPr lang="zh-CN" altLang="en-US" sz="2000" b="1" dirty="0">
                  <a:solidFill>
                    <a:schemeClr val="bg2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探索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28471" y="1764170"/>
            <a:ext cx="2522156" cy="2304018"/>
            <a:chOff x="8750103" y="1672786"/>
            <a:chExt cx="2391509" cy="2184670"/>
          </a:xfrm>
        </p:grpSpPr>
        <p:sp>
          <p:nvSpPr>
            <p:cNvPr id="10" name="Rectangle 9"/>
            <p:cNvSpPr/>
            <p:nvPr/>
          </p:nvSpPr>
          <p:spPr>
            <a:xfrm>
              <a:off x="8750103" y="1672786"/>
              <a:ext cx="2391509" cy="21846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9602352" y="2181540"/>
              <a:ext cx="687003" cy="6870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1" name="AutoShape 46"/>
            <p:cNvSpPr/>
            <p:nvPr/>
          </p:nvSpPr>
          <p:spPr bwMode="auto">
            <a:xfrm>
              <a:off x="9753976" y="2297399"/>
              <a:ext cx="383755" cy="38375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4" y="17549"/>
                  </a:moveTo>
                  <a:cubicBezTo>
                    <a:pt x="15513" y="17549"/>
                    <a:pt x="14343" y="15612"/>
                    <a:pt x="13809" y="12825"/>
                  </a:cubicBezTo>
                  <a:lnTo>
                    <a:pt x="15524" y="12825"/>
                  </a:lnTo>
                  <a:cubicBezTo>
                    <a:pt x="17038" y="12825"/>
                    <a:pt x="18224" y="11343"/>
                    <a:pt x="18224" y="9450"/>
                  </a:cubicBezTo>
                  <a:cubicBezTo>
                    <a:pt x="18224" y="7558"/>
                    <a:pt x="17038" y="6075"/>
                    <a:pt x="15524" y="6075"/>
                  </a:cubicBezTo>
                  <a:lnTo>
                    <a:pt x="13809" y="6075"/>
                  </a:lnTo>
                  <a:cubicBezTo>
                    <a:pt x="14343" y="3289"/>
                    <a:pt x="15513" y="1350"/>
                    <a:pt x="16874" y="1350"/>
                  </a:cubicBezTo>
                  <a:cubicBezTo>
                    <a:pt x="18739" y="1350"/>
                    <a:pt x="20249" y="4976"/>
                    <a:pt x="20249" y="9450"/>
                  </a:cubicBezTo>
                  <a:cubicBezTo>
                    <a:pt x="20249" y="13923"/>
                    <a:pt x="18739" y="17549"/>
                    <a:pt x="16874" y="17549"/>
                  </a:cubicBezTo>
                  <a:moveTo>
                    <a:pt x="8926" y="11482"/>
                  </a:moveTo>
                  <a:lnTo>
                    <a:pt x="8774" y="11482"/>
                  </a:lnTo>
                  <a:lnTo>
                    <a:pt x="8774" y="11475"/>
                  </a:lnTo>
                  <a:cubicBezTo>
                    <a:pt x="8028" y="11475"/>
                    <a:pt x="7424" y="10569"/>
                    <a:pt x="7424" y="9450"/>
                  </a:cubicBezTo>
                  <a:cubicBezTo>
                    <a:pt x="7424" y="8332"/>
                    <a:pt x="8028" y="7425"/>
                    <a:pt x="8774" y="7425"/>
                  </a:cubicBezTo>
                  <a:lnTo>
                    <a:pt x="8926" y="7425"/>
                  </a:lnTo>
                  <a:cubicBezTo>
                    <a:pt x="10200" y="7425"/>
                    <a:pt x="11391" y="6924"/>
                    <a:pt x="12441" y="6063"/>
                  </a:cubicBezTo>
                  <a:cubicBezTo>
                    <a:pt x="12248" y="7149"/>
                    <a:pt x="12149" y="8300"/>
                    <a:pt x="12149" y="9450"/>
                  </a:cubicBezTo>
                  <a:cubicBezTo>
                    <a:pt x="12149" y="10603"/>
                    <a:pt x="12248" y="11758"/>
                    <a:pt x="12442" y="12846"/>
                  </a:cubicBezTo>
                  <a:cubicBezTo>
                    <a:pt x="11393" y="11983"/>
                    <a:pt x="10200" y="11482"/>
                    <a:pt x="8926" y="11482"/>
                  </a:cubicBezTo>
                  <a:moveTo>
                    <a:pt x="8096" y="20249"/>
                  </a:moveTo>
                  <a:lnTo>
                    <a:pt x="5396" y="20249"/>
                  </a:lnTo>
                  <a:lnTo>
                    <a:pt x="5396" y="14175"/>
                  </a:lnTo>
                  <a:cubicBezTo>
                    <a:pt x="5396" y="13683"/>
                    <a:pt x="5264" y="13223"/>
                    <a:pt x="5033" y="12825"/>
                  </a:cubicBezTo>
                  <a:lnTo>
                    <a:pt x="5505" y="12825"/>
                  </a:lnTo>
                  <a:lnTo>
                    <a:pt x="5505" y="12832"/>
                  </a:lnTo>
                  <a:lnTo>
                    <a:pt x="7535" y="12832"/>
                  </a:lnTo>
                  <a:cubicBezTo>
                    <a:pt x="7463" y="13042"/>
                    <a:pt x="7421" y="13265"/>
                    <a:pt x="7421" y="13500"/>
                  </a:cubicBezTo>
                  <a:lnTo>
                    <a:pt x="7421" y="18225"/>
                  </a:lnTo>
                  <a:cubicBezTo>
                    <a:pt x="7421" y="18874"/>
                    <a:pt x="7784" y="19307"/>
                    <a:pt x="8001" y="19565"/>
                  </a:cubicBezTo>
                  <a:cubicBezTo>
                    <a:pt x="8031" y="19601"/>
                    <a:pt x="8065" y="19638"/>
                    <a:pt x="8096" y="19677"/>
                  </a:cubicBezTo>
                  <a:cubicBezTo>
                    <a:pt x="8096" y="19677"/>
                    <a:pt x="8096" y="20249"/>
                    <a:pt x="8096" y="20249"/>
                  </a:cubicBezTo>
                  <a:close/>
                  <a:moveTo>
                    <a:pt x="1349" y="9450"/>
                  </a:moveTo>
                  <a:cubicBezTo>
                    <a:pt x="1349" y="8332"/>
                    <a:pt x="1953" y="7425"/>
                    <a:pt x="2699" y="7425"/>
                  </a:cubicBezTo>
                  <a:lnTo>
                    <a:pt x="7434" y="7425"/>
                  </a:lnTo>
                  <a:cubicBezTo>
                    <a:pt x="7014" y="7916"/>
                    <a:pt x="6749" y="8631"/>
                    <a:pt x="6749" y="9450"/>
                  </a:cubicBezTo>
                  <a:cubicBezTo>
                    <a:pt x="6749" y="10270"/>
                    <a:pt x="7014" y="10984"/>
                    <a:pt x="7434" y="11475"/>
                  </a:cubicBezTo>
                  <a:lnTo>
                    <a:pt x="2699" y="11475"/>
                  </a:lnTo>
                  <a:cubicBezTo>
                    <a:pt x="1953" y="11475"/>
                    <a:pt x="1349" y="10569"/>
                    <a:pt x="1349" y="9450"/>
                  </a:cubicBezTo>
                  <a:moveTo>
                    <a:pt x="13499" y="9450"/>
                  </a:moveTo>
                  <a:cubicBezTo>
                    <a:pt x="13499" y="8749"/>
                    <a:pt x="13540" y="8073"/>
                    <a:pt x="13610" y="7425"/>
                  </a:cubicBezTo>
                  <a:lnTo>
                    <a:pt x="15524" y="7425"/>
                  </a:lnTo>
                  <a:cubicBezTo>
                    <a:pt x="16269" y="7425"/>
                    <a:pt x="16874" y="8332"/>
                    <a:pt x="16874" y="9450"/>
                  </a:cubicBezTo>
                  <a:cubicBezTo>
                    <a:pt x="16874" y="10569"/>
                    <a:pt x="16269" y="11475"/>
                    <a:pt x="15524" y="11475"/>
                  </a:cubicBezTo>
                  <a:lnTo>
                    <a:pt x="13610" y="11475"/>
                  </a:lnTo>
                  <a:cubicBezTo>
                    <a:pt x="13540" y="10826"/>
                    <a:pt x="13499" y="10151"/>
                    <a:pt x="13499" y="9450"/>
                  </a:cubicBezTo>
                  <a:moveTo>
                    <a:pt x="16874" y="0"/>
                  </a:moveTo>
                  <a:cubicBezTo>
                    <a:pt x="15489" y="0"/>
                    <a:pt x="14400" y="951"/>
                    <a:pt x="13618" y="2420"/>
                  </a:cubicBezTo>
                  <a:lnTo>
                    <a:pt x="13604" y="2412"/>
                  </a:lnTo>
                  <a:cubicBezTo>
                    <a:pt x="12469" y="4635"/>
                    <a:pt x="10778" y="6075"/>
                    <a:pt x="8926" y="6075"/>
                  </a:cubicBezTo>
                  <a:lnTo>
                    <a:pt x="8479" y="6075"/>
                  </a:lnTo>
                  <a:lnTo>
                    <a:pt x="5505" y="6075"/>
                  </a:lnTo>
                  <a:lnTo>
                    <a:pt x="2699" y="6075"/>
                  </a:lnTo>
                  <a:cubicBezTo>
                    <a:pt x="1185" y="6075"/>
                    <a:pt x="0" y="7558"/>
                    <a:pt x="0" y="9450"/>
                  </a:cubicBezTo>
                  <a:cubicBezTo>
                    <a:pt x="0" y="11343"/>
                    <a:pt x="1185" y="12825"/>
                    <a:pt x="2699" y="12825"/>
                  </a:cubicBezTo>
                  <a:cubicBezTo>
                    <a:pt x="3443" y="12827"/>
                    <a:pt x="4046" y="13430"/>
                    <a:pt x="4046" y="14175"/>
                  </a:cubicBezTo>
                  <a:lnTo>
                    <a:pt x="4046" y="20249"/>
                  </a:lnTo>
                  <a:cubicBezTo>
                    <a:pt x="4046" y="20996"/>
                    <a:pt x="4651" y="21599"/>
                    <a:pt x="5396" y="21599"/>
                  </a:cubicBezTo>
                  <a:lnTo>
                    <a:pt x="8096" y="21599"/>
                  </a:lnTo>
                  <a:cubicBezTo>
                    <a:pt x="8842" y="21599"/>
                    <a:pt x="9446" y="20996"/>
                    <a:pt x="9446" y="20249"/>
                  </a:cubicBezTo>
                  <a:lnTo>
                    <a:pt x="9446" y="19575"/>
                  </a:lnTo>
                  <a:cubicBezTo>
                    <a:pt x="9446" y="18900"/>
                    <a:pt x="8771" y="18598"/>
                    <a:pt x="8771" y="18225"/>
                  </a:cubicBezTo>
                  <a:lnTo>
                    <a:pt x="8771" y="13500"/>
                  </a:lnTo>
                  <a:cubicBezTo>
                    <a:pt x="8771" y="13484"/>
                    <a:pt x="8781" y="13473"/>
                    <a:pt x="8782" y="13458"/>
                  </a:cubicBezTo>
                  <a:cubicBezTo>
                    <a:pt x="8789" y="13361"/>
                    <a:pt x="8815" y="13271"/>
                    <a:pt x="8859" y="13191"/>
                  </a:cubicBezTo>
                  <a:cubicBezTo>
                    <a:pt x="8871" y="13169"/>
                    <a:pt x="8884" y="13151"/>
                    <a:pt x="8898" y="13132"/>
                  </a:cubicBezTo>
                  <a:cubicBezTo>
                    <a:pt x="8952" y="13051"/>
                    <a:pt x="9020" y="12985"/>
                    <a:pt x="9103" y="12934"/>
                  </a:cubicBezTo>
                  <a:cubicBezTo>
                    <a:pt x="9107" y="12931"/>
                    <a:pt x="9108" y="12927"/>
                    <a:pt x="9112" y="12925"/>
                  </a:cubicBezTo>
                  <a:cubicBezTo>
                    <a:pt x="9115" y="12925"/>
                    <a:pt x="9117" y="12922"/>
                    <a:pt x="9120" y="12922"/>
                  </a:cubicBezTo>
                  <a:cubicBezTo>
                    <a:pt x="9174" y="12892"/>
                    <a:pt x="9238" y="12885"/>
                    <a:pt x="9299" y="12868"/>
                  </a:cubicBezTo>
                  <a:cubicBezTo>
                    <a:pt x="11003" y="13049"/>
                    <a:pt x="12545" y="14424"/>
                    <a:pt x="13604" y="16495"/>
                  </a:cubicBezTo>
                  <a:lnTo>
                    <a:pt x="13621" y="16487"/>
                  </a:lnTo>
                  <a:cubicBezTo>
                    <a:pt x="14404" y="17950"/>
                    <a:pt x="15490" y="18900"/>
                    <a:pt x="16874" y="18900"/>
                  </a:cubicBezTo>
                  <a:cubicBezTo>
                    <a:pt x="19977" y="18900"/>
                    <a:pt x="21600" y="14145"/>
                    <a:pt x="21600" y="9450"/>
                  </a:cubicBezTo>
                  <a:cubicBezTo>
                    <a:pt x="21600" y="4754"/>
                    <a:pt x="19977" y="0"/>
                    <a:pt x="1687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1" tIns="20091" rIns="20091" bIns="20091" anchor="ctr"/>
            <a:lstStyle/>
            <a:p>
              <a:pPr algn="ctr" defTabSz="240665" hangingPunct="0">
                <a:lnSpc>
                  <a:spcPct val="150000"/>
                </a:lnSpc>
              </a:pPr>
              <a:endParaRPr lang="en-US" sz="158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954401" y="3014001"/>
              <a:ext cx="1982907" cy="291420"/>
              <a:chOff x="6961452" y="2978485"/>
              <a:chExt cx="1982907" cy="29142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7470015" y="2978485"/>
                <a:ext cx="965780" cy="291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2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rPr>
                  <a:t>核心逻辑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61452" y="3047467"/>
                <a:ext cx="1982907" cy="15345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800" dirty="0">
                  <a:solidFill>
                    <a:schemeClr val="bg2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sp>
        <p:nvSpPr>
          <p:cNvPr id="52" name="TextBox 8"/>
          <p:cNvSpPr txBox="1"/>
          <p:nvPr/>
        </p:nvSpPr>
        <p:spPr>
          <a:xfrm>
            <a:off x="5273787" y="365810"/>
            <a:ext cx="231117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初步设计</a:t>
            </a:r>
          </a:p>
        </p:txBody>
      </p:sp>
      <p:sp>
        <p:nvSpPr>
          <p:cNvPr id="53" name="TextBox 8"/>
          <p:cNvSpPr txBox="1"/>
          <p:nvPr/>
        </p:nvSpPr>
        <p:spPr>
          <a:xfrm>
            <a:off x="5273787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15005" y="1213376"/>
            <a:ext cx="6429022" cy="5760641"/>
          </a:xfrm>
          <a:prstGeom prst="rect">
            <a:avLst/>
          </a:pr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TextBox 8"/>
          <p:cNvSpPr txBox="1"/>
          <p:nvPr/>
        </p:nvSpPr>
        <p:spPr>
          <a:xfrm>
            <a:off x="5273787" y="433120"/>
            <a:ext cx="231117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初步设计</a:t>
            </a:r>
          </a:p>
        </p:txBody>
      </p:sp>
      <p:sp>
        <p:nvSpPr>
          <p:cNvPr id="37" name="TextBox 8"/>
          <p:cNvSpPr txBox="1"/>
          <p:nvPr/>
        </p:nvSpPr>
        <p:spPr>
          <a:xfrm>
            <a:off x="5273787" y="89166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905250" y="4389534"/>
            <a:ext cx="504825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代码实现</a:t>
            </a: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3895009" y="3959223"/>
            <a:ext cx="506873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Codes</a:t>
            </a: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4885300" y="1650357"/>
            <a:ext cx="3088150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02</a:t>
            </a:r>
            <a:endParaRPr lang="zh-CN" altLang="en-US" sz="166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123" grpId="0"/>
      <p:bldP spid="512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8"/>
          <p:cNvSpPr txBox="1"/>
          <p:nvPr/>
        </p:nvSpPr>
        <p:spPr>
          <a:xfrm>
            <a:off x="5273787" y="304215"/>
            <a:ext cx="2311176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最终设计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5273787" y="801358"/>
            <a:ext cx="2311176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FINAL DESIGN</a:t>
            </a:r>
          </a:p>
        </p:txBody>
      </p:sp>
      <p:pic>
        <p:nvPicPr>
          <p:cNvPr id="2" name="图片 1" descr="WechatIMG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15" y="1329690"/>
            <a:ext cx="9037320" cy="5287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273787" y="304215"/>
            <a:ext cx="2311176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code show</a:t>
            </a:r>
          </a:p>
        </p:txBody>
      </p:sp>
      <p:pic>
        <p:nvPicPr>
          <p:cNvPr id="3" name="图片 2" descr="屏幕快照 2019-06-13 下午12.09.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" y="993775"/>
            <a:ext cx="6166485" cy="4431665"/>
          </a:xfrm>
          <a:prstGeom prst="rect">
            <a:avLst/>
          </a:prstGeom>
        </p:spPr>
      </p:pic>
      <p:pic>
        <p:nvPicPr>
          <p:cNvPr id="30" name="图片 29" descr="屏幕快照 2019-06-13 下午12.07.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839" y="2308225"/>
            <a:ext cx="6797040" cy="3930650"/>
          </a:xfrm>
          <a:prstGeom prst="rect">
            <a:avLst/>
          </a:prstGeom>
        </p:spPr>
      </p:pic>
      <p:pic>
        <p:nvPicPr>
          <p:cNvPr id="31" name="图片 30" descr="屏幕快照 2019-06-13 下午12.10.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920" y="3114040"/>
            <a:ext cx="8803640" cy="3483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905250" y="4389534"/>
            <a:ext cx="504825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项目展示</a:t>
            </a: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4885300" y="1650357"/>
            <a:ext cx="3088150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03</a:t>
            </a:r>
            <a:endParaRPr lang="zh-CN" altLang="en-US" sz="166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123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第一PPT，www.1ppt.com">
  <a:themeElements>
    <a:clrScheme name="自定义 367">
      <a:dk1>
        <a:sysClr val="windowText" lastClr="000000"/>
      </a:dk1>
      <a:lt1>
        <a:sysClr val="window" lastClr="FFFFFF"/>
      </a:lt1>
      <a:dk2>
        <a:srgbClr val="002436"/>
      </a:dk2>
      <a:lt2>
        <a:srgbClr val="E7E6E6"/>
      </a:lt2>
      <a:accent1>
        <a:srgbClr val="002436"/>
      </a:accent1>
      <a:accent2>
        <a:srgbClr val="00709F"/>
      </a:accent2>
      <a:accent3>
        <a:srgbClr val="002436"/>
      </a:accent3>
      <a:accent4>
        <a:srgbClr val="00709F"/>
      </a:accent4>
      <a:accent5>
        <a:srgbClr val="002436"/>
      </a:accent5>
      <a:accent6>
        <a:srgbClr val="00709F"/>
      </a:accent6>
      <a:hlink>
        <a:srgbClr val="002436"/>
      </a:hlink>
      <a:folHlink>
        <a:srgbClr val="00709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426</Words>
  <Application>Microsoft Office PowerPoint</Application>
  <PresentationFormat>自定义</PresentationFormat>
  <Paragraphs>77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微软雅黑</vt:lpstr>
      <vt:lpstr>Arial</vt:lpstr>
      <vt:lpstr>Calibri</vt:lpstr>
      <vt:lpstr>Calibri Light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</dc:title>
  <dc:creator/>
  <cp:keywords>www.1ppt.com</cp:keywords>
  <cp:lastModifiedBy/>
  <cp:revision>30</cp:revision>
  <dcterms:created xsi:type="dcterms:W3CDTF">2019-06-13T05:09:47Z</dcterms:created>
  <dcterms:modified xsi:type="dcterms:W3CDTF">2019-06-13T07:10:40Z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