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714D-6E3A-D0AC-FD6E-2269670F8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ED0C6-AFFD-52C9-AD27-A715C993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F3F1A-CAEE-AC6F-25C4-9744B527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015A0-FB9C-F2DF-9042-61F48313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FF972-428A-CD9C-3267-92C27439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AAF2-246C-0C6D-3A79-39B064A9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81195-D9BE-6566-2BD5-D66401FC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D4E6-9BD5-1C61-3D77-BD267C57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5687A-FEC7-7D6E-6EA6-17B20DC4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A9567-8430-D372-A602-6015788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7139F1-25CA-8EFD-8C3E-C931DA71C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8C480-DB0F-A668-A043-51F18A7A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6A343-8A4D-3755-ADDB-485B6EBD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F90B7-67A7-645F-5404-B26812C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645D3-908A-EE37-4F48-36049432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2EFCB-32D8-0687-7DCC-689EFA91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133EB-F7B6-4889-0DC5-F7F7EB7F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70CA8-A871-3D5F-3DAF-98562803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D0B42-316C-703B-0209-C0D46BD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30100-7F27-D0FC-CFB2-8983042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2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61D82-6677-35BD-D446-ACF8D904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B46DF-0FC1-9130-A797-8293974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BCF50-23B6-2CF7-8992-A423D57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586EA-31EB-D5E7-A59C-26F3E3E8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B7008-7C9D-45E5-AD1A-3AAC2901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8F0B-4EC5-340D-AC5B-3D814FA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962AE-E9F6-8C65-DA5A-4C25DA39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B50F0-1583-F15E-0FC6-353CA687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2719E-AD20-EAC0-8430-A402DB55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57723-BF4D-5212-F0B5-2D08F907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017AF-00F7-FFE2-F857-16BB004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36657-80A2-41E7-59BA-971BCE4E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68576-911A-62EF-10B6-7706BCBF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0DFE1-57F4-D438-E3BC-ABCBD28D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0CE60-DD86-2D63-6F09-BB2E44484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717A97-869F-2FF5-57B4-4AE4D5E1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1DF3C-1C1A-6AD8-34C3-BEF07FEF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99A8C-74FB-B298-91B4-3F561E5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047CC8-E290-4E50-BA4F-9CB3E91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B07C-0F06-83A1-95B9-E519B2C3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FAFBF6-3FD8-9CC4-5EDD-9837483F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3D41B-0E38-858D-9BE3-EF9DCDC7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5D270-9664-D255-910A-6FED4935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7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70CEE-1263-76C6-2BB5-8DC88133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668304-F67B-ACA1-6FE4-C8871E79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AC336-724E-13A2-BB97-D9E8D68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B466-8BFF-04EF-D1EA-BD0C3DA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B4116-A77F-438F-4063-7FD0DE50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4A9BA-8503-1DF1-4DBC-9E55312A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8FDC9-3B17-D5F5-F8CD-43B551AE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F2634-2E42-0361-94B3-A1AF515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274E-4545-A9E2-D0A8-01311A0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5E4F1-7379-CD08-06E6-CDC2CFFA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27605-08E0-C763-0100-4C466DB0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44CB5-FEAE-0C67-D79A-A2752A09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42CB0-42E0-2C3C-835B-53D98FE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8F1D6-0258-F1D8-F018-BDF4FAF1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67729-22FD-9169-9CC4-7603EA1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2A3B4-5AB8-DD97-7791-A68F11AF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BFE97-9EA6-604A-619E-3541197D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26CC1-ADC5-0B49-13B7-B0CD6F145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D7F6-3421-4677-9C6D-57001577D79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BE19D-47A4-F939-C944-F5B49CF8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C4DD6-FB38-2024-3317-88B36176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4179-A7FE-4A0A-B120-59E28C6D4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file:///F:\&#31185;&#30740;\&#27700;&#19979;&#30452;&#21319;&#26426;\&#35814;&#32454;&#35774;&#35745;&#26041;&#26696;\Model-300-Brochure-3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file:///F:\&#31185;&#30740;\&#27700;&#19979;&#30452;&#21319;&#26426;\&#35814;&#32454;&#35774;&#35745;&#26041;&#26696;\Model-300-Brochure-3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hlinkClick r:id="rId2"/>
            <a:extLst>
              <a:ext uri="{FF2B5EF4-FFF2-40B4-BE49-F238E27FC236}">
                <a16:creationId xmlns:a16="http://schemas.microsoft.com/office/drawing/2014/main" id="{597E62CC-A648-FCC5-556D-156E96CB9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 t="22735" r="17946" b="27063"/>
          <a:stretch>
            <a:fillRect/>
          </a:stretch>
        </p:blipFill>
        <p:spPr>
          <a:xfrm rot="11704105">
            <a:off x="3392206" y="3916221"/>
            <a:ext cx="1058098" cy="876523"/>
          </a:xfrm>
          <a:prstGeom prst="rect">
            <a:avLst/>
          </a:prstGeom>
        </p:spPr>
      </p:pic>
      <p:pic>
        <p:nvPicPr>
          <p:cNvPr id="32" name="图片 31">
            <a:hlinkClick r:id="rId2"/>
            <a:extLst>
              <a:ext uri="{FF2B5EF4-FFF2-40B4-BE49-F238E27FC236}">
                <a16:creationId xmlns:a16="http://schemas.microsoft.com/office/drawing/2014/main" id="{A7B513A7-1F35-2735-0657-07C9F619A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 t="22735" r="17946" b="27063"/>
          <a:stretch>
            <a:fillRect/>
          </a:stretch>
        </p:blipFill>
        <p:spPr>
          <a:xfrm rot="5711698">
            <a:off x="3532636" y="1053929"/>
            <a:ext cx="1058098" cy="87652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F9217A-2DBE-05D1-26D4-720CAA939F26}"/>
              </a:ext>
            </a:extLst>
          </p:cNvPr>
          <p:cNvSpPr/>
          <p:nvPr/>
        </p:nvSpPr>
        <p:spPr>
          <a:xfrm>
            <a:off x="3539919" y="1818861"/>
            <a:ext cx="3844856" cy="229593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056166-BE62-5E50-5851-9897D501A9CF}"/>
              </a:ext>
            </a:extLst>
          </p:cNvPr>
          <p:cNvCxnSpPr/>
          <p:nvPr/>
        </p:nvCxnSpPr>
        <p:spPr>
          <a:xfrm flipV="1">
            <a:off x="5436704" y="308113"/>
            <a:ext cx="0" cy="2673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56AAA8-80F4-CEEE-7884-243D0131E2E9}"/>
              </a:ext>
            </a:extLst>
          </p:cNvPr>
          <p:cNvCxnSpPr>
            <a:cxnSpLocks/>
          </p:cNvCxnSpPr>
          <p:nvPr/>
        </p:nvCxnSpPr>
        <p:spPr>
          <a:xfrm flipH="1">
            <a:off x="2027583" y="2966830"/>
            <a:ext cx="3428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B25DBA-4C6A-ECDA-10A2-001029A46ACB}"/>
                  </a:ext>
                </a:extLst>
              </p:cNvPr>
              <p:cNvSpPr txBox="1"/>
              <p:nvPr/>
            </p:nvSpPr>
            <p:spPr>
              <a:xfrm>
                <a:off x="5486254" y="417157"/>
                <a:ext cx="322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B25DBA-4C6A-ECDA-10A2-001029A4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54" y="417157"/>
                <a:ext cx="3229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BA91B8-6AEB-FC35-64DD-0EE36B48349F}"/>
                  </a:ext>
                </a:extLst>
              </p:cNvPr>
              <p:cNvSpPr txBox="1"/>
              <p:nvPr/>
            </p:nvSpPr>
            <p:spPr>
              <a:xfrm>
                <a:off x="2202814" y="2981739"/>
                <a:ext cx="337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BA91B8-6AEB-FC35-64DD-0EE36B48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14" y="2981739"/>
                <a:ext cx="3374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C87CAB-23F8-B9E2-E16D-C44D4151EAC1}"/>
              </a:ext>
            </a:extLst>
          </p:cNvPr>
          <p:cNvCxnSpPr>
            <a:cxnSpLocks/>
          </p:cNvCxnSpPr>
          <p:nvPr/>
        </p:nvCxnSpPr>
        <p:spPr>
          <a:xfrm flipH="1">
            <a:off x="2414151" y="89452"/>
            <a:ext cx="2734383" cy="3339548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>
            <a:extLst>
              <a:ext uri="{FF2B5EF4-FFF2-40B4-BE49-F238E27FC236}">
                <a16:creationId xmlns:a16="http://schemas.microsoft.com/office/drawing/2014/main" id="{537090C1-EAF1-1891-9AD1-1CBB2FCF51E8}"/>
              </a:ext>
            </a:extLst>
          </p:cNvPr>
          <p:cNvSpPr/>
          <p:nvPr/>
        </p:nvSpPr>
        <p:spPr>
          <a:xfrm>
            <a:off x="2730073" y="2779737"/>
            <a:ext cx="379572" cy="41744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E6FD41-E078-DA53-9917-F6EE9CE062DC}"/>
              </a:ext>
            </a:extLst>
          </p:cNvPr>
          <p:cNvCxnSpPr>
            <a:cxnSpLocks/>
          </p:cNvCxnSpPr>
          <p:nvPr/>
        </p:nvCxnSpPr>
        <p:spPr>
          <a:xfrm flipH="1">
            <a:off x="3104038" y="1868573"/>
            <a:ext cx="584964" cy="733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0AE24-6E21-55C5-B7EE-075D9F99C60F}"/>
                  </a:ext>
                </a:extLst>
              </p:cNvPr>
              <p:cNvSpPr txBox="1"/>
              <p:nvPr/>
            </p:nvSpPr>
            <p:spPr>
              <a:xfrm>
                <a:off x="3240892" y="2558787"/>
                <a:ext cx="3234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0AE24-6E21-55C5-B7EE-075D9F99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92" y="2558787"/>
                <a:ext cx="3234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8D3670-B0DB-F9E2-B1BD-C61DF07D68D4}"/>
                  </a:ext>
                </a:extLst>
              </p:cNvPr>
              <p:cNvSpPr txBox="1"/>
              <p:nvPr/>
            </p:nvSpPr>
            <p:spPr>
              <a:xfrm>
                <a:off x="2919859" y="2019881"/>
                <a:ext cx="2901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8D3670-B0DB-F9E2-B1BD-C61DF07D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9" y="2019881"/>
                <a:ext cx="2901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825266-E7A4-A965-CC5E-20F408B63DB7}"/>
              </a:ext>
            </a:extLst>
          </p:cNvPr>
          <p:cNvCxnSpPr>
            <a:cxnSpLocks/>
          </p:cNvCxnSpPr>
          <p:nvPr/>
        </p:nvCxnSpPr>
        <p:spPr>
          <a:xfrm flipH="1" flipV="1">
            <a:off x="2245121" y="2286000"/>
            <a:ext cx="2734383" cy="3339548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0557BAB-8B78-6F44-C0F3-F98133510540}"/>
              </a:ext>
            </a:extLst>
          </p:cNvPr>
          <p:cNvCxnSpPr>
            <a:cxnSpLocks/>
          </p:cNvCxnSpPr>
          <p:nvPr/>
        </p:nvCxnSpPr>
        <p:spPr>
          <a:xfrm flipH="1" flipV="1">
            <a:off x="3759200" y="1781175"/>
            <a:ext cx="1677504" cy="118565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B3A2D4E-345C-4EC3-A59D-9B6D4039B8CB}"/>
              </a:ext>
            </a:extLst>
          </p:cNvPr>
          <p:cNvCxnSpPr>
            <a:cxnSpLocks/>
          </p:cNvCxnSpPr>
          <p:nvPr/>
        </p:nvCxnSpPr>
        <p:spPr>
          <a:xfrm flipH="1">
            <a:off x="3797991" y="1908298"/>
            <a:ext cx="111837" cy="14735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DB89DA2-55CA-D549-65E4-36D17748FFA5}"/>
              </a:ext>
            </a:extLst>
          </p:cNvPr>
          <p:cNvCxnSpPr>
            <a:cxnSpLocks/>
          </p:cNvCxnSpPr>
          <p:nvPr/>
        </p:nvCxnSpPr>
        <p:spPr>
          <a:xfrm flipH="1" flipV="1">
            <a:off x="3633771" y="1936451"/>
            <a:ext cx="163732" cy="125688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597FA44-6FCA-4962-6601-299D6AF46403}"/>
                  </a:ext>
                </a:extLst>
              </p:cNvPr>
              <p:cNvSpPr txBox="1"/>
              <p:nvPr/>
            </p:nvSpPr>
            <p:spPr>
              <a:xfrm>
                <a:off x="4589352" y="2026790"/>
                <a:ext cx="640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597FA44-6FCA-4962-6601-299D6AF46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52" y="2026790"/>
                <a:ext cx="6401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6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C31D146-26E8-CA44-D96C-14BFED4CE9BC}"/>
              </a:ext>
            </a:extLst>
          </p:cNvPr>
          <p:cNvGrpSpPr/>
          <p:nvPr/>
        </p:nvGrpSpPr>
        <p:grpSpPr>
          <a:xfrm rot="16200000">
            <a:off x="2275468" y="271931"/>
            <a:ext cx="2734383" cy="3339548"/>
            <a:chOff x="2414151" y="89452"/>
            <a:chExt cx="2734383" cy="3339548"/>
          </a:xfrm>
        </p:grpSpPr>
        <p:pic>
          <p:nvPicPr>
            <p:cNvPr id="32" name="图片 31">
              <a:hlinkClick r:id="rId2"/>
              <a:extLst>
                <a:ext uri="{FF2B5EF4-FFF2-40B4-BE49-F238E27FC236}">
                  <a16:creationId xmlns:a16="http://schemas.microsoft.com/office/drawing/2014/main" id="{A7B513A7-1F35-2735-0657-07C9F619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66" t="22735" r="17946" b="27063"/>
            <a:stretch>
              <a:fillRect/>
            </a:stretch>
          </p:blipFill>
          <p:spPr>
            <a:xfrm rot="5711698">
              <a:off x="3532636" y="1053929"/>
              <a:ext cx="1058098" cy="876523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AC87CAB-23F8-B9E2-E16D-C44D4151E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4151" y="89452"/>
              <a:ext cx="2734383" cy="3339548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>
            <a:hlinkClick r:id="rId2"/>
            <a:extLst>
              <a:ext uri="{FF2B5EF4-FFF2-40B4-BE49-F238E27FC236}">
                <a16:creationId xmlns:a16="http://schemas.microsoft.com/office/drawing/2014/main" id="{597E62CC-A648-FCC5-556D-156E96CB9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 t="22735" r="17946" b="27063"/>
          <a:stretch>
            <a:fillRect/>
          </a:stretch>
        </p:blipFill>
        <p:spPr>
          <a:xfrm rot="17132221">
            <a:off x="2849176" y="3737952"/>
            <a:ext cx="1058098" cy="87652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F9217A-2DBE-05D1-26D4-720CAA939F26}"/>
              </a:ext>
            </a:extLst>
          </p:cNvPr>
          <p:cNvSpPr/>
          <p:nvPr/>
        </p:nvSpPr>
        <p:spPr>
          <a:xfrm>
            <a:off x="3539919" y="1818861"/>
            <a:ext cx="3844856" cy="229593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056166-BE62-5E50-5851-9897D501A9CF}"/>
              </a:ext>
            </a:extLst>
          </p:cNvPr>
          <p:cNvCxnSpPr/>
          <p:nvPr/>
        </p:nvCxnSpPr>
        <p:spPr>
          <a:xfrm flipV="1">
            <a:off x="5436704" y="308113"/>
            <a:ext cx="0" cy="2673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56AAA8-80F4-CEEE-7884-243D0131E2E9}"/>
              </a:ext>
            </a:extLst>
          </p:cNvPr>
          <p:cNvCxnSpPr>
            <a:cxnSpLocks/>
          </p:cNvCxnSpPr>
          <p:nvPr/>
        </p:nvCxnSpPr>
        <p:spPr>
          <a:xfrm flipH="1">
            <a:off x="2027583" y="2966830"/>
            <a:ext cx="3428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B25DBA-4C6A-ECDA-10A2-001029A46ACB}"/>
                  </a:ext>
                </a:extLst>
              </p:cNvPr>
              <p:cNvSpPr txBox="1"/>
              <p:nvPr/>
            </p:nvSpPr>
            <p:spPr>
              <a:xfrm>
                <a:off x="5486254" y="417157"/>
                <a:ext cx="322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B25DBA-4C6A-ECDA-10A2-001029A4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54" y="417157"/>
                <a:ext cx="3229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BA91B8-6AEB-FC35-64DD-0EE36B48349F}"/>
                  </a:ext>
                </a:extLst>
              </p:cNvPr>
              <p:cNvSpPr txBox="1"/>
              <p:nvPr/>
            </p:nvSpPr>
            <p:spPr>
              <a:xfrm>
                <a:off x="2202814" y="2981739"/>
                <a:ext cx="337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BA91B8-6AEB-FC35-64DD-0EE36B48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14" y="2981739"/>
                <a:ext cx="3374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>
            <a:extLst>
              <a:ext uri="{FF2B5EF4-FFF2-40B4-BE49-F238E27FC236}">
                <a16:creationId xmlns:a16="http://schemas.microsoft.com/office/drawing/2014/main" id="{537090C1-EAF1-1891-9AD1-1CBB2FCF51E8}"/>
              </a:ext>
            </a:extLst>
          </p:cNvPr>
          <p:cNvSpPr/>
          <p:nvPr/>
        </p:nvSpPr>
        <p:spPr>
          <a:xfrm>
            <a:off x="4391025" y="2759574"/>
            <a:ext cx="614817" cy="430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E6FD41-E078-DA53-9917-F6EE9CE062DC}"/>
              </a:ext>
            </a:extLst>
          </p:cNvPr>
          <p:cNvCxnSpPr>
            <a:cxnSpLocks/>
          </p:cNvCxnSpPr>
          <p:nvPr/>
        </p:nvCxnSpPr>
        <p:spPr>
          <a:xfrm flipH="1" flipV="1">
            <a:off x="2202814" y="775717"/>
            <a:ext cx="1028676" cy="787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0AE24-6E21-55C5-B7EE-075D9F99C60F}"/>
                  </a:ext>
                </a:extLst>
              </p:cNvPr>
              <p:cNvSpPr txBox="1"/>
              <p:nvPr/>
            </p:nvSpPr>
            <p:spPr>
              <a:xfrm>
                <a:off x="4937785" y="2432214"/>
                <a:ext cx="3234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B0AE24-6E21-55C5-B7EE-075D9F99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85" y="2432214"/>
                <a:ext cx="3234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8D3670-B0DB-F9E2-B1BD-C61DF07D68D4}"/>
                  </a:ext>
                </a:extLst>
              </p:cNvPr>
              <p:cNvSpPr txBox="1"/>
              <p:nvPr/>
            </p:nvSpPr>
            <p:spPr>
              <a:xfrm>
                <a:off x="2202814" y="1040068"/>
                <a:ext cx="2901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08D3670-B0DB-F9E2-B1BD-C61DF07D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14" y="1040068"/>
                <a:ext cx="2901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825266-E7A4-A965-CC5E-20F408B63DB7}"/>
              </a:ext>
            </a:extLst>
          </p:cNvPr>
          <p:cNvCxnSpPr>
            <a:cxnSpLocks/>
          </p:cNvCxnSpPr>
          <p:nvPr/>
        </p:nvCxnSpPr>
        <p:spPr>
          <a:xfrm flipH="1">
            <a:off x="2182937" y="2552700"/>
            <a:ext cx="3253767" cy="2647950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29A3E7-5409-3928-7F13-7A55C353CD16}"/>
              </a:ext>
            </a:extLst>
          </p:cNvPr>
          <p:cNvCxnSpPr>
            <a:cxnSpLocks/>
          </p:cNvCxnSpPr>
          <p:nvPr/>
        </p:nvCxnSpPr>
        <p:spPr>
          <a:xfrm flipH="1" flipV="1">
            <a:off x="5257412" y="2662567"/>
            <a:ext cx="175432" cy="319172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6E73C23-8994-63FC-B9AF-9513CD43D68E}"/>
                  </a:ext>
                </a:extLst>
              </p:cNvPr>
              <p:cNvSpPr txBox="1"/>
              <p:nvPr/>
            </p:nvSpPr>
            <p:spPr>
              <a:xfrm>
                <a:off x="5345128" y="2524648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6E73C23-8994-63FC-B9AF-9513CD43D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128" y="2524648"/>
                <a:ext cx="6483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D425140-8719-7270-DB08-CF4D8E259216}"/>
              </a:ext>
            </a:extLst>
          </p:cNvPr>
          <p:cNvCxnSpPr>
            <a:cxnSpLocks/>
          </p:cNvCxnSpPr>
          <p:nvPr/>
        </p:nvCxnSpPr>
        <p:spPr>
          <a:xfrm flipH="1">
            <a:off x="5232400" y="2759574"/>
            <a:ext cx="80034" cy="59826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F4ADDEE-5FB2-D73B-9D3B-FD58D106C818}"/>
              </a:ext>
            </a:extLst>
          </p:cNvPr>
          <p:cNvCxnSpPr>
            <a:cxnSpLocks/>
          </p:cNvCxnSpPr>
          <p:nvPr/>
        </p:nvCxnSpPr>
        <p:spPr>
          <a:xfrm flipH="1" flipV="1">
            <a:off x="5197475" y="2759574"/>
            <a:ext cx="34925" cy="59826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图片 1031">
            <a:extLst>
              <a:ext uri="{FF2B5EF4-FFF2-40B4-BE49-F238E27FC236}">
                <a16:creationId xmlns:a16="http://schemas.microsoft.com/office/drawing/2014/main" id="{474C60D8-BC12-F735-79C6-3A507726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42" y="1395870"/>
            <a:ext cx="2049335" cy="176108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91B887-2CAE-E664-76AC-91F328D86DC4}"/>
              </a:ext>
            </a:extLst>
          </p:cNvPr>
          <p:cNvCxnSpPr>
            <a:cxnSpLocks/>
          </p:cNvCxnSpPr>
          <p:nvPr/>
        </p:nvCxnSpPr>
        <p:spPr>
          <a:xfrm>
            <a:off x="4513236" y="1457960"/>
            <a:ext cx="0" cy="1737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2FCF53-2067-ED37-9AF7-976678DD7393}"/>
              </a:ext>
            </a:extLst>
          </p:cNvPr>
          <p:cNvCxnSpPr>
            <a:cxnSpLocks/>
          </p:cNvCxnSpPr>
          <p:nvPr/>
        </p:nvCxnSpPr>
        <p:spPr>
          <a:xfrm>
            <a:off x="4513236" y="1457960"/>
            <a:ext cx="1473200" cy="172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A6EDC8-817E-BDB3-AF8B-A142DAB3CCBE}"/>
              </a:ext>
            </a:extLst>
          </p:cNvPr>
          <p:cNvCxnSpPr>
            <a:cxnSpLocks/>
          </p:cNvCxnSpPr>
          <p:nvPr/>
        </p:nvCxnSpPr>
        <p:spPr>
          <a:xfrm flipH="1">
            <a:off x="3365156" y="1457960"/>
            <a:ext cx="1148080" cy="68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7E6ECF1-C040-6064-B9C8-86F8E7D5262B}"/>
              </a:ext>
            </a:extLst>
          </p:cNvPr>
          <p:cNvCxnSpPr>
            <a:cxnSpLocks/>
          </p:cNvCxnSpPr>
          <p:nvPr/>
        </p:nvCxnSpPr>
        <p:spPr>
          <a:xfrm>
            <a:off x="7223760" y="2058335"/>
            <a:ext cx="1238117" cy="111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ABB94D-3A9F-D40B-2FFF-F84D336AECE2}"/>
              </a:ext>
            </a:extLst>
          </p:cNvPr>
          <p:cNvCxnSpPr>
            <a:cxnSpLocks/>
          </p:cNvCxnSpPr>
          <p:nvPr/>
        </p:nvCxnSpPr>
        <p:spPr>
          <a:xfrm flipV="1">
            <a:off x="7223760" y="1714967"/>
            <a:ext cx="1722120" cy="343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98BF62D-07C9-E246-9267-5CF6011C3A8E}"/>
              </a:ext>
            </a:extLst>
          </p:cNvPr>
          <p:cNvCxnSpPr>
            <a:cxnSpLocks/>
          </p:cNvCxnSpPr>
          <p:nvPr/>
        </p:nvCxnSpPr>
        <p:spPr>
          <a:xfrm>
            <a:off x="7223760" y="2058335"/>
            <a:ext cx="284214" cy="1513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D3391C0-4B81-1CE7-BF00-E8C65FD397F6}"/>
              </a:ext>
            </a:extLst>
          </p:cNvPr>
          <p:cNvSpPr txBox="1"/>
          <p:nvPr/>
        </p:nvSpPr>
        <p:spPr>
          <a:xfrm>
            <a:off x="4279884" y="9997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D8CBCE-7AD1-902E-A84C-7F5350A63920}"/>
              </a:ext>
            </a:extLst>
          </p:cNvPr>
          <p:cNvSpPr txBox="1"/>
          <p:nvPr/>
        </p:nvSpPr>
        <p:spPr>
          <a:xfrm>
            <a:off x="5868410" y="12613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1B9D2E-65F1-A096-8FFD-45F3A4D78C20}"/>
              </a:ext>
            </a:extLst>
          </p:cNvPr>
          <p:cNvSpPr txBox="1"/>
          <p:nvPr/>
        </p:nvSpPr>
        <p:spPr>
          <a:xfrm>
            <a:off x="3209503" y="1775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FD8504-49EC-CCDC-C66D-C6F796691C1B}"/>
              </a:ext>
            </a:extLst>
          </p:cNvPr>
          <p:cNvSpPr txBox="1"/>
          <p:nvPr/>
        </p:nvSpPr>
        <p:spPr>
          <a:xfrm>
            <a:off x="4561843" y="29557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FC0AB7-2DAC-6701-DED1-F7A97939A4BC}"/>
              </a:ext>
            </a:extLst>
          </p:cNvPr>
          <p:cNvSpPr txBox="1"/>
          <p:nvPr/>
        </p:nvSpPr>
        <p:spPr>
          <a:xfrm>
            <a:off x="7036851" y="16869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C70F45-A65E-043D-EA40-60A7346DD4E5}"/>
              </a:ext>
            </a:extLst>
          </p:cNvPr>
          <p:cNvSpPr txBox="1"/>
          <p:nvPr/>
        </p:nvSpPr>
        <p:spPr>
          <a:xfrm>
            <a:off x="8424854" y="30300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FC87423-C853-E236-4E4B-844769B11FB3}"/>
              </a:ext>
            </a:extLst>
          </p:cNvPr>
          <p:cNvSpPr txBox="1"/>
          <p:nvPr/>
        </p:nvSpPr>
        <p:spPr>
          <a:xfrm>
            <a:off x="7077044" y="33255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F2EC87E-F32D-7411-8798-513AADAF51D1}"/>
              </a:ext>
            </a:extLst>
          </p:cNvPr>
          <p:cNvSpPr txBox="1"/>
          <p:nvPr/>
        </p:nvSpPr>
        <p:spPr>
          <a:xfrm>
            <a:off x="8936145" y="14579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048" name="弧形 1047">
            <a:extLst>
              <a:ext uri="{FF2B5EF4-FFF2-40B4-BE49-F238E27FC236}">
                <a16:creationId xmlns:a16="http://schemas.microsoft.com/office/drawing/2014/main" id="{7E6B4685-C9AF-EEE0-2E51-E0633B8345F7}"/>
              </a:ext>
            </a:extLst>
          </p:cNvPr>
          <p:cNvSpPr/>
          <p:nvPr/>
        </p:nvSpPr>
        <p:spPr>
          <a:xfrm rot="5106742">
            <a:off x="8349577" y="1594491"/>
            <a:ext cx="632412" cy="276772"/>
          </a:xfrm>
          <a:prstGeom prst="arc">
            <a:avLst>
              <a:gd name="adj1" fmla="val 5037677"/>
              <a:gd name="adj2" fmla="val 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弧形 1048">
            <a:extLst>
              <a:ext uri="{FF2B5EF4-FFF2-40B4-BE49-F238E27FC236}">
                <a16:creationId xmlns:a16="http://schemas.microsoft.com/office/drawing/2014/main" id="{3D986440-0F93-5C7D-AF1E-D1C862D356D6}"/>
              </a:ext>
            </a:extLst>
          </p:cNvPr>
          <p:cNvSpPr/>
          <p:nvPr/>
        </p:nvSpPr>
        <p:spPr>
          <a:xfrm rot="9760983">
            <a:off x="7180422" y="3044589"/>
            <a:ext cx="632412" cy="276772"/>
          </a:xfrm>
          <a:prstGeom prst="arc">
            <a:avLst>
              <a:gd name="adj1" fmla="val 5037677"/>
              <a:gd name="adj2" fmla="val 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弧形 1051">
            <a:extLst>
              <a:ext uri="{FF2B5EF4-FFF2-40B4-BE49-F238E27FC236}">
                <a16:creationId xmlns:a16="http://schemas.microsoft.com/office/drawing/2014/main" id="{C0864939-6DFF-5D4A-AF75-3A4E0225317C}"/>
              </a:ext>
            </a:extLst>
          </p:cNvPr>
          <p:cNvSpPr/>
          <p:nvPr/>
        </p:nvSpPr>
        <p:spPr>
          <a:xfrm rot="7261947">
            <a:off x="8024449" y="2906828"/>
            <a:ext cx="632412" cy="155025"/>
          </a:xfrm>
          <a:prstGeom prst="arc">
            <a:avLst>
              <a:gd name="adj1" fmla="val 5037677"/>
              <a:gd name="adj2" fmla="val 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文本框 1058">
                <a:extLst>
                  <a:ext uri="{FF2B5EF4-FFF2-40B4-BE49-F238E27FC236}">
                    <a16:creationId xmlns:a16="http://schemas.microsoft.com/office/drawing/2014/main" id="{4F295FDC-3DFA-B818-D5A6-397522EC8A2B}"/>
                  </a:ext>
                </a:extLst>
              </p:cNvPr>
              <p:cNvSpPr txBox="1"/>
              <p:nvPr/>
            </p:nvSpPr>
            <p:spPr>
              <a:xfrm>
                <a:off x="8867574" y="1773855"/>
                <a:ext cx="5714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9" name="文本框 1058">
                <a:extLst>
                  <a:ext uri="{FF2B5EF4-FFF2-40B4-BE49-F238E27FC236}">
                    <a16:creationId xmlns:a16="http://schemas.microsoft.com/office/drawing/2014/main" id="{4F295FDC-3DFA-B818-D5A6-397522EC8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574" y="1773855"/>
                <a:ext cx="571462" cy="276999"/>
              </a:xfrm>
              <a:prstGeom prst="rect">
                <a:avLst/>
              </a:prstGeom>
              <a:blipFill>
                <a:blip r:embed="rId3"/>
                <a:stretch>
                  <a:fillRect l="-15054" t="-2222" r="-462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0" name="文本框 1059">
                <a:extLst>
                  <a:ext uri="{FF2B5EF4-FFF2-40B4-BE49-F238E27FC236}">
                    <a16:creationId xmlns:a16="http://schemas.microsoft.com/office/drawing/2014/main" id="{CD79B664-F3C0-868F-FF2C-81EB61F2BFD7}"/>
                  </a:ext>
                </a:extLst>
              </p:cNvPr>
              <p:cNvSpPr txBox="1"/>
              <p:nvPr/>
            </p:nvSpPr>
            <p:spPr>
              <a:xfrm>
                <a:off x="6307310" y="3152001"/>
                <a:ext cx="5714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0" name="文本框 1059">
                <a:extLst>
                  <a:ext uri="{FF2B5EF4-FFF2-40B4-BE49-F238E27FC236}">
                    <a16:creationId xmlns:a16="http://schemas.microsoft.com/office/drawing/2014/main" id="{CD79B664-F3C0-868F-FF2C-81EB61F2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10" y="3152001"/>
                <a:ext cx="571462" cy="276999"/>
              </a:xfrm>
              <a:prstGeom prst="rect">
                <a:avLst/>
              </a:prstGeom>
              <a:blipFill>
                <a:blip r:embed="rId4"/>
                <a:stretch>
                  <a:fillRect l="-19355" t="-2174" r="-6989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文本框 1060">
                <a:extLst>
                  <a:ext uri="{FF2B5EF4-FFF2-40B4-BE49-F238E27FC236}">
                    <a16:creationId xmlns:a16="http://schemas.microsoft.com/office/drawing/2014/main" id="{76712EB3-BAF9-EDF8-0B68-7992C31C80D2}"/>
                  </a:ext>
                </a:extLst>
              </p:cNvPr>
              <p:cNvSpPr txBox="1"/>
              <p:nvPr/>
            </p:nvSpPr>
            <p:spPr>
              <a:xfrm>
                <a:off x="8487496" y="2875002"/>
                <a:ext cx="89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pt-BR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1" name="文本框 1060">
                <a:extLst>
                  <a:ext uri="{FF2B5EF4-FFF2-40B4-BE49-F238E27FC236}">
                    <a16:creationId xmlns:a16="http://schemas.microsoft.com/office/drawing/2014/main" id="{76712EB3-BAF9-EDF8-0B68-7992C31C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496" y="2875002"/>
                <a:ext cx="897297" cy="276999"/>
              </a:xfrm>
              <a:prstGeom prst="rect">
                <a:avLst/>
              </a:prstGeom>
              <a:blipFill>
                <a:blip r:embed="rId5"/>
                <a:stretch>
                  <a:fillRect l="-540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3A04C2B-20D9-1307-F3D9-103CFB408165}"/>
              </a:ext>
            </a:extLst>
          </p:cNvPr>
          <p:cNvSpPr/>
          <p:nvPr/>
        </p:nvSpPr>
        <p:spPr>
          <a:xfrm>
            <a:off x="1687285" y="914400"/>
            <a:ext cx="1382486" cy="71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深度计初始化开始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DF94FE6-7EB4-B463-8DFF-D36E022888FC}"/>
              </a:ext>
            </a:extLst>
          </p:cNvPr>
          <p:cNvSpPr/>
          <p:nvPr/>
        </p:nvSpPr>
        <p:spPr>
          <a:xfrm>
            <a:off x="1491342" y="2247900"/>
            <a:ext cx="1774372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发送复位指令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1287F29-CE63-F32D-CAB0-E92475B9BC40}"/>
              </a:ext>
            </a:extLst>
          </p:cNvPr>
          <p:cNvSpPr/>
          <p:nvPr/>
        </p:nvSpPr>
        <p:spPr>
          <a:xfrm>
            <a:off x="1491342" y="3581400"/>
            <a:ext cx="1774372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读取校准系数并保存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4BC300F-B2E0-5752-B0F4-0DEA6B0BDEAD}"/>
              </a:ext>
            </a:extLst>
          </p:cNvPr>
          <p:cNvSpPr/>
          <p:nvPr/>
        </p:nvSpPr>
        <p:spPr>
          <a:xfrm>
            <a:off x="4626428" y="914400"/>
            <a:ext cx="1774372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673D78-B451-A966-856A-9F714E0FF5B8}"/>
              </a:ext>
            </a:extLst>
          </p:cNvPr>
          <p:cNvSpPr/>
          <p:nvPr/>
        </p:nvSpPr>
        <p:spPr>
          <a:xfrm>
            <a:off x="4397828" y="2329543"/>
            <a:ext cx="2231572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读取当前时刻压力值与温度值并保存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5D3EFB-7FB7-E8B0-9A83-370A5E454F74}"/>
              </a:ext>
            </a:extLst>
          </p:cNvPr>
          <p:cNvSpPr/>
          <p:nvPr/>
        </p:nvSpPr>
        <p:spPr>
          <a:xfrm>
            <a:off x="4822371" y="3744685"/>
            <a:ext cx="1382486" cy="71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结束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D7FDC7-56FF-90B2-5F0B-FE621350F8A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378528" y="1632857"/>
            <a:ext cx="0" cy="615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57A5544-D629-884A-7EFD-E822DECD147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378528" y="2966357"/>
            <a:ext cx="0" cy="615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09CBA08-1F8C-6B21-73CD-D735A9AE212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 flipH="1" flipV="1">
            <a:off x="2253342" y="1039586"/>
            <a:ext cx="3385457" cy="3135086"/>
          </a:xfrm>
          <a:prstGeom prst="bentConnector5">
            <a:avLst>
              <a:gd name="adj1" fmla="val -25402"/>
              <a:gd name="adj2" fmla="val 50000"/>
              <a:gd name="adj3" fmla="val 1067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93C08C-1291-5EEB-3853-09FF8B56EF8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513614" y="1632857"/>
            <a:ext cx="0" cy="696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7F5360-ACE4-DEBC-76A7-8D6F7A03230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513614" y="3048000"/>
            <a:ext cx="0" cy="6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4BC0C22-C364-85FC-5338-9C9BEB3A0A44}"/>
              </a:ext>
            </a:extLst>
          </p:cNvPr>
          <p:cNvCxnSpPr/>
          <p:nvPr/>
        </p:nvCxnSpPr>
        <p:spPr>
          <a:xfrm>
            <a:off x="6858000" y="353785"/>
            <a:ext cx="0" cy="53884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7E91405-D1DD-FC4A-8681-94680721B3B5}"/>
              </a:ext>
            </a:extLst>
          </p:cNvPr>
          <p:cNvSpPr/>
          <p:nvPr/>
        </p:nvSpPr>
        <p:spPr>
          <a:xfrm>
            <a:off x="7206341" y="936167"/>
            <a:ext cx="1420588" cy="71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深度计数据读取开始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C511C05-23BE-F4E2-8F6F-9EE87DDF5F1A}"/>
              </a:ext>
            </a:extLst>
          </p:cNvPr>
          <p:cNvSpPr/>
          <p:nvPr/>
        </p:nvSpPr>
        <p:spPr>
          <a:xfrm>
            <a:off x="7093406" y="2058302"/>
            <a:ext cx="1646459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>
                <a:solidFill>
                  <a:schemeClr val="tx1"/>
                </a:solidFill>
              </a:rPr>
              <a:t>D1</a:t>
            </a:r>
            <a:r>
              <a:rPr lang="zh-CN" altLang="en-US" dirty="0">
                <a:solidFill>
                  <a:schemeClr val="tx1"/>
                </a:solidFill>
              </a:rPr>
              <a:t>转换指令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F361D72-3817-D98C-B446-2D79D26D441F}"/>
              </a:ext>
            </a:extLst>
          </p:cNvPr>
          <p:cNvSpPr/>
          <p:nvPr/>
        </p:nvSpPr>
        <p:spPr>
          <a:xfrm>
            <a:off x="7146472" y="3180437"/>
            <a:ext cx="1540326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>
                <a:solidFill>
                  <a:schemeClr val="tx1"/>
                </a:solidFill>
              </a:rPr>
              <a:t>D2</a:t>
            </a:r>
            <a:r>
              <a:rPr lang="zh-CN" altLang="en-US" dirty="0">
                <a:solidFill>
                  <a:schemeClr val="tx1"/>
                </a:solidFill>
              </a:rPr>
              <a:t>转换指令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48B3201-6237-9EE4-5ABA-F376AF478BA3}"/>
              </a:ext>
            </a:extLst>
          </p:cNvPr>
          <p:cNvSpPr/>
          <p:nvPr/>
        </p:nvSpPr>
        <p:spPr>
          <a:xfrm>
            <a:off x="10175418" y="990598"/>
            <a:ext cx="1774372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读取当前时刻压力与温度值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52E8B2-9708-DDE0-B1C4-752DF6CDE31F}"/>
              </a:ext>
            </a:extLst>
          </p:cNvPr>
          <p:cNvSpPr/>
          <p:nvPr/>
        </p:nvSpPr>
        <p:spPr>
          <a:xfrm>
            <a:off x="10159090" y="2069493"/>
            <a:ext cx="1807029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二阶补偿计算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3B1F3C2-3E4A-A19F-EC57-2DE0DDB60D13}"/>
              </a:ext>
            </a:extLst>
          </p:cNvPr>
          <p:cNvSpPr/>
          <p:nvPr/>
        </p:nvSpPr>
        <p:spPr>
          <a:xfrm>
            <a:off x="10371361" y="4227282"/>
            <a:ext cx="1382486" cy="71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结束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777E9EB-2881-9907-66F9-493F1E04808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7916635" y="1654624"/>
            <a:ext cx="1" cy="403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EE0E895-2F00-251C-4AF0-2AD4CE587551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7916635" y="2776759"/>
            <a:ext cx="1" cy="403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EA26139-4966-3305-BDF6-734E13163D39}"/>
              </a:ext>
            </a:extLst>
          </p:cNvPr>
          <p:cNvCxnSpPr>
            <a:cxnSpLocks/>
            <a:stCxn id="65" idx="2"/>
            <a:endCxn id="47" idx="0"/>
          </p:cNvCxnSpPr>
          <p:nvPr/>
        </p:nvCxnSpPr>
        <p:spPr>
          <a:xfrm rot="5400000" flipH="1" flipV="1">
            <a:off x="7474405" y="1432829"/>
            <a:ext cx="4030430" cy="3145968"/>
          </a:xfrm>
          <a:prstGeom prst="bentConnector5">
            <a:avLst>
              <a:gd name="adj1" fmla="val -5672"/>
              <a:gd name="adj2" fmla="val 49524"/>
              <a:gd name="adj3" fmla="val 1056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9D6EE52-37E4-B52F-9961-77D511DC0BD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1062604" y="1709055"/>
            <a:ext cx="1" cy="36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6C5A4EC-56AD-EA4D-CED0-D8F8D9FF4033}"/>
              </a:ext>
            </a:extLst>
          </p:cNvPr>
          <p:cNvCxnSpPr>
            <a:cxnSpLocks/>
            <a:stCxn id="48" idx="2"/>
            <a:endCxn id="82" idx="0"/>
          </p:cNvCxnSpPr>
          <p:nvPr/>
        </p:nvCxnSpPr>
        <p:spPr>
          <a:xfrm>
            <a:off x="11062605" y="2787950"/>
            <a:ext cx="0" cy="36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C2DB8EA-C6BB-09AF-BDC4-1B9DB560F0B3}"/>
              </a:ext>
            </a:extLst>
          </p:cNvPr>
          <p:cNvSpPr/>
          <p:nvPr/>
        </p:nvSpPr>
        <p:spPr>
          <a:xfrm>
            <a:off x="7059388" y="4302571"/>
            <a:ext cx="1714495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发送读取</a:t>
            </a:r>
            <a:r>
              <a:rPr lang="en-US" altLang="zh-CN" dirty="0">
                <a:solidFill>
                  <a:schemeClr val="tx1"/>
                </a:solidFill>
              </a:rPr>
              <a:t>ADC</a:t>
            </a:r>
            <a:r>
              <a:rPr lang="zh-CN" altLang="en-US" dirty="0">
                <a:solidFill>
                  <a:schemeClr val="tx1"/>
                </a:solidFill>
              </a:rPr>
              <a:t>结果指令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B1BB81F-B17D-F04F-32C8-59D843FC27EF}"/>
              </a:ext>
            </a:extLst>
          </p:cNvPr>
          <p:cNvCxnSpPr>
            <a:cxnSpLocks/>
          </p:cNvCxnSpPr>
          <p:nvPr/>
        </p:nvCxnSpPr>
        <p:spPr>
          <a:xfrm flipH="1">
            <a:off x="7916634" y="3898894"/>
            <a:ext cx="1" cy="403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D22E083-90DF-E79B-7246-436F7297A764}"/>
              </a:ext>
            </a:extLst>
          </p:cNvPr>
          <p:cNvSpPr/>
          <p:nvPr/>
        </p:nvSpPr>
        <p:spPr>
          <a:xfrm>
            <a:off x="10159090" y="3148388"/>
            <a:ext cx="1807029" cy="718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得到当前时刻的深度值保存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F170415-986A-4A93-0389-6C1E6EFB9B22}"/>
              </a:ext>
            </a:extLst>
          </p:cNvPr>
          <p:cNvCxnSpPr>
            <a:cxnSpLocks/>
            <a:stCxn id="82" idx="2"/>
            <a:endCxn id="49" idx="0"/>
          </p:cNvCxnSpPr>
          <p:nvPr/>
        </p:nvCxnSpPr>
        <p:spPr>
          <a:xfrm flipH="1">
            <a:off x="11062604" y="3866845"/>
            <a:ext cx="1" cy="360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1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92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熙凤</dc:creator>
  <cp:lastModifiedBy>王 熙凤</cp:lastModifiedBy>
  <cp:revision>5</cp:revision>
  <dcterms:created xsi:type="dcterms:W3CDTF">2024-10-05T14:11:57Z</dcterms:created>
  <dcterms:modified xsi:type="dcterms:W3CDTF">2024-10-21T17:50:46Z</dcterms:modified>
</cp:coreProperties>
</file>