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8"/>
    <p:restoredTop sz="93778"/>
  </p:normalViewPr>
  <p:slideViewPr>
    <p:cSldViewPr snapToGrid="0" snapToObjects="1">
      <p:cViewPr varScale="1">
        <p:scale>
          <a:sx n="102" d="100"/>
          <a:sy n="102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F990A-1928-3842-9457-68C9E30948A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C9F52-F056-9148-BBEF-4DF40D5E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4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C9F52-F056-9148-BBEF-4DF40D5EF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1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C9F52-F056-9148-BBEF-4DF40D5EF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9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3842-EE26-CA4B-B74C-4822AB0C5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67762-A0BE-BD46-8CB1-B8F043A0F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D87F-01D4-9C4E-81B6-B6EF91B5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D2BD-D960-184D-859A-CC6CB79FBDA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80AC7-0BAA-6F4D-8584-32F651BC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C99D3-AF33-2B42-8F3A-58B482BE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9395-F794-8440-B8E0-FC073911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1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C991-B160-604B-B55D-0653423E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CED41-158C-0F47-856B-67DF5A755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ED8C-D0FF-874B-A76D-D937FD4B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D2BD-D960-184D-859A-CC6CB79FBDA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C51B8-6F15-864E-99F3-736A4F07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D7F2-3C7F-8C47-9E30-F4E2CB2F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9395-F794-8440-B8E0-FC073911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4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5F6C5-2DFB-1040-B781-250E511BE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F3523-E546-B342-A834-468241250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357FF-C2F1-5846-8C1E-182D74F7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D2BD-D960-184D-859A-CC6CB79FBDA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620A8-8BE4-8642-A13A-06261CA0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E7FC-9E64-D14C-943A-3B30E995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9395-F794-8440-B8E0-FC073911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8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C3C0-B2FD-734B-BF4C-B8E9526D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3FAE-4E2A-2146-929E-37DAF13D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D2DD-1788-F642-AB3B-C838647D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D2BD-D960-184D-859A-CC6CB79FBDA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F543-91C8-8241-8436-FD97837B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44495-E1CD-194E-A444-C6A2D5E2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9395-F794-8440-B8E0-FC073911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7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E39D-A1B9-9240-8E9D-C6FB5718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BA0A2-C62C-8648-8987-B1F3AB68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2FD84-7A7A-194F-8377-2B76B059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D2BD-D960-184D-859A-CC6CB79FBDA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3803-05FC-714C-A041-D2C48BF8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C32B4-8419-E24A-8AEE-6080B4DC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9395-F794-8440-B8E0-FC073911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BD2D-7FB6-0E4F-9E83-E0D12E70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55F9F-B048-634B-AD7D-C3BD87375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EB7EC-0381-0D45-A6FA-1FB8B1606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6C41A-CD34-F64D-B5A7-ACA3042B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D2BD-D960-184D-859A-CC6CB79FBDA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2A572-10C3-8942-ABC6-5C2A408E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2EB4E-D927-AD4D-8C19-12EAE4C4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9395-F794-8440-B8E0-FC073911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6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C44D-D46F-7F4B-B16B-2407405C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1B195-D616-B542-873D-B772BA482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5221B-24EF-2044-955D-E5E9E1A07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C1368-3D7B-CE40-8A00-50859DDFE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3C234-5C78-F945-94F8-5373AD8E5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AA859-F3B8-0D44-875D-EFDD35BE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D2BD-D960-184D-859A-CC6CB79FBDA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0AF18-0CEF-B747-A045-527B6066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6E0C1-0E77-D340-A04C-24FB1A22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9395-F794-8440-B8E0-FC073911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5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6950-1C78-E742-B830-AD63044A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E233C-CFA5-7A48-ABF0-975B66AF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D2BD-D960-184D-859A-CC6CB79FBDA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4492B-BFA7-C347-955C-09AE0478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4B6CC-FECE-B840-9238-00C2E1E0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9395-F794-8440-B8E0-FC073911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1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93661-28B6-D049-8E4E-0F091DF1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D2BD-D960-184D-859A-CC6CB79FBDA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712E4-39DC-3541-85C1-B8CE08E5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A3D9B-3F1F-5B4A-9D68-50B12E35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9395-F794-8440-B8E0-FC073911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3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E2B2-B6A2-524D-AD29-1D0A21F1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A27B-19FA-2D41-9EAD-DD3AF53A9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25701-387B-9E46-BD87-88F638EEC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72416-0396-A34F-8638-4D120688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D2BD-D960-184D-859A-CC6CB79FBDA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ACAD2-006C-2948-8A32-1E30504F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D2C21-ACAA-6648-A6FC-06A1FF62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9395-F794-8440-B8E0-FC073911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6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05C3-FE8C-ED43-BA1D-3C359777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F8806-9C72-144E-885E-C376490BA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21B4E-44E6-B14A-87BE-1A38D8C76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3C84E-B83D-E04F-94C5-F730DC06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D2BD-D960-184D-859A-CC6CB79FBDA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DACF7-85D8-9342-BE20-40D998C7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63E6B-CA82-E242-8F93-87D13B15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9395-F794-8440-B8E0-FC073911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1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331BF-4BAE-0147-A29A-CE62AAB1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3E95-726F-4D40-A713-7662653A6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53B7-C9DB-734A-84FB-96A80C234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D2BD-D960-184D-859A-CC6CB79FBDA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5C6A6-4D26-DC4E-91D7-9AAD873AA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A3EDC-CFD4-FB48-AE04-A0666C7CC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B9395-F794-8440-B8E0-FC073911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7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E1306A-8A33-9740-A4D1-8F1B2CA6A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7496"/>
          <a:stretch/>
        </p:blipFill>
        <p:spPr>
          <a:xfrm>
            <a:off x="-1" y="2024892"/>
            <a:ext cx="11569701" cy="3230013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84384-1354-D94B-883E-B2651B20A6D3}"/>
              </a:ext>
            </a:extLst>
          </p:cNvPr>
          <p:cNvSpPr/>
          <p:nvPr/>
        </p:nvSpPr>
        <p:spPr>
          <a:xfrm>
            <a:off x="48228" y="3152947"/>
            <a:ext cx="8054049" cy="47089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DAB7A-62D8-9846-BE6F-675597F59EF5}"/>
              </a:ext>
            </a:extLst>
          </p:cNvPr>
          <p:cNvSpPr txBox="1"/>
          <p:nvPr/>
        </p:nvSpPr>
        <p:spPr>
          <a:xfrm>
            <a:off x="4598290" y="2733068"/>
            <a:ext cx="550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Will create a pH range between the min and max values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75572FE-926E-9941-9951-BD060BF6B762}"/>
              </a:ext>
            </a:extLst>
          </p:cNvPr>
          <p:cNvSpPr/>
          <p:nvPr/>
        </p:nvSpPr>
        <p:spPr>
          <a:xfrm>
            <a:off x="48229" y="3661426"/>
            <a:ext cx="11040317" cy="72728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18DD9-D07B-4D4B-A3FD-B3AC5E89AD7D}"/>
              </a:ext>
            </a:extLst>
          </p:cNvPr>
          <p:cNvSpPr txBox="1"/>
          <p:nvPr/>
        </p:nvSpPr>
        <p:spPr>
          <a:xfrm>
            <a:off x="8521821" y="3956408"/>
            <a:ext cx="19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Redox 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207AA-68BE-1E46-827E-A341D41BFC2E}"/>
              </a:ext>
            </a:extLst>
          </p:cNvPr>
          <p:cNvSpPr txBox="1"/>
          <p:nvPr/>
        </p:nvSpPr>
        <p:spPr>
          <a:xfrm>
            <a:off x="4075252" y="2087485"/>
            <a:ext cx="356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Default parameters for the solution</a:t>
            </a:r>
          </a:p>
        </p:txBody>
      </p:sp>
    </p:spTree>
    <p:extLst>
      <p:ext uri="{BB962C8B-B14F-4D97-AF65-F5344CB8AC3E}">
        <p14:creationId xmlns:p14="http://schemas.microsoft.com/office/powerpoint/2010/main" val="225639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BA60BF9-60F6-814C-B760-F8E58297ECB8}"/>
              </a:ext>
            </a:extLst>
          </p:cNvPr>
          <p:cNvSpPr/>
          <p:nvPr/>
        </p:nvSpPr>
        <p:spPr>
          <a:xfrm flipV="1">
            <a:off x="1" y="5524500"/>
            <a:ext cx="12192000" cy="58442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AC2F39-772F-084B-9EE3-0B366ABCF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9387"/>
            <a:ext cx="12192000" cy="46992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F8DC1FA-7D34-6841-9756-AC31C066119B}"/>
              </a:ext>
            </a:extLst>
          </p:cNvPr>
          <p:cNvSpPr/>
          <p:nvPr/>
        </p:nvSpPr>
        <p:spPr>
          <a:xfrm>
            <a:off x="0" y="1409700"/>
            <a:ext cx="12192000" cy="166370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E2499A-C338-6B45-91DD-CE4DFC606BC2}"/>
              </a:ext>
            </a:extLst>
          </p:cNvPr>
          <p:cNvSpPr/>
          <p:nvPr/>
        </p:nvSpPr>
        <p:spPr>
          <a:xfrm>
            <a:off x="0" y="3162300"/>
            <a:ext cx="12191999" cy="22733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075F27-1517-AE41-A9AB-2D711BC46E10}"/>
              </a:ext>
            </a:extLst>
          </p:cNvPr>
          <p:cNvSpPr txBox="1"/>
          <p:nvPr/>
        </p:nvSpPr>
        <p:spPr>
          <a:xfrm>
            <a:off x="9373239" y="1745218"/>
            <a:ext cx="2442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Keyword explanation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A39BC7-1C55-8E4D-8808-6A1F767A9798}"/>
              </a:ext>
            </a:extLst>
          </p:cNvPr>
          <p:cNvSpPr txBox="1"/>
          <p:nvPr/>
        </p:nvSpPr>
        <p:spPr>
          <a:xfrm>
            <a:off x="7956348" y="5035490"/>
            <a:ext cx="3665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Elements/Species in the solution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24C1A2-6A58-294D-86BB-D8F418A1C59A}"/>
              </a:ext>
            </a:extLst>
          </p:cNvPr>
          <p:cNvSpPr/>
          <p:nvPr/>
        </p:nvSpPr>
        <p:spPr>
          <a:xfrm>
            <a:off x="88900" y="3403712"/>
            <a:ext cx="1422400" cy="16063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D3E324-A5B7-EE4E-A6F0-AB000B36E6B8}"/>
              </a:ext>
            </a:extLst>
          </p:cNvPr>
          <p:cNvSpPr txBox="1"/>
          <p:nvPr/>
        </p:nvSpPr>
        <p:spPr>
          <a:xfrm>
            <a:off x="2609541" y="5405620"/>
            <a:ext cx="60622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As you type, the drop-down menu autocompletes with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elements/species available in AQUA-MER.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2E494B-03A9-5C48-81E2-BD40B9B2338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511300" y="4206901"/>
            <a:ext cx="1098241" cy="15717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7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85A09-2220-654C-88D4-306854E68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329"/>
            <a:ext cx="12192000" cy="58113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42D667-8DD5-004D-82B7-8ED683A9A2C0}"/>
              </a:ext>
            </a:extLst>
          </p:cNvPr>
          <p:cNvSpPr/>
          <p:nvPr/>
        </p:nvSpPr>
        <p:spPr>
          <a:xfrm>
            <a:off x="126999" y="1765300"/>
            <a:ext cx="11874501" cy="1473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37B1B-045E-054E-8143-F7FA70CA2F63}"/>
              </a:ext>
            </a:extLst>
          </p:cNvPr>
          <p:cNvSpPr txBox="1"/>
          <p:nvPr/>
        </p:nvSpPr>
        <p:spPr>
          <a:xfrm>
            <a:off x="5599134" y="2605910"/>
            <a:ext cx="616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If no parameters can be found in AQUA-MER,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you can add them or calculate them using DFT.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AF968B-83C4-7142-9F76-E5979CEAD3F5}"/>
              </a:ext>
            </a:extLst>
          </p:cNvPr>
          <p:cNvSpPr/>
          <p:nvPr/>
        </p:nvSpPr>
        <p:spPr>
          <a:xfrm>
            <a:off x="127001" y="3302000"/>
            <a:ext cx="11874500" cy="2794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164AF-2EB4-9D42-BF67-5A97A60DF89D}"/>
              </a:ext>
            </a:extLst>
          </p:cNvPr>
          <p:cNvSpPr txBox="1"/>
          <p:nvPr/>
        </p:nvSpPr>
        <p:spPr>
          <a:xfrm>
            <a:off x="2653439" y="612110"/>
            <a:ext cx="8469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This part will be generated automatically after you input the element/species.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91CE8-A221-3D49-A0EA-68804FCB5A8C}"/>
              </a:ext>
            </a:extLst>
          </p:cNvPr>
          <p:cNvSpPr txBox="1"/>
          <p:nvPr/>
        </p:nvSpPr>
        <p:spPr>
          <a:xfrm>
            <a:off x="2288340" y="5495194"/>
            <a:ext cx="838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The new parameters must follow the format required by PHREEQC.</a:t>
            </a:r>
          </a:p>
        </p:txBody>
      </p:sp>
    </p:spTree>
    <p:extLst>
      <p:ext uri="{BB962C8B-B14F-4D97-AF65-F5344CB8AC3E}">
        <p14:creationId xmlns:p14="http://schemas.microsoft.com/office/powerpoint/2010/main" val="74883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88</Words>
  <Application>Microsoft Macintosh PowerPoint</Application>
  <PresentationFormat>Widescreen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Lian, Peng</dc:creator>
  <cp:lastModifiedBy>Lian, Peng</cp:lastModifiedBy>
  <cp:revision>20</cp:revision>
  <dcterms:created xsi:type="dcterms:W3CDTF">2018-03-13T18:43:47Z</dcterms:created>
  <dcterms:modified xsi:type="dcterms:W3CDTF">2018-04-24T19:43:53Z</dcterms:modified>
</cp:coreProperties>
</file>