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6858000" cy="9906000" type="A4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9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6" userDrawn="1">
          <p15:clr>
            <a:srgbClr val="A4A3A4"/>
          </p15:clr>
        </p15:guide>
        <p15:guide id="4" pos="459" userDrawn="1">
          <p15:clr>
            <a:srgbClr val="A4A3A4"/>
          </p15:clr>
        </p15:guide>
        <p15:guide id="5" pos="3861" userDrawn="1">
          <p15:clr>
            <a:srgbClr val="A4A3A4"/>
          </p15:clr>
        </p15:guide>
        <p15:guide id="6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353"/>
    <a:srgbClr val="D82020"/>
    <a:srgbClr val="C00000"/>
    <a:srgbClr val="2A1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2316" y="108"/>
      </p:cViewPr>
      <p:guideLst>
        <p:guide orient="horz" pos="739"/>
        <p:guide pos="2160"/>
        <p:guide orient="horz" pos="376"/>
        <p:guide pos="459"/>
        <p:guide pos="3861"/>
        <p:guide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8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5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5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1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BD9A6-837C-46B6-95B4-F8DC7691EC4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70BF-FC6C-48D9-ACC5-EC53D16C3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60000" y="1188000"/>
            <a:ext cx="6120000" cy="0"/>
          </a:xfrm>
          <a:prstGeom prst="line">
            <a:avLst/>
          </a:prstGeom>
          <a:ln w="28575">
            <a:solidFill>
              <a:srgbClr val="2A1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0000" y="9360000"/>
            <a:ext cx="6120000" cy="0"/>
          </a:xfrm>
          <a:prstGeom prst="line">
            <a:avLst/>
          </a:prstGeom>
          <a:ln w="19050">
            <a:solidFill>
              <a:srgbClr val="2A1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726515" y="699235"/>
            <a:ext cx="451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rgbClr val="2A176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Nanjing University of Aeronautics and Astronautics</a:t>
            </a:r>
            <a:endParaRPr lang="zh-CN" altLang="en-US" sz="1400" dirty="0">
              <a:solidFill>
                <a:srgbClr val="2A176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6515" y="186787"/>
            <a:ext cx="44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2A176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 panose="020B0604020202020204" pitchFamily="34" charset="-122"/>
              </a:rPr>
              <a:t>南京航空航天大学</a:t>
            </a:r>
            <a:endParaRPr lang="zh-CN" altLang="en-US" sz="3600" dirty="0">
              <a:solidFill>
                <a:srgbClr val="2A176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178960"/>
            <a:ext cx="828000" cy="8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60000" y="1188000"/>
            <a:ext cx="6120000" cy="0"/>
          </a:xfrm>
          <a:prstGeom prst="line">
            <a:avLst/>
          </a:prstGeom>
          <a:ln w="28575">
            <a:solidFill>
              <a:srgbClr val="2A1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0000" y="9360000"/>
            <a:ext cx="6120000" cy="0"/>
          </a:xfrm>
          <a:prstGeom prst="line">
            <a:avLst/>
          </a:prstGeom>
          <a:ln w="19050">
            <a:solidFill>
              <a:srgbClr val="2A1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58" y="143417"/>
            <a:ext cx="4096680" cy="6681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32658" y="825143"/>
            <a:ext cx="409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2A176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NANJING UNIVERSITY OF AERONAUTICS AND ASTRONAUTICS</a:t>
            </a:r>
            <a:endParaRPr lang="zh-CN" altLang="en-US" sz="1000" dirty="0">
              <a:solidFill>
                <a:srgbClr val="2A176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150560"/>
            <a:ext cx="900000" cy="8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60000" y="1188000"/>
            <a:ext cx="612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0000" y="9360000"/>
            <a:ext cx="61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726515" y="699235"/>
            <a:ext cx="451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Nanjing University of Aeronautics and Astronautics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6515" y="186787"/>
            <a:ext cx="44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 panose="020B0604020202020204" pitchFamily="34" charset="-122"/>
              </a:rPr>
              <a:t>南京航空航天大学</a:t>
            </a:r>
            <a:endParaRPr lang="zh-CN" altLang="en-US" sz="36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Arial Unicode MS" panose="020B0604020202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186580"/>
            <a:ext cx="828000" cy="8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60000" y="1188000"/>
            <a:ext cx="6120000" cy="0"/>
          </a:xfrm>
          <a:prstGeom prst="line">
            <a:avLst/>
          </a:prstGeom>
          <a:ln w="28575">
            <a:solidFill>
              <a:srgbClr val="D8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0000" y="9360000"/>
            <a:ext cx="6120000" cy="0"/>
          </a:xfrm>
          <a:prstGeom prst="line">
            <a:avLst/>
          </a:prstGeom>
          <a:ln w="19050">
            <a:solidFill>
              <a:srgbClr val="D8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58" y="143417"/>
            <a:ext cx="4096680" cy="6681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32658" y="825143"/>
            <a:ext cx="409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NANJING UNIVERSITY OF AERONAUTICS AND ASTRONAUTICS</a:t>
            </a:r>
            <a:endParaRPr lang="zh-CN" altLang="en-US" sz="1000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144780"/>
            <a:ext cx="900000" cy="8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26</Words>
  <Application>Microsoft Office PowerPoint</Application>
  <PresentationFormat>A4 纸张(210x297 毫米)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 Unicode MS</vt:lpstr>
      <vt:lpstr>华文行楷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鹏力</dc:creator>
  <cp:lastModifiedBy>赵 鹏力</cp:lastModifiedBy>
  <cp:revision>18</cp:revision>
  <cp:lastPrinted>2020-02-07T11:53:20Z</cp:lastPrinted>
  <dcterms:created xsi:type="dcterms:W3CDTF">2020-02-07T09:10:50Z</dcterms:created>
  <dcterms:modified xsi:type="dcterms:W3CDTF">2020-02-07T13:11:21Z</dcterms:modified>
</cp:coreProperties>
</file>