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735" r:id="rId2"/>
    <p:sldId id="780" r:id="rId3"/>
    <p:sldId id="818" r:id="rId4"/>
    <p:sldId id="819" r:id="rId5"/>
    <p:sldId id="820" r:id="rId6"/>
    <p:sldId id="821" r:id="rId7"/>
    <p:sldId id="817" r:id="rId8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6400" autoAdjust="0"/>
  </p:normalViewPr>
  <p:slideViewPr>
    <p:cSldViewPr>
      <p:cViewPr varScale="1">
        <p:scale>
          <a:sx n="74" d="100"/>
          <a:sy n="74" d="100"/>
        </p:scale>
        <p:origin x="65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20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D8F55-6D1F-4432-BD55-C714094017C0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103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/>
              <a:t>주차별</a:t>
            </a:r>
            <a:r>
              <a:rPr lang="ko-KR" altLang="en-US" dirty="0"/>
              <a:t> 부제목</a:t>
            </a:r>
          </a:p>
        </p:txBody>
      </p:sp>
      <p:sp>
        <p:nvSpPr>
          <p:cNvPr id="15" name="제목 2"/>
          <p:cNvSpPr>
            <a:spLocks noGrp="1"/>
          </p:cNvSpPr>
          <p:nvPr>
            <p:ph type="title" hasCustomPrompt="1"/>
          </p:nvPr>
        </p:nvSpPr>
        <p:spPr>
          <a:xfrm>
            <a:off x="160784" y="2729398"/>
            <a:ext cx="8839200" cy="831850"/>
          </a:xfrm>
        </p:spPr>
        <p:txBody>
          <a:bodyPr/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강의 제모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9553" y="3645024"/>
            <a:ext cx="196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디버깅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2"/>
          <p:cNvSpPr>
            <a:spLocks noGrp="1"/>
          </p:cNvSpPr>
          <p:nvPr>
            <p:ph type="title" hasCustomPrompt="1"/>
          </p:nvPr>
        </p:nvSpPr>
        <p:spPr>
          <a:xfrm>
            <a:off x="160784" y="2729398"/>
            <a:ext cx="8839200" cy="831850"/>
          </a:xfrm>
        </p:spPr>
        <p:txBody>
          <a:bodyPr/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컴퓨터 프로그래밍 및 실습</a:t>
            </a: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/>
              <a:t>디버깅이란</a:t>
            </a:r>
            <a:r>
              <a:rPr lang="en-US" altLang="ko-KR"/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자신이 작성한 프로그램의 에러</a:t>
            </a:r>
            <a:r>
              <a:rPr lang="en-US" altLang="ko-KR"/>
              <a:t>(</a:t>
            </a:r>
            <a:r>
              <a:rPr lang="ko-KR" altLang="en-US"/>
              <a:t>오류</a:t>
            </a:r>
            <a:r>
              <a:rPr lang="en-US" altLang="ko-KR"/>
              <a:t>) </a:t>
            </a:r>
            <a:r>
              <a:rPr lang="ko-KR" altLang="en-US"/>
              <a:t>부분을 잡아내는 것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에러가 발생한 부분을 찾아서 고친 후 다시 정상 작동하도록 돕는 과정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de + bug + ing -&gt; debugging -&gt; </a:t>
            </a:r>
            <a:r>
              <a:rPr lang="ko-KR" altLang="en-US"/>
              <a:t>벌레를 잡아내는 행위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ko-KR" altLang="en-US"/>
              <a:t>나방이 컴퓨터 부품에 끼어 있었던 과거 사건에서 유래됨</a:t>
            </a:r>
            <a:endParaRPr lang="en-US" altLang="ko-KR"/>
          </a:p>
          <a:p>
            <a:pPr lvl="1">
              <a:lnSpc>
                <a:spcPct val="200000"/>
              </a:lnSpc>
            </a:pPr>
            <a:r>
              <a:rPr lang="en-US" altLang="ko-KR"/>
              <a:t>Viusal Studio</a:t>
            </a:r>
            <a:r>
              <a:rPr lang="ko-KR" altLang="en-US"/>
              <a:t>를 통해서 디버깅 스킬을 알아보자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95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/>
              <a:t>디버깅 메뉴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5B1B4-0753-DC0A-0A84-7005072A6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5" r="48425" b="40200"/>
          <a:stretch/>
        </p:blipFill>
        <p:spPr>
          <a:xfrm>
            <a:off x="739237" y="2197430"/>
            <a:ext cx="3862664" cy="4124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598EB6-1DBF-AEE5-432E-24A24D4E3911}"/>
              </a:ext>
            </a:extLst>
          </p:cNvPr>
          <p:cNvSpPr txBox="1"/>
          <p:nvPr/>
        </p:nvSpPr>
        <p:spPr>
          <a:xfrm>
            <a:off x="4932040" y="2521927"/>
            <a:ext cx="3862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디버깅 시작 </a:t>
            </a:r>
            <a:r>
              <a:rPr lang="en-US" altLang="ko-KR" sz="1800"/>
              <a:t>: F5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디버깅 중단 </a:t>
            </a:r>
            <a:r>
              <a:rPr lang="en-US" altLang="ko-KR" sz="1800"/>
              <a:t>: Shift + F5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한 단계씩 코드 실행 </a:t>
            </a:r>
            <a:r>
              <a:rPr lang="en-US" altLang="ko-KR" sz="1800"/>
              <a:t>: F11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한 줄</a:t>
            </a:r>
            <a:r>
              <a:rPr lang="en-US" altLang="ko-KR" sz="1800"/>
              <a:t>(</a:t>
            </a:r>
            <a:r>
              <a:rPr lang="ko-KR" altLang="en-US" sz="1800"/>
              <a:t>프로시저</a:t>
            </a:r>
            <a:r>
              <a:rPr lang="en-US" altLang="ko-KR" sz="1800"/>
              <a:t>)</a:t>
            </a:r>
            <a:r>
              <a:rPr lang="ko-KR" altLang="en-US" sz="1800"/>
              <a:t> 단위 실행 </a:t>
            </a:r>
            <a:r>
              <a:rPr lang="en-US" altLang="ko-KR" sz="1800"/>
              <a:t>: F10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중단점 설정</a:t>
            </a:r>
            <a:r>
              <a:rPr lang="en-US" altLang="ko-KR" sz="1800"/>
              <a:t>/</a:t>
            </a:r>
            <a:r>
              <a:rPr lang="ko-KR" altLang="en-US" sz="1800"/>
              <a:t>해체 </a:t>
            </a:r>
            <a:r>
              <a:rPr lang="en-US" altLang="ko-KR" sz="1800"/>
              <a:t>: F9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다음 중단점으로 이동</a:t>
            </a:r>
            <a:r>
              <a:rPr lang="en-US" altLang="ko-KR" sz="1800"/>
              <a:t> : F5</a:t>
            </a:r>
          </a:p>
        </p:txBody>
      </p:sp>
    </p:spTree>
    <p:extLst>
      <p:ext uri="{BB962C8B-B14F-4D97-AF65-F5344CB8AC3E}">
        <p14:creationId xmlns:p14="http://schemas.microsoft.com/office/powerpoint/2010/main" val="30800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/>
              <a:t>Example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B1BBEF2-68BE-344C-162B-E5F5C010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86508"/>
            <a:ext cx="5400600" cy="48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2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/>
              <a:t>Example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4B219A-8532-F5D4-ED89-8B2175A6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2" y="2420888"/>
            <a:ext cx="3954489" cy="2997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A37BF1-FC02-9D55-A8B1-9A8A35D2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42" y="2541961"/>
            <a:ext cx="3954488" cy="2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/>
              <a:t>Example – </a:t>
            </a:r>
            <a:r>
              <a:rPr lang="ko-KR" altLang="en-US"/>
              <a:t>중단점 지정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656CF6-46A5-7D76-336D-E79C1613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2" y="2132856"/>
            <a:ext cx="7897316" cy="40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7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연습</a:t>
            </a:r>
            <a:endParaRPr lang="en-US" altLang="ko-KR"/>
          </a:p>
          <a:p>
            <a:pPr lvl="1"/>
            <a:r>
              <a:rPr lang="ko-KR" altLang="en-US"/>
              <a:t>아래의 코드는 오류가 존재하는 코드입니다</a:t>
            </a:r>
            <a:r>
              <a:rPr lang="en-US" altLang="ko-KR"/>
              <a:t>. </a:t>
            </a:r>
            <a:r>
              <a:rPr lang="ko-KR" altLang="en-US"/>
              <a:t>다음 코드와 같이 입력한 뒤</a:t>
            </a:r>
            <a:endParaRPr lang="en-US" altLang="ko-KR"/>
          </a:p>
          <a:p>
            <a:pPr marL="342900" lvl="1" indent="0">
              <a:buNone/>
            </a:pPr>
            <a:r>
              <a:rPr lang="en-US" altLang="ko-KR"/>
              <a:t>    </a:t>
            </a:r>
            <a:r>
              <a:rPr lang="ko-KR" altLang="en-US"/>
              <a:t>디버깅을 통해서 오류를 잡아내시오</a:t>
            </a:r>
            <a:r>
              <a:rPr lang="en-US" altLang="ko-KR"/>
              <a:t>!</a:t>
            </a:r>
          </a:p>
          <a:p>
            <a:pPr marL="342900" lvl="1" indent="0">
              <a:buNone/>
            </a:pPr>
            <a:endParaRPr lang="en-US" altLang="ko-KR"/>
          </a:p>
          <a:p>
            <a:pPr marL="34290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517535"/>
      </p:ext>
    </p:extLst>
  </p:cSld>
  <p:clrMapOvr>
    <a:masterClrMapping/>
  </p:clrMapOvr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37688</TotalTime>
  <Words>142</Words>
  <Application>Microsoft Office PowerPoint</Application>
  <PresentationFormat>화면 슬라이드 쇼(4:3)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컴퓨터 프로그래밍 및 실습</vt:lpstr>
      <vt:lpstr>1. 디버깅</vt:lpstr>
      <vt:lpstr>1. 디버깅</vt:lpstr>
      <vt:lpstr>1. 디버깅</vt:lpstr>
      <vt:lpstr>1. 디버깅</vt:lpstr>
      <vt:lpstr>1. 디버깅</vt:lpstr>
      <vt:lpstr>1. 디버깅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컴프 3주차 실습</dc:title>
  <dc:creator>lani</dc:creator>
  <cp:lastModifiedBy>송 민기</cp:lastModifiedBy>
  <cp:revision>2785</cp:revision>
  <cp:lastPrinted>2017-12-06T08:27:47Z</cp:lastPrinted>
  <dcterms:created xsi:type="dcterms:W3CDTF">2015-05-18T06:30:45Z</dcterms:created>
  <dcterms:modified xsi:type="dcterms:W3CDTF">2022-10-04T07:24:12Z</dcterms:modified>
</cp:coreProperties>
</file>