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Helvetica Neue"/>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HelveticaNeue-bold.fntdata"/><Relationship Id="rId12"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HelveticaNeue-boldItalic.fntdata"/><Relationship Id="rId14"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c11dfe52c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dc11dfe52c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c11dfe52c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dc11dfe52c_2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c11dfe52c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dc11dfe52c_2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c11dfe52c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dc11dfe52c_2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c11dfe52c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dc11dfe52c_2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0" y="1970119"/>
            <a:ext cx="7753275" cy="864000"/>
          </a:xfrm>
          <a:prstGeom prst="rect">
            <a:avLst/>
          </a:prstGeom>
        </p:spPr>
        <p:txBody>
          <a:bodyPr anchorCtr="0" anchor="b" bIns="91425" lIns="91425" spcFirstLastPara="1" rIns="91425" wrap="square" tIns="91425">
            <a:noAutofit/>
          </a:bodyPr>
          <a:lstStyle>
            <a:lvl1pPr lvl="0">
              <a:spcBef>
                <a:spcPts val="0"/>
              </a:spcBef>
              <a:spcAft>
                <a:spcPts val="0"/>
              </a:spcAft>
              <a:buSzPts val="3900"/>
              <a:buFont typeface="Helvetica Neue"/>
              <a:buNone/>
              <a:defRPr b="1" sz="3900">
                <a:latin typeface="Helvetica Neue"/>
                <a:ea typeface="Helvetica Neue"/>
                <a:cs typeface="Helvetica Neue"/>
                <a:sym typeface="Helvetica Neue"/>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56" name="Google Shape;56;p14"/>
          <p:cNvSpPr txBox="1"/>
          <p:nvPr>
            <p:ph idx="1" type="subTitle"/>
          </p:nvPr>
        </p:nvSpPr>
        <p:spPr>
          <a:xfrm>
            <a:off x="356906" y="2783927"/>
            <a:ext cx="8520525" cy="546525"/>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1pPr>
            <a:lvl2pPr lvl="1">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2pPr>
            <a:lvl3pPr lvl="2">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3pPr>
            <a:lvl4pPr lvl="3">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4pPr>
            <a:lvl5pPr lvl="4">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5pPr>
            <a:lvl6pPr lvl="5">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6pPr>
            <a:lvl7pPr lvl="6">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7pPr>
            <a:lvl8pPr lvl="7">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8pPr>
            <a:lvl9pPr lvl="8">
              <a:lnSpc>
                <a:spcPct val="100000"/>
              </a:lnSpc>
              <a:spcBef>
                <a:spcPts val="0"/>
              </a:spcBef>
              <a:spcAft>
                <a:spcPts val="0"/>
              </a:spcAft>
              <a:buClr>
                <a:srgbClr val="000000"/>
              </a:buClr>
              <a:buSzPts val="2300"/>
              <a:buFont typeface="Helvetica Neue"/>
              <a:buNone/>
              <a:defRPr sz="2300">
                <a:solidFill>
                  <a:srgbClr val="000000"/>
                </a:solidFill>
                <a:latin typeface="Helvetica Neue"/>
                <a:ea typeface="Helvetica Neue"/>
                <a:cs typeface="Helvetica Neue"/>
                <a:sym typeface="Helvetica Neue"/>
              </a:defRPr>
            </a:lvl9pPr>
          </a:lstStyle>
          <a:p/>
        </p:txBody>
      </p:sp>
      <p:sp>
        <p:nvSpPr>
          <p:cNvPr id="57" name="Google Shape;57;p14"/>
          <p:cNvSpPr txBox="1"/>
          <p:nvPr>
            <p:ph idx="12" type="sldNum"/>
          </p:nvPr>
        </p:nvSpPr>
        <p:spPr>
          <a:xfrm>
            <a:off x="8472458" y="4663217"/>
            <a:ext cx="548775" cy="393525"/>
          </a:xfrm>
          <a:prstGeom prst="rect">
            <a:avLst/>
          </a:prstGeom>
        </p:spPr>
        <p:txBody>
          <a:bodyPr anchorCtr="0" anchor="ctr" bIns="91425" lIns="91425" spcFirstLastPara="1" rIns="91425" wrap="square" tIns="91425">
            <a:noAutofit/>
          </a:bodyPr>
          <a:lstStyle>
            <a:lvl1pPr lvl="0" algn="l">
              <a:buNone/>
              <a:defRPr/>
            </a:lvl1pPr>
            <a:lvl2pPr lvl="1" algn="l">
              <a:buNone/>
              <a:defRPr/>
            </a:lvl2pPr>
            <a:lvl3pPr lvl="2" algn="l">
              <a:buNone/>
              <a:defRPr/>
            </a:lvl3pPr>
            <a:lvl4pPr lvl="3" algn="l">
              <a:buNone/>
              <a:defRPr/>
            </a:lvl4pPr>
            <a:lvl5pPr lvl="4" algn="l">
              <a:buNone/>
              <a:defRPr/>
            </a:lvl5pPr>
            <a:lvl6pPr lvl="5" algn="l">
              <a:buNone/>
              <a:defRPr/>
            </a:lvl6pPr>
            <a:lvl7pPr lvl="6" algn="l">
              <a:buNone/>
              <a:defRPr/>
            </a:lvl7pPr>
            <a:lvl8pPr lvl="7" algn="l">
              <a:buNone/>
              <a:defRPr/>
            </a:lvl8pPr>
            <a:lvl9pPr lvl="8" algn="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525" cy="841725"/>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75"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525" cy="572625"/>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525"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75"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525" cy="572625"/>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825"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825"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75"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525" cy="572625"/>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75"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75"/>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75"/>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75"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725" cy="4090725"/>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75"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75"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75" cy="1235025"/>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6925" cy="3695175"/>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75"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725" cy="605025"/>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75"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525" cy="1963575"/>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525" cy="1300725"/>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75"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75"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5" name="Shape 95"/>
        <p:cNvGrpSpPr/>
        <p:nvPr/>
      </p:nvGrpSpPr>
      <p:grpSpPr>
        <a:xfrm>
          <a:off x="0" y="0"/>
          <a:ext cx="0" cy="0"/>
          <a:chOff x="0" y="0"/>
          <a:chExt cx="0" cy="0"/>
        </a:xfrm>
      </p:grpSpPr>
      <p:grpSp>
        <p:nvGrpSpPr>
          <p:cNvPr id="96" name="Google Shape;96;p25"/>
          <p:cNvGrpSpPr/>
          <p:nvPr/>
        </p:nvGrpSpPr>
        <p:grpSpPr>
          <a:xfrm>
            <a:off x="9366890" y="1358009"/>
            <a:ext cx="1619550" cy="2427525"/>
            <a:chOff x="9358009" y="1999033"/>
            <a:chExt cx="2159400" cy="3236700"/>
          </a:xfrm>
        </p:grpSpPr>
        <p:sp>
          <p:nvSpPr>
            <p:cNvPr id="97" name="Google Shape;97;p25"/>
            <p:cNvSpPr/>
            <p:nvPr/>
          </p:nvSpPr>
          <p:spPr>
            <a:xfrm>
              <a:off x="9358009" y="1999033"/>
              <a:ext cx="2159400" cy="3236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98" name="Google Shape;98;p25"/>
            <p:cNvSpPr txBox="1"/>
            <p:nvPr/>
          </p:nvSpPr>
          <p:spPr>
            <a:xfrm>
              <a:off x="9358009" y="2160397"/>
              <a:ext cx="2159400" cy="307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959"/>
                </a:buClr>
                <a:buSzPts val="1100"/>
                <a:buFont typeface="Helvetica Neue"/>
                <a:buNone/>
              </a:pPr>
              <a:r>
                <a:rPr lang="en" sz="1100">
                  <a:solidFill>
                    <a:srgbClr val="000959"/>
                  </a:solidFill>
                  <a:latin typeface="Helvetica Neue"/>
                  <a:ea typeface="Helvetica Neue"/>
                  <a:cs typeface="Helvetica Neue"/>
                  <a:sym typeface="Helvetica Neue"/>
                </a:rPr>
                <a:t>HDAG</a:t>
              </a:r>
              <a:r>
                <a:rPr b="0" i="0" lang="en" sz="1100" u="none" cap="none" strike="noStrike">
                  <a:solidFill>
                    <a:srgbClr val="000959"/>
                  </a:solidFill>
                  <a:latin typeface="Helvetica Neue"/>
                  <a:ea typeface="Helvetica Neue"/>
                  <a:cs typeface="Helvetica Neue"/>
                  <a:sym typeface="Helvetica Neue"/>
                </a:rPr>
                <a:t> Color Scheme</a:t>
              </a:r>
              <a:endParaRPr b="0" i="0" sz="1400" u="none" cap="none" strike="noStrike">
                <a:solidFill>
                  <a:schemeClr val="dk1"/>
                </a:solidFill>
                <a:latin typeface="Calibri"/>
                <a:ea typeface="Calibri"/>
                <a:cs typeface="Calibri"/>
                <a:sym typeface="Calibri"/>
              </a:endParaRPr>
            </a:p>
          </p:txBody>
        </p:sp>
        <p:sp>
          <p:nvSpPr>
            <p:cNvPr id="99" name="Google Shape;99;p25"/>
            <p:cNvSpPr/>
            <p:nvPr/>
          </p:nvSpPr>
          <p:spPr>
            <a:xfrm>
              <a:off x="9717700" y="2578023"/>
              <a:ext cx="307800" cy="307800"/>
            </a:xfrm>
            <a:prstGeom prst="rect">
              <a:avLst/>
            </a:prstGeom>
            <a:solidFill>
              <a:srgbClr val="000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00" name="Google Shape;100;p25"/>
            <p:cNvSpPr txBox="1"/>
            <p:nvPr/>
          </p:nvSpPr>
          <p:spPr>
            <a:xfrm>
              <a:off x="9988851" y="2593150"/>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#000959</a:t>
              </a:r>
              <a:endParaRPr b="0" i="0" sz="1400" u="none" cap="none" strike="noStrike">
                <a:solidFill>
                  <a:schemeClr val="dk1"/>
                </a:solidFill>
                <a:latin typeface="Calibri"/>
                <a:ea typeface="Calibri"/>
                <a:cs typeface="Calibri"/>
                <a:sym typeface="Calibri"/>
              </a:endParaRPr>
            </a:p>
          </p:txBody>
        </p:sp>
        <p:sp>
          <p:nvSpPr>
            <p:cNvPr id="101" name="Google Shape;101;p25"/>
            <p:cNvSpPr/>
            <p:nvPr/>
          </p:nvSpPr>
          <p:spPr>
            <a:xfrm>
              <a:off x="9717700" y="3000882"/>
              <a:ext cx="307800" cy="307800"/>
            </a:xfrm>
            <a:prstGeom prst="rect">
              <a:avLst/>
            </a:prstGeom>
            <a:solidFill>
              <a:srgbClr val="32528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02" name="Google Shape;102;p25"/>
            <p:cNvSpPr txBox="1"/>
            <p:nvPr/>
          </p:nvSpPr>
          <p:spPr>
            <a:xfrm>
              <a:off x="9988851" y="3016009"/>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#325287</a:t>
              </a:r>
              <a:endParaRPr b="0" i="0" sz="1400" u="none" cap="none" strike="noStrike">
                <a:solidFill>
                  <a:schemeClr val="dk1"/>
                </a:solidFill>
                <a:latin typeface="Calibri"/>
                <a:ea typeface="Calibri"/>
                <a:cs typeface="Calibri"/>
                <a:sym typeface="Calibri"/>
              </a:endParaRPr>
            </a:p>
          </p:txBody>
        </p:sp>
        <p:sp>
          <p:nvSpPr>
            <p:cNvPr id="103" name="Google Shape;103;p25"/>
            <p:cNvSpPr/>
            <p:nvPr/>
          </p:nvSpPr>
          <p:spPr>
            <a:xfrm>
              <a:off x="9717700" y="3421994"/>
              <a:ext cx="307800" cy="307800"/>
            </a:xfrm>
            <a:prstGeom prst="rect">
              <a:avLst/>
            </a:prstGeom>
            <a:solidFill>
              <a:srgbClr val="84242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04" name="Google Shape;104;p25"/>
            <p:cNvSpPr txBox="1"/>
            <p:nvPr/>
          </p:nvSpPr>
          <p:spPr>
            <a:xfrm>
              <a:off x="9988851" y="3437121"/>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#842420</a:t>
              </a:r>
              <a:endParaRPr b="0" i="0" sz="1400" u="none" cap="none" strike="noStrike">
                <a:solidFill>
                  <a:schemeClr val="dk1"/>
                </a:solidFill>
                <a:latin typeface="Calibri"/>
                <a:ea typeface="Calibri"/>
                <a:cs typeface="Calibri"/>
                <a:sym typeface="Calibri"/>
              </a:endParaRPr>
            </a:p>
          </p:txBody>
        </p:sp>
        <p:sp>
          <p:nvSpPr>
            <p:cNvPr id="105" name="Google Shape;105;p25"/>
            <p:cNvSpPr/>
            <p:nvPr/>
          </p:nvSpPr>
          <p:spPr>
            <a:xfrm>
              <a:off x="9717700" y="3867638"/>
              <a:ext cx="307800" cy="307800"/>
            </a:xfrm>
            <a:prstGeom prst="rect">
              <a:avLst/>
            </a:prstGeom>
            <a:solidFill>
              <a:srgbClr val="0D0D0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chemeClr val="lt1"/>
                </a:solidFill>
                <a:latin typeface="Arial"/>
                <a:ea typeface="Arial"/>
                <a:cs typeface="Arial"/>
                <a:sym typeface="Arial"/>
              </a:endParaRPr>
            </a:p>
          </p:txBody>
        </p:sp>
        <p:sp>
          <p:nvSpPr>
            <p:cNvPr id="106" name="Google Shape;106;p25"/>
            <p:cNvSpPr txBox="1"/>
            <p:nvPr/>
          </p:nvSpPr>
          <p:spPr>
            <a:xfrm>
              <a:off x="9988851" y="3882765"/>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#0D0D0D</a:t>
              </a:r>
              <a:endParaRPr b="0" i="0" sz="1400" u="none" cap="none" strike="noStrike">
                <a:solidFill>
                  <a:schemeClr val="dk1"/>
                </a:solidFill>
                <a:latin typeface="Calibri"/>
                <a:ea typeface="Calibri"/>
                <a:cs typeface="Calibri"/>
                <a:sym typeface="Calibri"/>
              </a:endParaRPr>
            </a:p>
          </p:txBody>
        </p:sp>
        <p:sp>
          <p:nvSpPr>
            <p:cNvPr id="107" name="Google Shape;107;p25"/>
            <p:cNvSpPr/>
            <p:nvPr/>
          </p:nvSpPr>
          <p:spPr>
            <a:xfrm>
              <a:off x="9717700" y="4294235"/>
              <a:ext cx="307800" cy="307800"/>
            </a:xfrm>
            <a:prstGeom prst="rect">
              <a:avLst/>
            </a:prstGeom>
            <a:solidFill>
              <a:srgbClr val="9B9B9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rgbClr val="8296B0"/>
                </a:solidFill>
                <a:latin typeface="Arial"/>
                <a:ea typeface="Arial"/>
                <a:cs typeface="Arial"/>
                <a:sym typeface="Arial"/>
              </a:endParaRPr>
            </a:p>
          </p:txBody>
        </p:sp>
        <p:sp>
          <p:nvSpPr>
            <p:cNvPr id="108" name="Google Shape;108;p25"/>
            <p:cNvSpPr txBox="1"/>
            <p:nvPr/>
          </p:nvSpPr>
          <p:spPr>
            <a:xfrm>
              <a:off x="9988851" y="4309362"/>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900"/>
                <a:buFont typeface="Helvetica Neue"/>
                <a:buNone/>
              </a:pPr>
              <a:r>
                <a:rPr b="0" i="0" lang="en" sz="900" u="none" cap="none" strike="noStrike">
                  <a:solidFill>
                    <a:schemeClr val="dk1"/>
                  </a:solidFill>
                  <a:latin typeface="Helvetica Neue"/>
                  <a:ea typeface="Helvetica Neue"/>
                  <a:cs typeface="Helvetica Neue"/>
                  <a:sym typeface="Helvetica Neue"/>
                </a:rPr>
                <a:t>HEX #9B9B9B</a:t>
              </a:r>
              <a:endParaRPr b="0" i="0" sz="1400" u="none" cap="none" strike="noStrike">
                <a:solidFill>
                  <a:schemeClr val="dk1"/>
                </a:solidFill>
                <a:latin typeface="Calibri"/>
                <a:ea typeface="Calibri"/>
                <a:cs typeface="Calibri"/>
                <a:sym typeface="Calibri"/>
              </a:endParaRPr>
            </a:p>
          </p:txBody>
        </p:sp>
        <p:sp>
          <p:nvSpPr>
            <p:cNvPr id="109" name="Google Shape;109;p25"/>
            <p:cNvSpPr/>
            <p:nvPr/>
          </p:nvSpPr>
          <p:spPr>
            <a:xfrm>
              <a:off x="9717700" y="4726851"/>
              <a:ext cx="307800" cy="307800"/>
            </a:xfrm>
            <a:prstGeom prst="rect">
              <a:avLst/>
            </a:prstGeom>
            <a:solidFill>
              <a:srgbClr val="DEDED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100"/>
                <a:buFont typeface="Calibri"/>
                <a:buNone/>
              </a:pPr>
              <a:r>
                <a:t/>
              </a:r>
              <a:endParaRPr b="0" i="0" sz="1100" u="none" cap="none" strike="noStrike">
                <a:solidFill>
                  <a:srgbClr val="8296B0"/>
                </a:solidFill>
                <a:latin typeface="Arial"/>
                <a:ea typeface="Arial"/>
                <a:cs typeface="Arial"/>
                <a:sym typeface="Arial"/>
              </a:endParaRPr>
            </a:p>
          </p:txBody>
        </p:sp>
        <p:sp>
          <p:nvSpPr>
            <p:cNvPr id="110" name="Google Shape;110;p25"/>
            <p:cNvSpPr txBox="1"/>
            <p:nvPr/>
          </p:nvSpPr>
          <p:spPr>
            <a:xfrm>
              <a:off x="9988851" y="4741978"/>
              <a:ext cx="1269300" cy="276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Helvetica Neue"/>
                <a:buNone/>
              </a:pPr>
              <a:r>
                <a:rPr b="0" i="0" lang="en" sz="900" u="none" cap="none" strike="noStrike">
                  <a:solidFill>
                    <a:srgbClr val="000000"/>
                  </a:solidFill>
                  <a:latin typeface="Helvetica Neue"/>
                  <a:ea typeface="Helvetica Neue"/>
                  <a:cs typeface="Helvetica Neue"/>
                  <a:sym typeface="Helvetica Neue"/>
                </a:rPr>
                <a:t>HEX #DEDEDE</a:t>
              </a:r>
              <a:endParaRPr b="0" i="0" sz="1400" u="none" cap="none" strike="noStrike">
                <a:solidFill>
                  <a:schemeClr val="dk1"/>
                </a:solidFill>
                <a:latin typeface="Calibri"/>
                <a:ea typeface="Calibri"/>
                <a:cs typeface="Calibri"/>
                <a:sym typeface="Calibri"/>
              </a:endParaRPr>
            </a:p>
          </p:txBody>
        </p:sp>
      </p:grpSp>
      <p:sp>
        <p:nvSpPr>
          <p:cNvPr id="111" name="Google Shape;111;p25"/>
          <p:cNvSpPr txBox="1"/>
          <p:nvPr>
            <p:ph type="title"/>
          </p:nvPr>
        </p:nvSpPr>
        <p:spPr>
          <a:xfrm>
            <a:off x="170306" y="217500"/>
            <a:ext cx="8313075" cy="861750"/>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chemeClr val="dk1"/>
              </a:buClr>
              <a:buSzPts val="1800"/>
              <a:buFont typeface="Helvetica Neue"/>
              <a:buNone/>
              <a:defRPr b="1" i="0" sz="1800" u="none" cap="none" strike="noStrike">
                <a:solidFill>
                  <a:srgbClr val="0C0C0C"/>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2400"/>
              <a:buFont typeface="Helvetica Neue"/>
              <a:buNone/>
              <a:defRPr b="1" i="0" sz="2400" u="none" cap="none" strike="noStrike">
                <a:solidFill>
                  <a:srgbClr val="000000"/>
                </a:solidFill>
                <a:latin typeface="Helvetica Neue"/>
                <a:ea typeface="Helvetica Neue"/>
                <a:cs typeface="Helvetica Neue"/>
                <a:sym typeface="Helvetica Neue"/>
              </a:defRPr>
            </a:lvl9pPr>
          </a:lstStyle>
          <a:p/>
        </p:txBody>
      </p:sp>
      <p:sp>
        <p:nvSpPr>
          <p:cNvPr id="112" name="Google Shape;112;p25"/>
          <p:cNvSpPr txBox="1"/>
          <p:nvPr>
            <p:ph idx="12" type="sldNum"/>
          </p:nvPr>
        </p:nvSpPr>
        <p:spPr>
          <a:xfrm>
            <a:off x="8483374" y="4840498"/>
            <a:ext cx="495900" cy="273825"/>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1" i="0" sz="800" u="none" cap="none" strike="noStrike">
                <a:solidFill>
                  <a:srgbClr val="000D55"/>
                </a:solidFill>
                <a:latin typeface="Helvetica Neue"/>
                <a:ea typeface="Helvetica Neue"/>
                <a:cs typeface="Helvetica Neue"/>
                <a:sym typeface="Helvetica Neue"/>
              </a:defRPr>
            </a:lvl1pPr>
            <a:lvl2pPr indent="0" lvl="1" marL="0" rtl="0" algn="r">
              <a:spcBef>
                <a:spcPts val="0"/>
              </a:spcBef>
              <a:buNone/>
              <a:defRPr b="1" i="0" sz="800" u="none" cap="none" strike="noStrike">
                <a:solidFill>
                  <a:srgbClr val="000D55"/>
                </a:solidFill>
                <a:latin typeface="Helvetica Neue"/>
                <a:ea typeface="Helvetica Neue"/>
                <a:cs typeface="Helvetica Neue"/>
                <a:sym typeface="Helvetica Neue"/>
              </a:defRPr>
            </a:lvl2pPr>
            <a:lvl3pPr indent="0" lvl="2" marL="0" rtl="0" algn="r">
              <a:spcBef>
                <a:spcPts val="0"/>
              </a:spcBef>
              <a:buNone/>
              <a:defRPr b="1" i="0" sz="800" u="none" cap="none" strike="noStrike">
                <a:solidFill>
                  <a:srgbClr val="000D55"/>
                </a:solidFill>
                <a:latin typeface="Helvetica Neue"/>
                <a:ea typeface="Helvetica Neue"/>
                <a:cs typeface="Helvetica Neue"/>
                <a:sym typeface="Helvetica Neue"/>
              </a:defRPr>
            </a:lvl3pPr>
            <a:lvl4pPr indent="0" lvl="3" marL="0" rtl="0" algn="r">
              <a:spcBef>
                <a:spcPts val="0"/>
              </a:spcBef>
              <a:buNone/>
              <a:defRPr b="1" i="0" sz="800" u="none" cap="none" strike="noStrike">
                <a:solidFill>
                  <a:srgbClr val="000D55"/>
                </a:solidFill>
                <a:latin typeface="Helvetica Neue"/>
                <a:ea typeface="Helvetica Neue"/>
                <a:cs typeface="Helvetica Neue"/>
                <a:sym typeface="Helvetica Neue"/>
              </a:defRPr>
            </a:lvl4pPr>
            <a:lvl5pPr indent="0" lvl="4" marL="0" rtl="0" algn="r">
              <a:spcBef>
                <a:spcPts val="0"/>
              </a:spcBef>
              <a:buNone/>
              <a:defRPr b="1" i="0" sz="800" u="none" cap="none" strike="noStrike">
                <a:solidFill>
                  <a:srgbClr val="000D55"/>
                </a:solidFill>
                <a:latin typeface="Helvetica Neue"/>
                <a:ea typeface="Helvetica Neue"/>
                <a:cs typeface="Helvetica Neue"/>
                <a:sym typeface="Helvetica Neue"/>
              </a:defRPr>
            </a:lvl5pPr>
            <a:lvl6pPr indent="0" lvl="5" marL="0" rtl="0" algn="r">
              <a:spcBef>
                <a:spcPts val="0"/>
              </a:spcBef>
              <a:buNone/>
              <a:defRPr b="1" i="0" sz="800" u="none" cap="none" strike="noStrike">
                <a:solidFill>
                  <a:srgbClr val="000D55"/>
                </a:solidFill>
                <a:latin typeface="Helvetica Neue"/>
                <a:ea typeface="Helvetica Neue"/>
                <a:cs typeface="Helvetica Neue"/>
                <a:sym typeface="Helvetica Neue"/>
              </a:defRPr>
            </a:lvl6pPr>
            <a:lvl7pPr indent="0" lvl="6" marL="0" rtl="0" algn="r">
              <a:spcBef>
                <a:spcPts val="0"/>
              </a:spcBef>
              <a:buNone/>
              <a:defRPr b="1" i="0" sz="800" u="none" cap="none" strike="noStrike">
                <a:solidFill>
                  <a:srgbClr val="000D55"/>
                </a:solidFill>
                <a:latin typeface="Helvetica Neue"/>
                <a:ea typeface="Helvetica Neue"/>
                <a:cs typeface="Helvetica Neue"/>
                <a:sym typeface="Helvetica Neue"/>
              </a:defRPr>
            </a:lvl7pPr>
            <a:lvl8pPr indent="0" lvl="7" marL="0" rtl="0" algn="r">
              <a:spcBef>
                <a:spcPts val="0"/>
              </a:spcBef>
              <a:buNone/>
              <a:defRPr b="1" i="0" sz="800" u="none" cap="none" strike="noStrike">
                <a:solidFill>
                  <a:srgbClr val="000D55"/>
                </a:solidFill>
                <a:latin typeface="Helvetica Neue"/>
                <a:ea typeface="Helvetica Neue"/>
                <a:cs typeface="Helvetica Neue"/>
                <a:sym typeface="Helvetica Neue"/>
              </a:defRPr>
            </a:lvl8pPr>
            <a:lvl9pPr indent="0" lvl="8" marL="0" rtl="0" algn="r">
              <a:spcBef>
                <a:spcPts val="0"/>
              </a:spcBef>
              <a:buNone/>
              <a:defRPr b="1" i="0" sz="800" u="none" cap="none" strike="noStrike">
                <a:solidFill>
                  <a:srgbClr val="000D55"/>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cxnSp>
        <p:nvCxnSpPr>
          <p:cNvPr id="113" name="Google Shape;113;p25"/>
          <p:cNvCxnSpPr/>
          <p:nvPr/>
        </p:nvCxnSpPr>
        <p:spPr>
          <a:xfrm>
            <a:off x="103369" y="4808006"/>
            <a:ext cx="88902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14" name="Shape 114"/>
        <p:cNvGrpSpPr/>
        <p:nvPr/>
      </p:nvGrpSpPr>
      <p:grpSpPr>
        <a:xfrm>
          <a:off x="0" y="0"/>
          <a:ext cx="0" cy="0"/>
          <a:chOff x="0" y="0"/>
          <a:chExt cx="0" cy="0"/>
        </a:xfrm>
      </p:grpSpPr>
      <p:sp>
        <p:nvSpPr>
          <p:cNvPr id="115" name="Google Shape;115;p26"/>
          <p:cNvSpPr txBox="1"/>
          <p:nvPr>
            <p:ph idx="1" type="body"/>
          </p:nvPr>
        </p:nvSpPr>
        <p:spPr>
          <a:xfrm>
            <a:off x="242647" y="254632"/>
            <a:ext cx="8679825" cy="54315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6" name="Google Shape;116;p26"/>
          <p:cNvSpPr txBox="1"/>
          <p:nvPr>
            <p:ph idx="12" type="sldNum"/>
          </p:nvPr>
        </p:nvSpPr>
        <p:spPr>
          <a:xfrm>
            <a:off x="8556784" y="4749851"/>
            <a:ext cx="548775" cy="393750"/>
          </a:xfrm>
          <a:prstGeom prst="rect">
            <a:avLst/>
          </a:prstGeom>
        </p:spPr>
        <p:txBody>
          <a:bodyPr anchorCtr="0" anchor="t" bIns="91425" lIns="91425" spcFirstLastPara="1" rIns="91425" wrap="square" tIns="91425">
            <a:noAutofit/>
          </a:bodyPr>
          <a:lstStyle>
            <a:lvl1pPr lvl="0">
              <a:buNone/>
              <a:defRPr>
                <a:solidFill>
                  <a:srgbClr val="262626"/>
                </a:solidFill>
              </a:defRPr>
            </a:lvl1pPr>
            <a:lvl2pPr lvl="1">
              <a:buNone/>
              <a:defRPr>
                <a:solidFill>
                  <a:srgbClr val="262626"/>
                </a:solidFill>
              </a:defRPr>
            </a:lvl2pPr>
            <a:lvl3pPr lvl="2">
              <a:buNone/>
              <a:defRPr>
                <a:solidFill>
                  <a:srgbClr val="262626"/>
                </a:solidFill>
              </a:defRPr>
            </a:lvl3pPr>
            <a:lvl4pPr lvl="3">
              <a:buNone/>
              <a:defRPr>
                <a:solidFill>
                  <a:srgbClr val="262626"/>
                </a:solidFill>
              </a:defRPr>
            </a:lvl4pPr>
            <a:lvl5pPr lvl="4">
              <a:buNone/>
              <a:defRPr>
                <a:solidFill>
                  <a:srgbClr val="262626"/>
                </a:solidFill>
              </a:defRPr>
            </a:lvl5pPr>
            <a:lvl6pPr lvl="5">
              <a:buNone/>
              <a:defRPr>
                <a:solidFill>
                  <a:srgbClr val="262626"/>
                </a:solidFill>
              </a:defRPr>
            </a:lvl6pPr>
            <a:lvl7pPr lvl="6">
              <a:buNone/>
              <a:defRPr>
                <a:solidFill>
                  <a:srgbClr val="262626"/>
                </a:solidFill>
              </a:defRPr>
            </a:lvl7pPr>
            <a:lvl8pPr lvl="7">
              <a:buNone/>
              <a:defRPr>
                <a:solidFill>
                  <a:srgbClr val="262626"/>
                </a:solidFill>
              </a:defRPr>
            </a:lvl8pPr>
            <a:lvl9pPr lvl="8">
              <a:buNone/>
              <a:defRPr>
                <a:solidFill>
                  <a:srgbClr val="26262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slide layout">
  <p:cSld name="1_Image slide layout">
    <p:spTree>
      <p:nvGrpSpPr>
        <p:cNvPr id="117" name="Shape 117"/>
        <p:cNvGrpSpPr/>
        <p:nvPr/>
      </p:nvGrpSpPr>
      <p:grpSpPr>
        <a:xfrm>
          <a:off x="0" y="0"/>
          <a:ext cx="0" cy="0"/>
          <a:chOff x="0" y="0"/>
          <a:chExt cx="0" cy="0"/>
        </a:xfrm>
      </p:grpSpPr>
      <p:sp>
        <p:nvSpPr>
          <p:cNvPr id="118" name="Google Shape;118;p27"/>
          <p:cNvSpPr txBox="1"/>
          <p:nvPr>
            <p:ph idx="1" type="body"/>
          </p:nvPr>
        </p:nvSpPr>
        <p:spPr>
          <a:xfrm>
            <a:off x="242647" y="254632"/>
            <a:ext cx="8679825" cy="54315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9" name="Google Shape;119;p27"/>
          <p:cNvSpPr/>
          <p:nvPr>
            <p:ph idx="2" type="pic"/>
          </p:nvPr>
        </p:nvSpPr>
        <p:spPr>
          <a:xfrm>
            <a:off x="0" y="1620499"/>
            <a:ext cx="9144000" cy="1877175"/>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20" name="Google Shape;120;p27"/>
          <p:cNvSpPr/>
          <p:nvPr/>
        </p:nvSpPr>
        <p:spPr>
          <a:xfrm>
            <a:off x="0" y="1520205"/>
            <a:ext cx="9144000" cy="54000"/>
          </a:xfrm>
          <a:prstGeom prst="rect">
            <a:avLst/>
          </a:prstGeom>
          <a:solidFill>
            <a:srgbClr val="0C465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1" name="Google Shape;121;p27"/>
          <p:cNvSpPr/>
          <p:nvPr/>
        </p:nvSpPr>
        <p:spPr>
          <a:xfrm>
            <a:off x="0" y="3543858"/>
            <a:ext cx="9144000" cy="54000"/>
          </a:xfrm>
          <a:prstGeom prst="rect">
            <a:avLst/>
          </a:prstGeom>
          <a:solidFill>
            <a:srgbClr val="0C465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2" name="Google Shape;122;p27"/>
          <p:cNvSpPr txBox="1"/>
          <p:nvPr>
            <p:ph idx="12" type="sldNum"/>
          </p:nvPr>
        </p:nvSpPr>
        <p:spPr>
          <a:xfrm>
            <a:off x="8556784" y="4749851"/>
            <a:ext cx="548775" cy="393750"/>
          </a:xfrm>
          <a:prstGeom prst="rect">
            <a:avLst/>
          </a:prstGeom>
        </p:spPr>
        <p:txBody>
          <a:bodyPr anchorCtr="0" anchor="t" bIns="91425" lIns="91425" spcFirstLastPara="1" rIns="91425" wrap="square" tIns="91425">
            <a:noAutofit/>
          </a:bodyPr>
          <a:lstStyle>
            <a:lvl1pPr lvl="0">
              <a:buNone/>
              <a:defRPr>
                <a:solidFill>
                  <a:srgbClr val="262626"/>
                </a:solidFill>
              </a:defRPr>
            </a:lvl1pPr>
            <a:lvl2pPr lvl="1">
              <a:buNone/>
              <a:defRPr>
                <a:solidFill>
                  <a:srgbClr val="262626"/>
                </a:solidFill>
              </a:defRPr>
            </a:lvl2pPr>
            <a:lvl3pPr lvl="2">
              <a:buNone/>
              <a:defRPr>
                <a:solidFill>
                  <a:srgbClr val="262626"/>
                </a:solidFill>
              </a:defRPr>
            </a:lvl3pPr>
            <a:lvl4pPr lvl="3">
              <a:buNone/>
              <a:defRPr>
                <a:solidFill>
                  <a:srgbClr val="262626"/>
                </a:solidFill>
              </a:defRPr>
            </a:lvl4pPr>
            <a:lvl5pPr lvl="4">
              <a:buNone/>
              <a:defRPr>
                <a:solidFill>
                  <a:srgbClr val="262626"/>
                </a:solidFill>
              </a:defRPr>
            </a:lvl5pPr>
            <a:lvl6pPr lvl="5">
              <a:buNone/>
              <a:defRPr>
                <a:solidFill>
                  <a:srgbClr val="262626"/>
                </a:solidFill>
              </a:defRPr>
            </a:lvl6pPr>
            <a:lvl7pPr lvl="6">
              <a:buNone/>
              <a:defRPr>
                <a:solidFill>
                  <a:srgbClr val="262626"/>
                </a:solidFill>
              </a:defRPr>
            </a:lvl7pPr>
            <a:lvl8pPr lvl="7">
              <a:buNone/>
              <a:defRPr>
                <a:solidFill>
                  <a:srgbClr val="262626"/>
                </a:solidFill>
              </a:defRPr>
            </a:lvl8pPr>
            <a:lvl9pPr lvl="8">
              <a:buNone/>
              <a:defRPr>
                <a:solidFill>
                  <a:srgbClr val="26262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slide layout">
  <p:cSld name="2_Image slide layout">
    <p:spTree>
      <p:nvGrpSpPr>
        <p:cNvPr id="123" name="Shape 123"/>
        <p:cNvGrpSpPr/>
        <p:nvPr/>
      </p:nvGrpSpPr>
      <p:grpSpPr>
        <a:xfrm>
          <a:off x="0" y="0"/>
          <a:ext cx="0" cy="0"/>
          <a:chOff x="0" y="0"/>
          <a:chExt cx="0" cy="0"/>
        </a:xfrm>
      </p:grpSpPr>
      <p:sp>
        <p:nvSpPr>
          <p:cNvPr id="124" name="Google Shape;124;p28"/>
          <p:cNvSpPr txBox="1"/>
          <p:nvPr>
            <p:ph idx="1" type="body"/>
          </p:nvPr>
        </p:nvSpPr>
        <p:spPr>
          <a:xfrm>
            <a:off x="242647" y="254632"/>
            <a:ext cx="8679825" cy="543150"/>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1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16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5" name="Google Shape;125;p28"/>
          <p:cNvSpPr/>
          <p:nvPr/>
        </p:nvSpPr>
        <p:spPr>
          <a:xfrm>
            <a:off x="0" y="2247714"/>
            <a:ext cx="9144000" cy="1404225"/>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26" name="Google Shape;126;p28"/>
          <p:cNvGrpSpPr/>
          <p:nvPr/>
        </p:nvGrpSpPr>
        <p:grpSpPr>
          <a:xfrm>
            <a:off x="3572890" y="1165148"/>
            <a:ext cx="1998117" cy="3512739"/>
            <a:chOff x="445712" y="1449040"/>
            <a:chExt cx="2112900" cy="3924300"/>
          </a:xfrm>
        </p:grpSpPr>
        <p:sp>
          <p:nvSpPr>
            <p:cNvPr id="127" name="Google Shape;127;p28"/>
            <p:cNvSpPr/>
            <p:nvPr/>
          </p:nvSpPr>
          <p:spPr>
            <a:xfrm>
              <a:off x="445712" y="1449040"/>
              <a:ext cx="2112900" cy="3924300"/>
            </a:xfrm>
            <a:prstGeom prst="roundRect">
              <a:avLst>
                <a:gd fmla="val 13580" name="adj"/>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8" name="Google Shape;128;p28"/>
            <p:cNvSpPr/>
            <p:nvPr/>
          </p:nvSpPr>
          <p:spPr>
            <a:xfrm>
              <a:off x="1379920" y="1650572"/>
              <a:ext cx="216000" cy="34500"/>
            </a:xfrm>
            <a:prstGeom prst="rect">
              <a:avLst/>
            </a:prstGeom>
            <a:solidFill>
              <a:srgbClr val="B0B0B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29" name="Google Shape;129;p28"/>
            <p:cNvGrpSpPr/>
            <p:nvPr/>
          </p:nvGrpSpPr>
          <p:grpSpPr>
            <a:xfrm>
              <a:off x="1407683" y="5045752"/>
              <a:ext cx="211974" cy="211974"/>
              <a:chOff x="1549420" y="5712364"/>
              <a:chExt cx="312600" cy="312600"/>
            </a:xfrm>
          </p:grpSpPr>
          <p:sp>
            <p:nvSpPr>
              <p:cNvPr id="130" name="Google Shape;130;p28"/>
              <p:cNvSpPr/>
              <p:nvPr/>
            </p:nvSpPr>
            <p:spPr>
              <a:xfrm>
                <a:off x="1549420" y="5712364"/>
                <a:ext cx="312600" cy="312600"/>
              </a:xfrm>
              <a:prstGeom prst="ellipse">
                <a:avLst/>
              </a:prstGeom>
              <a:gradFill>
                <a:gsLst>
                  <a:gs pos="0">
                    <a:srgbClr val="0F0F0F"/>
                  </a:gs>
                  <a:gs pos="56000">
                    <a:srgbClr val="595959"/>
                  </a:gs>
                  <a:gs pos="91000">
                    <a:srgbClr val="7F7F7F"/>
                  </a:gs>
                  <a:gs pos="100000">
                    <a:srgbClr val="BFBFBF"/>
                  </a:gs>
                </a:gsLst>
                <a:lin ang="10800025" scaled="0"/>
              </a:gradFill>
              <a:ln cap="flat" cmpd="sng" w="12700">
                <a:solidFill>
                  <a:srgbClr val="26262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1" name="Google Shape;131;p28"/>
              <p:cNvSpPr/>
              <p:nvPr/>
            </p:nvSpPr>
            <p:spPr>
              <a:xfrm>
                <a:off x="1634225" y="5796647"/>
                <a:ext cx="143100" cy="144000"/>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
        <p:nvSpPr>
          <p:cNvPr id="132" name="Google Shape;132;p28"/>
          <p:cNvSpPr/>
          <p:nvPr>
            <p:ph idx="2" type="pic"/>
          </p:nvPr>
        </p:nvSpPr>
        <p:spPr>
          <a:xfrm>
            <a:off x="3713827" y="1473877"/>
            <a:ext cx="1716300" cy="281475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33" name="Google Shape;133;p28"/>
          <p:cNvSpPr txBox="1"/>
          <p:nvPr>
            <p:ph idx="12" type="sldNum"/>
          </p:nvPr>
        </p:nvSpPr>
        <p:spPr>
          <a:xfrm>
            <a:off x="8556784" y="4749851"/>
            <a:ext cx="548775" cy="393750"/>
          </a:xfrm>
          <a:prstGeom prst="rect">
            <a:avLst/>
          </a:prstGeom>
        </p:spPr>
        <p:txBody>
          <a:bodyPr anchorCtr="0" anchor="t" bIns="91425" lIns="91425" spcFirstLastPara="1" rIns="91425" wrap="square" tIns="91425">
            <a:noAutofit/>
          </a:bodyPr>
          <a:lstStyle>
            <a:lvl1pPr lvl="0">
              <a:buNone/>
              <a:defRPr>
                <a:solidFill>
                  <a:srgbClr val="262626"/>
                </a:solidFill>
              </a:defRPr>
            </a:lvl1pPr>
            <a:lvl2pPr lvl="1">
              <a:buNone/>
              <a:defRPr>
                <a:solidFill>
                  <a:srgbClr val="262626"/>
                </a:solidFill>
              </a:defRPr>
            </a:lvl2pPr>
            <a:lvl3pPr lvl="2">
              <a:buNone/>
              <a:defRPr>
                <a:solidFill>
                  <a:srgbClr val="262626"/>
                </a:solidFill>
              </a:defRPr>
            </a:lvl3pPr>
            <a:lvl4pPr lvl="3">
              <a:buNone/>
              <a:defRPr>
                <a:solidFill>
                  <a:srgbClr val="262626"/>
                </a:solidFill>
              </a:defRPr>
            </a:lvl4pPr>
            <a:lvl5pPr lvl="4">
              <a:buNone/>
              <a:defRPr>
                <a:solidFill>
                  <a:srgbClr val="262626"/>
                </a:solidFill>
              </a:defRPr>
            </a:lvl5pPr>
            <a:lvl6pPr lvl="5">
              <a:buNone/>
              <a:defRPr>
                <a:solidFill>
                  <a:srgbClr val="262626"/>
                </a:solidFill>
              </a:defRPr>
            </a:lvl6pPr>
            <a:lvl7pPr lvl="6">
              <a:buNone/>
              <a:defRPr>
                <a:solidFill>
                  <a:srgbClr val="262626"/>
                </a:solidFill>
              </a:defRPr>
            </a:lvl7pPr>
            <a:lvl8pPr lvl="7">
              <a:buNone/>
              <a:defRPr>
                <a:solidFill>
                  <a:srgbClr val="262626"/>
                </a:solidFill>
              </a:defRPr>
            </a:lvl8pPr>
            <a:lvl9pPr lvl="8">
              <a:buNone/>
              <a:defRPr>
                <a:solidFill>
                  <a:srgbClr val="26262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525" cy="572625"/>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525"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sz="1400">
                <a:solidFill>
                  <a:schemeClr val="dk2"/>
                </a:solidFill>
              </a:defRPr>
            </a:lvl2pPr>
            <a:lvl3pPr indent="-317500" lvl="2" marL="1371600">
              <a:lnSpc>
                <a:spcPct val="115000"/>
              </a:lnSpc>
              <a:spcBef>
                <a:spcPts val="1600"/>
              </a:spcBef>
              <a:spcAft>
                <a:spcPts val="0"/>
              </a:spcAft>
              <a:buClr>
                <a:schemeClr val="dk2"/>
              </a:buClr>
              <a:buSzPts val="1400"/>
              <a:buChar char="■"/>
              <a:defRPr sz="1400">
                <a:solidFill>
                  <a:schemeClr val="dk2"/>
                </a:solidFill>
              </a:defRPr>
            </a:lvl3pPr>
            <a:lvl4pPr indent="-317500" lvl="3" marL="1828800">
              <a:lnSpc>
                <a:spcPct val="115000"/>
              </a:lnSpc>
              <a:spcBef>
                <a:spcPts val="1600"/>
              </a:spcBef>
              <a:spcAft>
                <a:spcPts val="0"/>
              </a:spcAft>
              <a:buClr>
                <a:schemeClr val="dk2"/>
              </a:buClr>
              <a:buSzPts val="1400"/>
              <a:buChar char="●"/>
              <a:defRPr sz="1400">
                <a:solidFill>
                  <a:schemeClr val="dk2"/>
                </a:solidFill>
              </a:defRPr>
            </a:lvl4pPr>
            <a:lvl5pPr indent="-317500" lvl="4" marL="2286000">
              <a:lnSpc>
                <a:spcPct val="115000"/>
              </a:lnSpc>
              <a:spcBef>
                <a:spcPts val="1600"/>
              </a:spcBef>
              <a:spcAft>
                <a:spcPts val="0"/>
              </a:spcAft>
              <a:buClr>
                <a:schemeClr val="dk2"/>
              </a:buClr>
              <a:buSzPts val="1400"/>
              <a:buChar char="○"/>
              <a:defRPr sz="1400">
                <a:solidFill>
                  <a:schemeClr val="dk2"/>
                </a:solidFill>
              </a:defRPr>
            </a:lvl5pPr>
            <a:lvl6pPr indent="-317500" lvl="5" marL="2743200">
              <a:lnSpc>
                <a:spcPct val="115000"/>
              </a:lnSpc>
              <a:spcBef>
                <a:spcPts val="1600"/>
              </a:spcBef>
              <a:spcAft>
                <a:spcPts val="0"/>
              </a:spcAft>
              <a:buClr>
                <a:schemeClr val="dk2"/>
              </a:buClr>
              <a:buSzPts val="1400"/>
              <a:buChar char="■"/>
              <a:defRPr sz="1400">
                <a:solidFill>
                  <a:schemeClr val="dk2"/>
                </a:solidFill>
              </a:defRPr>
            </a:lvl6pPr>
            <a:lvl7pPr indent="-317500" lvl="6" marL="3200400">
              <a:lnSpc>
                <a:spcPct val="115000"/>
              </a:lnSpc>
              <a:spcBef>
                <a:spcPts val="1600"/>
              </a:spcBef>
              <a:spcAft>
                <a:spcPts val="0"/>
              </a:spcAft>
              <a:buClr>
                <a:schemeClr val="dk2"/>
              </a:buClr>
              <a:buSzPts val="1400"/>
              <a:buChar char="●"/>
              <a:defRPr sz="1400">
                <a:solidFill>
                  <a:schemeClr val="dk2"/>
                </a:solidFill>
              </a:defRPr>
            </a:lvl7pPr>
            <a:lvl8pPr indent="-317500" lvl="7" marL="3657600">
              <a:lnSpc>
                <a:spcPct val="115000"/>
              </a:lnSpc>
              <a:spcBef>
                <a:spcPts val="1600"/>
              </a:spcBef>
              <a:spcAft>
                <a:spcPts val="0"/>
              </a:spcAft>
              <a:buClr>
                <a:schemeClr val="dk2"/>
              </a:buClr>
              <a:buSzPts val="1400"/>
              <a:buChar char="○"/>
              <a:defRPr sz="1400">
                <a:solidFill>
                  <a:schemeClr val="dk2"/>
                </a:solidFill>
              </a:defRPr>
            </a:lvl8pPr>
            <a:lvl9pPr indent="-317500" lvl="8" marL="411480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7" name="Shape 137"/>
        <p:cNvGrpSpPr/>
        <p:nvPr/>
      </p:nvGrpSpPr>
      <p:grpSpPr>
        <a:xfrm>
          <a:off x="0" y="0"/>
          <a:ext cx="0" cy="0"/>
          <a:chOff x="0" y="0"/>
          <a:chExt cx="0" cy="0"/>
        </a:xfrm>
      </p:grpSpPr>
      <p:sp>
        <p:nvSpPr>
          <p:cNvPr id="138" name="Google Shape;138;p29"/>
          <p:cNvSpPr txBox="1"/>
          <p:nvPr>
            <p:ph type="ctrTitle"/>
          </p:nvPr>
        </p:nvSpPr>
        <p:spPr>
          <a:xfrm>
            <a:off x="496100" y="288675"/>
            <a:ext cx="5959200" cy="18081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3900"/>
              <a:buFont typeface="Arial"/>
              <a:buNone/>
            </a:pPr>
            <a:r>
              <a:rPr lang="en" sz="3200">
                <a:solidFill>
                  <a:schemeClr val="lt1"/>
                </a:solidFill>
              </a:rPr>
              <a:t>Hospitality Company &amp; HDAG Case Study: A Streamlined Process for Updating a Travel Dashboard</a:t>
            </a:r>
            <a:endParaRPr b="1" sz="3200">
              <a:solidFill>
                <a:schemeClr val="lt1"/>
              </a:solidFill>
              <a:latin typeface="Helvetica Neue"/>
              <a:ea typeface="Helvetica Neue"/>
              <a:cs typeface="Helvetica Neue"/>
              <a:sym typeface="Helvetica Neue"/>
            </a:endParaRPr>
          </a:p>
        </p:txBody>
      </p:sp>
      <p:sp>
        <p:nvSpPr>
          <p:cNvPr id="139" name="Google Shape;139;p29"/>
          <p:cNvSpPr txBox="1"/>
          <p:nvPr>
            <p:ph idx="1" type="subTitle"/>
          </p:nvPr>
        </p:nvSpPr>
        <p:spPr>
          <a:xfrm>
            <a:off x="496106" y="2668781"/>
            <a:ext cx="8520525" cy="999675"/>
          </a:xfrm>
          <a:prstGeom prst="rect">
            <a:avLst/>
          </a:prstGeom>
          <a:noFill/>
          <a:ln>
            <a:noFill/>
          </a:ln>
        </p:spPr>
        <p:txBody>
          <a:bodyPr anchorCtr="0" anchor="t" bIns="68575" lIns="68575" spcFirstLastPara="1" rIns="68575" wrap="square" tIns="68575">
            <a:noAutofit/>
          </a:bodyPr>
          <a:lstStyle/>
          <a:p>
            <a:pPr indent="0" lvl="0" marL="0" marR="0" rtl="0" algn="l">
              <a:lnSpc>
                <a:spcPct val="115000"/>
              </a:lnSpc>
              <a:spcBef>
                <a:spcPts val="0"/>
              </a:spcBef>
              <a:spcAft>
                <a:spcPts val="0"/>
              </a:spcAft>
              <a:buClr>
                <a:srgbClr val="000000"/>
              </a:buClr>
              <a:buSzPts val="2100"/>
              <a:buFont typeface="Arial"/>
              <a:buNone/>
            </a:pPr>
            <a:r>
              <a:rPr lang="en" sz="1400">
                <a:solidFill>
                  <a:schemeClr val="lt1"/>
                </a:solidFill>
              </a:rPr>
              <a:t>Summary Deck</a:t>
            </a:r>
            <a:endParaRPr sz="1400">
              <a:solidFill>
                <a:schemeClr val="lt1"/>
              </a:solidFill>
            </a:endParaRPr>
          </a:p>
          <a:p>
            <a:pPr indent="0" lvl="0" marL="0" marR="0" rtl="0" algn="l">
              <a:lnSpc>
                <a:spcPct val="115000"/>
              </a:lnSpc>
              <a:spcBef>
                <a:spcPts val="0"/>
              </a:spcBef>
              <a:spcAft>
                <a:spcPts val="0"/>
              </a:spcAft>
              <a:buClr>
                <a:srgbClr val="000000"/>
              </a:buClr>
              <a:buSzPts val="2100"/>
              <a:buFont typeface="Arial"/>
              <a:buNone/>
            </a:pPr>
            <a:r>
              <a:rPr lang="en" sz="1400">
                <a:solidFill>
                  <a:schemeClr val="lt1"/>
                </a:solidFill>
              </a:rPr>
              <a:t>November 2020</a:t>
            </a:r>
            <a:endParaRPr sz="1400">
              <a:solidFill>
                <a:schemeClr val="lt1"/>
              </a:solidFill>
            </a:endParaRPr>
          </a:p>
        </p:txBody>
      </p:sp>
      <p:sp>
        <p:nvSpPr>
          <p:cNvPr id="140" name="Google Shape;140;p29"/>
          <p:cNvSpPr txBox="1"/>
          <p:nvPr/>
        </p:nvSpPr>
        <p:spPr>
          <a:xfrm>
            <a:off x="6595789" y="3283096"/>
            <a:ext cx="4198275" cy="293400"/>
          </a:xfrm>
          <a:prstGeom prst="rect">
            <a:avLst/>
          </a:prstGeom>
          <a:noFill/>
          <a:ln>
            <a:noFill/>
          </a:ln>
        </p:spPr>
        <p:txBody>
          <a:bodyPr anchorCtr="0" anchor="t" bIns="68575" lIns="68575" spcFirstLastPara="1" rIns="68575" wrap="square" tIns="68575">
            <a:noAutofit/>
          </a:bodyPr>
          <a:lstStyle/>
          <a:p>
            <a:pPr indent="-177800" lvl="0" marL="177800" marR="0" rtl="0" algn="l">
              <a:lnSpc>
                <a:spcPct val="100000"/>
              </a:lnSpc>
              <a:spcBef>
                <a:spcPts val="0"/>
              </a:spcBef>
              <a:spcAft>
                <a:spcPts val="0"/>
              </a:spcAft>
              <a:buClr>
                <a:srgbClr val="000000"/>
              </a:buClr>
              <a:buSzPts val="2100"/>
              <a:buFont typeface="Arial"/>
              <a:buNone/>
            </a:pPr>
            <a:r>
              <a:rPr lang="en" sz="800">
                <a:solidFill>
                  <a:schemeClr val="lt1"/>
                </a:solidFill>
                <a:latin typeface="Helvetica Neue"/>
                <a:ea typeface="Helvetica Neue"/>
                <a:cs typeface="Helvetica Neue"/>
                <a:sym typeface="Helvetica Neue"/>
              </a:rPr>
              <a:t>HDAG</a:t>
            </a:r>
            <a:r>
              <a:rPr i="0" lang="en" sz="800" u="none" cap="none" strike="noStrike">
                <a:solidFill>
                  <a:schemeClr val="lt1"/>
                </a:solidFill>
                <a:latin typeface="Helvetica Neue"/>
                <a:ea typeface="Helvetica Neue"/>
                <a:cs typeface="Helvetica Neue"/>
                <a:sym typeface="Helvetica Neue"/>
              </a:rPr>
              <a:t> Group 20</a:t>
            </a:r>
            <a:r>
              <a:rPr lang="en" sz="800">
                <a:solidFill>
                  <a:schemeClr val="lt1"/>
                </a:solidFill>
                <a:latin typeface="Helvetica Neue"/>
                <a:ea typeface="Helvetica Neue"/>
                <a:cs typeface="Helvetica Neue"/>
                <a:sym typeface="Helvetica Neue"/>
              </a:rPr>
              <a:t>20</a:t>
            </a:r>
            <a:r>
              <a:rPr i="0" lang="en" sz="800" u="none" cap="none" strike="noStrike">
                <a:solidFill>
                  <a:schemeClr val="lt1"/>
                </a:solidFill>
                <a:latin typeface="Helvetica Neue"/>
                <a:ea typeface="Helvetica Neue"/>
                <a:cs typeface="Helvetica Neue"/>
                <a:sym typeface="Helvetica Neue"/>
              </a:rPr>
              <a:t> ® All </a:t>
            </a:r>
            <a:r>
              <a:rPr lang="en" sz="800">
                <a:solidFill>
                  <a:schemeClr val="lt1"/>
                </a:solidFill>
                <a:latin typeface="Helvetica Neue"/>
                <a:ea typeface="Helvetica Neue"/>
                <a:cs typeface="Helvetica Neue"/>
                <a:sym typeface="Helvetica Neue"/>
              </a:rPr>
              <a:t>R</a:t>
            </a:r>
            <a:r>
              <a:rPr i="0" lang="en" sz="800" u="none" cap="none" strike="noStrike">
                <a:solidFill>
                  <a:schemeClr val="lt1"/>
                </a:solidFill>
                <a:latin typeface="Helvetica Neue"/>
                <a:ea typeface="Helvetica Neue"/>
                <a:cs typeface="Helvetica Neue"/>
                <a:sym typeface="Helvetica Neue"/>
              </a:rPr>
              <a:t>ights </a:t>
            </a:r>
            <a:r>
              <a:rPr lang="en" sz="800">
                <a:solidFill>
                  <a:schemeClr val="lt1"/>
                </a:solidFill>
                <a:latin typeface="Helvetica Neue"/>
                <a:ea typeface="Helvetica Neue"/>
                <a:cs typeface="Helvetica Neue"/>
                <a:sym typeface="Helvetica Neue"/>
              </a:rPr>
              <a:t>R</a:t>
            </a:r>
            <a:r>
              <a:rPr i="0" lang="en" sz="800" u="none" cap="none" strike="noStrike">
                <a:solidFill>
                  <a:schemeClr val="lt1"/>
                </a:solidFill>
                <a:latin typeface="Helvetica Neue"/>
                <a:ea typeface="Helvetica Neue"/>
                <a:cs typeface="Helvetica Neue"/>
                <a:sym typeface="Helvetica Neue"/>
              </a:rPr>
              <a:t>eserved.</a:t>
            </a:r>
            <a:endParaRPr sz="1100">
              <a:latin typeface="Helvetica Neue"/>
              <a:ea typeface="Helvetica Neue"/>
              <a:cs typeface="Helvetica Neue"/>
              <a:sym typeface="Helvetica Neue"/>
            </a:endParaRPr>
          </a:p>
        </p:txBody>
      </p:sp>
      <p:pic>
        <p:nvPicPr>
          <p:cNvPr id="141" name="Google Shape;141;p29"/>
          <p:cNvPicPr preferRelativeResize="0"/>
          <p:nvPr/>
        </p:nvPicPr>
        <p:blipFill>
          <a:blip r:embed="rId3">
            <a:alphaModFix/>
          </a:blip>
          <a:stretch>
            <a:fillRect/>
          </a:stretch>
        </p:blipFill>
        <p:spPr>
          <a:xfrm>
            <a:off x="6985744" y="288675"/>
            <a:ext cx="1782092" cy="753394"/>
          </a:xfrm>
          <a:prstGeom prst="rect">
            <a:avLst/>
          </a:prstGeom>
          <a:noFill/>
          <a:ln>
            <a:noFill/>
          </a:ln>
        </p:spPr>
      </p:pic>
      <p:cxnSp>
        <p:nvCxnSpPr>
          <p:cNvPr id="142" name="Google Shape;142;p29"/>
          <p:cNvCxnSpPr/>
          <p:nvPr/>
        </p:nvCxnSpPr>
        <p:spPr>
          <a:xfrm>
            <a:off x="596475" y="2580975"/>
            <a:ext cx="1944450" cy="0"/>
          </a:xfrm>
          <a:prstGeom prst="straightConnector1">
            <a:avLst/>
          </a:prstGeom>
          <a:noFill/>
          <a:ln cap="flat" cmpd="sng" w="9525">
            <a:solidFill>
              <a:schemeClr val="lt1"/>
            </a:solidFill>
            <a:prstDash val="solid"/>
            <a:round/>
            <a:headEnd len="med" w="med" type="none"/>
            <a:tailEnd len="med" w="med" type="none"/>
          </a:ln>
        </p:spPr>
      </p:cxnSp>
      <p:pic>
        <p:nvPicPr>
          <p:cNvPr id="143" name="Google Shape;143;p29"/>
          <p:cNvPicPr preferRelativeResize="0"/>
          <p:nvPr/>
        </p:nvPicPr>
        <p:blipFill>
          <a:blip r:embed="rId4">
            <a:alphaModFix/>
          </a:blip>
          <a:stretch>
            <a:fillRect/>
          </a:stretch>
        </p:blipFill>
        <p:spPr>
          <a:xfrm>
            <a:off x="482259" y="3576488"/>
            <a:ext cx="8179482" cy="30608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cxnSp>
        <p:nvCxnSpPr>
          <p:cNvPr id="148" name="Google Shape;148;p30"/>
          <p:cNvCxnSpPr/>
          <p:nvPr/>
        </p:nvCxnSpPr>
        <p:spPr>
          <a:xfrm>
            <a:off x="4283194" y="5290988"/>
            <a:ext cx="8261325" cy="0"/>
          </a:xfrm>
          <a:prstGeom prst="straightConnector1">
            <a:avLst/>
          </a:prstGeom>
          <a:noFill/>
          <a:ln cap="flat" cmpd="sng" w="19050">
            <a:solidFill>
              <a:srgbClr val="000000"/>
            </a:solidFill>
            <a:prstDash val="solid"/>
            <a:miter lim="800000"/>
            <a:headEnd len="sm" w="sm" type="none"/>
            <a:tailEnd len="sm" w="sm" type="none"/>
          </a:ln>
        </p:spPr>
      </p:cxnSp>
      <p:cxnSp>
        <p:nvCxnSpPr>
          <p:cNvPr id="149" name="Google Shape;149;p30"/>
          <p:cNvCxnSpPr/>
          <p:nvPr/>
        </p:nvCxnSpPr>
        <p:spPr>
          <a:xfrm>
            <a:off x="382744" y="850894"/>
            <a:ext cx="8261325" cy="0"/>
          </a:xfrm>
          <a:prstGeom prst="straightConnector1">
            <a:avLst/>
          </a:prstGeom>
          <a:noFill/>
          <a:ln cap="flat" cmpd="sng" w="19050">
            <a:solidFill>
              <a:srgbClr val="000000"/>
            </a:solidFill>
            <a:prstDash val="solid"/>
            <a:miter lim="800000"/>
            <a:headEnd len="sm" w="sm" type="none"/>
            <a:tailEnd len="sm" w="sm" type="none"/>
          </a:ln>
        </p:spPr>
      </p:cxnSp>
      <p:sp>
        <p:nvSpPr>
          <p:cNvPr id="150" name="Google Shape;150;p30"/>
          <p:cNvSpPr txBox="1"/>
          <p:nvPr/>
        </p:nvSpPr>
        <p:spPr>
          <a:xfrm>
            <a:off x="422663" y="163950"/>
            <a:ext cx="8100675" cy="86175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500">
                <a:solidFill>
                  <a:srgbClr val="0C0C0C"/>
                </a:solidFill>
                <a:latin typeface="Helvetica Neue"/>
                <a:ea typeface="Helvetica Neue"/>
                <a:cs typeface="Helvetica Neue"/>
                <a:sym typeface="Helvetica Neue"/>
              </a:rPr>
              <a:t>1: Purpose</a:t>
            </a:r>
            <a:endParaRPr i="1" sz="1500">
              <a:solidFill>
                <a:srgbClr val="0C0C0C"/>
              </a:solidFill>
              <a:latin typeface="Helvetica Neue"/>
              <a:ea typeface="Helvetica Neue"/>
              <a:cs typeface="Helvetica Neue"/>
              <a:sym typeface="Helvetica Neue"/>
            </a:endParaRPr>
          </a:p>
        </p:txBody>
      </p:sp>
      <p:cxnSp>
        <p:nvCxnSpPr>
          <p:cNvPr id="151" name="Google Shape;151;p30"/>
          <p:cNvCxnSpPr/>
          <p:nvPr/>
        </p:nvCxnSpPr>
        <p:spPr>
          <a:xfrm>
            <a:off x="382744" y="850894"/>
            <a:ext cx="8261325" cy="0"/>
          </a:xfrm>
          <a:prstGeom prst="straightConnector1">
            <a:avLst/>
          </a:prstGeom>
          <a:noFill/>
          <a:ln cap="flat" cmpd="sng" w="19050">
            <a:solidFill>
              <a:srgbClr val="000000"/>
            </a:solidFill>
            <a:prstDash val="solid"/>
            <a:miter lim="800000"/>
            <a:headEnd len="sm" w="sm" type="none"/>
            <a:tailEnd len="sm" w="sm" type="none"/>
          </a:ln>
        </p:spPr>
      </p:cxnSp>
      <p:sp>
        <p:nvSpPr>
          <p:cNvPr id="152" name="Google Shape;152;p30"/>
          <p:cNvSpPr txBox="1"/>
          <p:nvPr/>
        </p:nvSpPr>
        <p:spPr>
          <a:xfrm>
            <a:off x="288900" y="907823"/>
            <a:ext cx="8368200" cy="1798800"/>
          </a:xfrm>
          <a:prstGeom prst="rect">
            <a:avLst/>
          </a:prstGeom>
          <a:noFill/>
          <a:ln>
            <a:noFill/>
          </a:ln>
        </p:spPr>
        <p:txBody>
          <a:bodyPr anchorCtr="0" anchor="ctr" bIns="68575" lIns="68575" spcFirstLastPara="1" rIns="68575" wrap="square" tIns="68575">
            <a:normAutofit/>
          </a:bodyPr>
          <a:lstStyle/>
          <a:p>
            <a:pPr indent="0" lvl="0" marL="0" marR="0" rtl="0" algn="l">
              <a:lnSpc>
                <a:spcPct val="150000"/>
              </a:lnSpc>
              <a:spcBef>
                <a:spcPts val="0"/>
              </a:spcBef>
              <a:spcAft>
                <a:spcPts val="0"/>
              </a:spcAft>
              <a:buClr>
                <a:srgbClr val="000000"/>
              </a:buClr>
              <a:buSzPts val="2100"/>
              <a:buFont typeface="Arial"/>
              <a:buNone/>
            </a:pPr>
            <a:r>
              <a:rPr b="1" lang="en" sz="1300">
                <a:latin typeface="Helvetica Neue"/>
                <a:ea typeface="Helvetica Neue"/>
                <a:cs typeface="Helvetica Neue"/>
                <a:sym typeface="Helvetica Neue"/>
              </a:rPr>
              <a:t>Goals: </a:t>
            </a:r>
            <a:endParaRPr b="1" sz="1300">
              <a:latin typeface="Helvetica Neue"/>
              <a:ea typeface="Helvetica Neue"/>
              <a:cs typeface="Helvetica Neue"/>
              <a:sym typeface="Helvetica Neue"/>
            </a:endParaRPr>
          </a:p>
          <a:p>
            <a:pPr indent="-241300" lvl="0" marL="342900" marR="0" rtl="0" algn="l">
              <a:lnSpc>
                <a:spcPct val="150000"/>
              </a:lnSpc>
              <a:spcBef>
                <a:spcPts val="0"/>
              </a:spcBef>
              <a:spcAft>
                <a:spcPts val="0"/>
              </a:spcAft>
              <a:buSzPts val="1200"/>
              <a:buFont typeface="Helvetica Neue"/>
              <a:buChar char="●"/>
            </a:pPr>
            <a:r>
              <a:rPr lang="en" sz="1200">
                <a:latin typeface="Helvetica Neue"/>
                <a:ea typeface="Helvetica Neue"/>
                <a:cs typeface="Helvetica Neue"/>
                <a:sym typeface="Helvetica Neue"/>
              </a:rPr>
              <a:t>Develop a slide deck illustrating information from various travel-related data sources, public and private</a:t>
            </a:r>
            <a:endParaRPr sz="1200">
              <a:latin typeface="Helvetica Neue"/>
              <a:ea typeface="Helvetica Neue"/>
              <a:cs typeface="Helvetica Neue"/>
              <a:sym typeface="Helvetica Neue"/>
            </a:endParaRPr>
          </a:p>
          <a:p>
            <a:pPr indent="-241300" lvl="0" marL="342900" marR="0" rtl="0" algn="l">
              <a:lnSpc>
                <a:spcPct val="150000"/>
              </a:lnSpc>
              <a:spcBef>
                <a:spcPts val="0"/>
              </a:spcBef>
              <a:spcAft>
                <a:spcPts val="0"/>
              </a:spcAft>
              <a:buSzPts val="1200"/>
              <a:buFont typeface="Helvetica Neue"/>
              <a:buChar char="●"/>
            </a:pPr>
            <a:r>
              <a:rPr lang="en" sz="1200">
                <a:latin typeface="Helvetica Neue"/>
                <a:ea typeface="Helvetica Neue"/>
                <a:cs typeface="Helvetica Neue"/>
                <a:sym typeface="Helvetica Neue"/>
              </a:rPr>
              <a:t>Create </a:t>
            </a:r>
            <a:r>
              <a:rPr lang="en" sz="1200">
                <a:latin typeface="Helvetica Neue"/>
                <a:ea typeface="Helvetica Neue"/>
                <a:cs typeface="Helvetica Neue"/>
                <a:sym typeface="Helvetica Neue"/>
              </a:rPr>
              <a:t>visualizations</a:t>
            </a:r>
            <a:r>
              <a:rPr lang="en" sz="1200">
                <a:latin typeface="Helvetica Neue"/>
                <a:ea typeface="Helvetica Neue"/>
                <a:cs typeface="Helvetica Neue"/>
                <a:sym typeface="Helvetica Neue"/>
              </a:rPr>
              <a:t>, and a design that is easy to interpret</a:t>
            </a:r>
            <a:endParaRPr sz="1200">
              <a:latin typeface="Helvetica Neue"/>
              <a:ea typeface="Helvetica Neue"/>
              <a:cs typeface="Helvetica Neue"/>
              <a:sym typeface="Helvetica Neue"/>
            </a:endParaRPr>
          </a:p>
          <a:p>
            <a:pPr indent="-241300" lvl="0" marL="342900" marR="0" rtl="0" algn="l">
              <a:lnSpc>
                <a:spcPct val="150000"/>
              </a:lnSpc>
              <a:spcBef>
                <a:spcPts val="0"/>
              </a:spcBef>
              <a:spcAft>
                <a:spcPts val="0"/>
              </a:spcAft>
              <a:buSzPts val="1200"/>
              <a:buFont typeface="Helvetica Neue"/>
              <a:buChar char="●"/>
            </a:pPr>
            <a:r>
              <a:rPr lang="en" sz="1200">
                <a:latin typeface="Helvetica Neue"/>
                <a:ea typeface="Helvetica Neue"/>
                <a:cs typeface="Helvetica Neue"/>
                <a:sym typeface="Helvetica Neue"/>
              </a:rPr>
              <a:t>Semi-automate the whole process, so the main buffer in pumping out a new </a:t>
            </a:r>
            <a:r>
              <a:rPr lang="en" sz="1200">
                <a:latin typeface="Helvetica Neue"/>
                <a:ea typeface="Helvetica Neue"/>
                <a:cs typeface="Helvetica Neue"/>
                <a:sym typeface="Helvetica Neue"/>
              </a:rPr>
              <a:t>presentation</a:t>
            </a:r>
            <a:r>
              <a:rPr lang="en" sz="1200">
                <a:latin typeface="Helvetica Neue"/>
                <a:ea typeface="Helvetica Neue"/>
                <a:cs typeface="Helvetica Neue"/>
                <a:sym typeface="Helvetica Neue"/>
              </a:rPr>
              <a:t> is the updating of new data</a:t>
            </a:r>
            <a:endParaRPr sz="1200">
              <a:latin typeface="Helvetica Neue"/>
              <a:ea typeface="Helvetica Neue"/>
              <a:cs typeface="Helvetica Neue"/>
              <a:sym typeface="Helvetica Neue"/>
            </a:endParaRPr>
          </a:p>
          <a:p>
            <a:pPr indent="0" lvl="0" marL="0" marR="0" rtl="0" algn="l">
              <a:lnSpc>
                <a:spcPct val="150000"/>
              </a:lnSpc>
              <a:spcBef>
                <a:spcPts val="0"/>
              </a:spcBef>
              <a:spcAft>
                <a:spcPts val="0"/>
              </a:spcAft>
              <a:buNone/>
            </a:pPr>
            <a:r>
              <a:t/>
            </a:r>
            <a:endParaRPr sz="1200">
              <a:latin typeface="Helvetica Neue"/>
              <a:ea typeface="Helvetica Neue"/>
              <a:cs typeface="Helvetica Neue"/>
              <a:sym typeface="Helvetica Neue"/>
            </a:endParaRPr>
          </a:p>
        </p:txBody>
      </p:sp>
      <p:sp>
        <p:nvSpPr>
          <p:cNvPr id="153" name="Google Shape;153;p30"/>
          <p:cNvSpPr txBox="1"/>
          <p:nvPr>
            <p:ph idx="12" type="sldNum"/>
          </p:nvPr>
        </p:nvSpPr>
        <p:spPr>
          <a:xfrm>
            <a:off x="8483374" y="4840498"/>
            <a:ext cx="495900" cy="273825"/>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000000"/>
              </a:buClr>
              <a:buFont typeface="Arial"/>
              <a:buNone/>
            </a:pPr>
            <a:fld id="{00000000-1234-1234-1234-123412341234}" type="slidenum">
              <a:rPr lang="en" sz="1100"/>
              <a:t>‹#›</a:t>
            </a:fld>
            <a:endParaRPr sz="1100"/>
          </a:p>
        </p:txBody>
      </p:sp>
      <p:sp>
        <p:nvSpPr>
          <p:cNvPr id="154" name="Google Shape;154;p30"/>
          <p:cNvSpPr txBox="1"/>
          <p:nvPr/>
        </p:nvSpPr>
        <p:spPr>
          <a:xfrm>
            <a:off x="288900" y="2397700"/>
            <a:ext cx="5622900" cy="177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300">
                <a:solidFill>
                  <a:schemeClr val="dk1"/>
                </a:solidFill>
                <a:latin typeface="Helvetica Neue"/>
                <a:ea typeface="Helvetica Neue"/>
                <a:cs typeface="Helvetica Neue"/>
                <a:sym typeface="Helvetica Neue"/>
              </a:rPr>
              <a:t>Solution: </a:t>
            </a:r>
            <a:endParaRPr b="1" sz="13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en" sz="1200">
                <a:solidFill>
                  <a:schemeClr val="dk1"/>
                </a:solidFill>
                <a:latin typeface="Helvetica Neue"/>
                <a:ea typeface="Helvetica Neue"/>
                <a:cs typeface="Helvetica Neue"/>
                <a:sym typeface="Helvetica Neue"/>
              </a:rPr>
              <a:t>A dashboard with production integrated with both python and tableau scripts. A dashboard template and design scheme is preset, and all data can be updated and processed through a few clicks within python and tableau scripts to create new visuals. Those can be converted to the dashboard, to easily make a monthly report. </a:t>
            </a:r>
            <a:endParaRPr/>
          </a:p>
        </p:txBody>
      </p:sp>
      <p:sp>
        <p:nvSpPr>
          <p:cNvPr id="155" name="Google Shape;155;p30"/>
          <p:cNvSpPr/>
          <p:nvPr/>
        </p:nvSpPr>
        <p:spPr>
          <a:xfrm>
            <a:off x="6336050" y="2613225"/>
            <a:ext cx="2457600" cy="1680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0"/>
          <p:cNvSpPr/>
          <p:nvPr/>
        </p:nvSpPr>
        <p:spPr>
          <a:xfrm>
            <a:off x="6478075" y="3130500"/>
            <a:ext cx="770400" cy="491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Summary</a:t>
            </a:r>
            <a:endParaRPr i="1" sz="1000"/>
          </a:p>
        </p:txBody>
      </p:sp>
      <p:sp>
        <p:nvSpPr>
          <p:cNvPr id="157" name="Google Shape;157;p30"/>
          <p:cNvSpPr/>
          <p:nvPr/>
        </p:nvSpPr>
        <p:spPr>
          <a:xfrm>
            <a:off x="7346000" y="3103900"/>
            <a:ext cx="1298100" cy="1026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Visual </a:t>
            </a:r>
            <a:endParaRPr i="1" sz="1000"/>
          </a:p>
          <a:p>
            <a:pPr indent="0" lvl="0" marL="0" rtl="0" algn="l">
              <a:spcBef>
                <a:spcPts val="0"/>
              </a:spcBef>
              <a:spcAft>
                <a:spcPts val="0"/>
              </a:spcAft>
              <a:buNone/>
            </a:pPr>
            <a:r>
              <a:rPr i="1" lang="en" sz="1000"/>
              <a:t>+</a:t>
            </a:r>
            <a:endParaRPr i="1" sz="1000"/>
          </a:p>
          <a:p>
            <a:pPr indent="0" lvl="0" marL="0" rtl="0" algn="l">
              <a:spcBef>
                <a:spcPts val="0"/>
              </a:spcBef>
              <a:spcAft>
                <a:spcPts val="0"/>
              </a:spcAft>
              <a:buNone/>
            </a:pPr>
            <a:r>
              <a:rPr i="1" lang="en" sz="1000"/>
              <a:t>Description of Data</a:t>
            </a:r>
            <a:endParaRPr i="1" sz="1000"/>
          </a:p>
        </p:txBody>
      </p:sp>
      <p:sp>
        <p:nvSpPr>
          <p:cNvPr id="158" name="Google Shape;158;p30"/>
          <p:cNvSpPr/>
          <p:nvPr/>
        </p:nvSpPr>
        <p:spPr>
          <a:xfrm>
            <a:off x="6478075" y="2730200"/>
            <a:ext cx="2178900" cy="273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000"/>
              <a:t>Data Source</a:t>
            </a:r>
            <a:endParaRPr i="1"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cxnSp>
        <p:nvCxnSpPr>
          <p:cNvPr id="163" name="Google Shape;163;p31"/>
          <p:cNvCxnSpPr/>
          <p:nvPr/>
        </p:nvCxnSpPr>
        <p:spPr>
          <a:xfrm>
            <a:off x="4283194" y="5290988"/>
            <a:ext cx="8261325" cy="0"/>
          </a:xfrm>
          <a:prstGeom prst="straightConnector1">
            <a:avLst/>
          </a:prstGeom>
          <a:noFill/>
          <a:ln cap="flat" cmpd="sng" w="19050">
            <a:solidFill>
              <a:srgbClr val="000000"/>
            </a:solidFill>
            <a:prstDash val="solid"/>
            <a:miter lim="800000"/>
            <a:headEnd len="sm" w="sm" type="none"/>
            <a:tailEnd len="sm" w="sm" type="none"/>
          </a:ln>
        </p:spPr>
      </p:cxnSp>
      <p:cxnSp>
        <p:nvCxnSpPr>
          <p:cNvPr id="164" name="Google Shape;164;p31"/>
          <p:cNvCxnSpPr/>
          <p:nvPr/>
        </p:nvCxnSpPr>
        <p:spPr>
          <a:xfrm>
            <a:off x="382744" y="850894"/>
            <a:ext cx="8261325" cy="0"/>
          </a:xfrm>
          <a:prstGeom prst="straightConnector1">
            <a:avLst/>
          </a:prstGeom>
          <a:noFill/>
          <a:ln cap="flat" cmpd="sng" w="19050">
            <a:solidFill>
              <a:srgbClr val="000000"/>
            </a:solidFill>
            <a:prstDash val="solid"/>
            <a:miter lim="800000"/>
            <a:headEnd len="sm" w="sm" type="none"/>
            <a:tailEnd len="sm" w="sm" type="none"/>
          </a:ln>
        </p:spPr>
      </p:cxnSp>
      <p:sp>
        <p:nvSpPr>
          <p:cNvPr id="165" name="Google Shape;165;p31"/>
          <p:cNvSpPr txBox="1"/>
          <p:nvPr/>
        </p:nvSpPr>
        <p:spPr>
          <a:xfrm>
            <a:off x="422663" y="163950"/>
            <a:ext cx="8100675" cy="86175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500">
                <a:solidFill>
                  <a:srgbClr val="0C0C0C"/>
                </a:solidFill>
                <a:latin typeface="Helvetica Neue"/>
                <a:ea typeface="Helvetica Neue"/>
                <a:cs typeface="Helvetica Neue"/>
                <a:sym typeface="Helvetica Neue"/>
              </a:rPr>
              <a:t>2: Data, Workflow</a:t>
            </a:r>
            <a:endParaRPr i="1" sz="1500">
              <a:solidFill>
                <a:srgbClr val="0C0C0C"/>
              </a:solidFill>
              <a:latin typeface="Helvetica Neue"/>
              <a:ea typeface="Helvetica Neue"/>
              <a:cs typeface="Helvetica Neue"/>
              <a:sym typeface="Helvetica Neue"/>
            </a:endParaRPr>
          </a:p>
        </p:txBody>
      </p:sp>
      <p:cxnSp>
        <p:nvCxnSpPr>
          <p:cNvPr id="166" name="Google Shape;166;p31"/>
          <p:cNvCxnSpPr/>
          <p:nvPr/>
        </p:nvCxnSpPr>
        <p:spPr>
          <a:xfrm>
            <a:off x="382744" y="850894"/>
            <a:ext cx="8261325" cy="0"/>
          </a:xfrm>
          <a:prstGeom prst="straightConnector1">
            <a:avLst/>
          </a:prstGeom>
          <a:noFill/>
          <a:ln cap="flat" cmpd="sng" w="19050">
            <a:solidFill>
              <a:srgbClr val="000000"/>
            </a:solidFill>
            <a:prstDash val="solid"/>
            <a:miter lim="800000"/>
            <a:headEnd len="sm" w="sm" type="none"/>
            <a:tailEnd len="sm" w="sm" type="none"/>
          </a:ln>
        </p:spPr>
      </p:cxnSp>
      <p:sp>
        <p:nvSpPr>
          <p:cNvPr id="167" name="Google Shape;167;p31"/>
          <p:cNvSpPr txBox="1"/>
          <p:nvPr/>
        </p:nvSpPr>
        <p:spPr>
          <a:xfrm>
            <a:off x="285750" y="911400"/>
            <a:ext cx="8358300" cy="3337650"/>
          </a:xfrm>
          <a:prstGeom prst="rect">
            <a:avLst/>
          </a:prstGeom>
          <a:noFill/>
          <a:ln>
            <a:noFill/>
          </a:ln>
        </p:spPr>
        <p:txBody>
          <a:bodyPr anchorCtr="0" anchor="ctr" bIns="68575" lIns="68575" spcFirstLastPara="1" rIns="68575" wrap="square" tIns="68575">
            <a:normAutofit/>
          </a:bodyPr>
          <a:lstStyle/>
          <a:p>
            <a:pPr indent="0" lvl="0" marL="0" marR="0" rtl="0" algn="l">
              <a:lnSpc>
                <a:spcPct val="150000"/>
              </a:lnSpc>
              <a:spcBef>
                <a:spcPts val="0"/>
              </a:spcBef>
              <a:spcAft>
                <a:spcPts val="0"/>
              </a:spcAft>
              <a:buNone/>
            </a:pPr>
            <a:r>
              <a:rPr b="1" lang="en" sz="1300">
                <a:latin typeface="Helvetica Neue"/>
                <a:ea typeface="Helvetica Neue"/>
                <a:cs typeface="Helvetica Neue"/>
                <a:sym typeface="Helvetica Neue"/>
              </a:rPr>
              <a:t>Data Sources:</a:t>
            </a:r>
            <a:endParaRPr b="1" sz="1300">
              <a:latin typeface="Helvetica Neue"/>
              <a:ea typeface="Helvetica Neue"/>
              <a:cs typeface="Helvetica Neue"/>
              <a:sym typeface="Helvetica Neue"/>
            </a:endParaRPr>
          </a:p>
          <a:p>
            <a:pPr indent="-241300" lvl="0" marL="342900" marR="0" rtl="0" algn="l">
              <a:lnSpc>
                <a:spcPct val="150000"/>
              </a:lnSpc>
              <a:spcBef>
                <a:spcPts val="0"/>
              </a:spcBef>
              <a:spcAft>
                <a:spcPts val="0"/>
              </a:spcAft>
              <a:buSzPts val="1200"/>
              <a:buFont typeface="Helvetica Neue"/>
              <a:buChar char="●"/>
            </a:pPr>
            <a:r>
              <a:rPr lang="en" sz="1200">
                <a:latin typeface="Helvetica Neue"/>
                <a:ea typeface="Helvetica Neue"/>
                <a:cs typeface="Helvetica Neue"/>
                <a:sym typeface="Helvetica Neue"/>
              </a:rPr>
              <a:t>Unique sources amassed from both online (government, other free agencies), and private sources were used. Those include MTA, BLS, TSA, and additional confidential sources. </a:t>
            </a:r>
            <a:endParaRPr sz="1200">
              <a:latin typeface="Helvetica Neue"/>
              <a:ea typeface="Helvetica Neue"/>
              <a:cs typeface="Helvetica Neue"/>
              <a:sym typeface="Helvetica Neue"/>
            </a:endParaRPr>
          </a:p>
          <a:p>
            <a:pPr indent="0" lvl="0" marL="0" marR="0" rtl="0" algn="l">
              <a:lnSpc>
                <a:spcPct val="150000"/>
              </a:lnSpc>
              <a:spcBef>
                <a:spcPts val="0"/>
              </a:spcBef>
              <a:spcAft>
                <a:spcPts val="0"/>
              </a:spcAft>
              <a:buNone/>
            </a:pPr>
            <a:r>
              <a:t/>
            </a:r>
            <a:endParaRPr sz="1200">
              <a:latin typeface="Helvetica Neue"/>
              <a:ea typeface="Helvetica Neue"/>
              <a:cs typeface="Helvetica Neue"/>
              <a:sym typeface="Helvetica Neue"/>
            </a:endParaRPr>
          </a:p>
          <a:p>
            <a:pPr indent="0" lvl="0" marL="0" marR="0" rtl="0" algn="l">
              <a:lnSpc>
                <a:spcPct val="150000"/>
              </a:lnSpc>
              <a:spcBef>
                <a:spcPts val="0"/>
              </a:spcBef>
              <a:spcAft>
                <a:spcPts val="0"/>
              </a:spcAft>
              <a:buNone/>
            </a:pPr>
            <a:r>
              <a:rPr b="1" lang="en" sz="1300">
                <a:latin typeface="Helvetica Neue"/>
                <a:ea typeface="Helvetica Neue"/>
                <a:cs typeface="Helvetica Neue"/>
                <a:sym typeface="Helvetica Neue"/>
              </a:rPr>
              <a:t>Data Handling:</a:t>
            </a:r>
            <a:endParaRPr b="1" sz="1300">
              <a:latin typeface="Helvetica Neue"/>
              <a:ea typeface="Helvetica Neue"/>
              <a:cs typeface="Helvetica Neue"/>
              <a:sym typeface="Helvetica Neue"/>
            </a:endParaRPr>
          </a:p>
          <a:p>
            <a:pPr indent="-241300" lvl="0" marL="342900" marR="0" rtl="0" algn="l">
              <a:lnSpc>
                <a:spcPct val="150000"/>
              </a:lnSpc>
              <a:spcBef>
                <a:spcPts val="0"/>
              </a:spcBef>
              <a:spcAft>
                <a:spcPts val="0"/>
              </a:spcAft>
              <a:buSzPts val="1200"/>
              <a:buFont typeface="Helvetica Neue"/>
              <a:buChar char="●"/>
            </a:pPr>
            <a:r>
              <a:rPr lang="en" sz="1200">
                <a:latin typeface="Helvetica Neue"/>
                <a:ea typeface="Helvetica Neue"/>
                <a:cs typeface="Helvetica Neue"/>
                <a:sym typeface="Helvetica Neue"/>
              </a:rPr>
              <a:t>Each source has a unique script assigned, either through Python or Tableau scripts, for which visuals can be easily updated. They’re made to take in the strict format of how the data is given from the vendor.</a:t>
            </a:r>
            <a:endParaRPr sz="1200">
              <a:latin typeface="Helvetica Neue"/>
              <a:ea typeface="Helvetica Neue"/>
              <a:cs typeface="Helvetica Neue"/>
              <a:sym typeface="Helvetica Neue"/>
            </a:endParaRPr>
          </a:p>
          <a:p>
            <a:pPr indent="0" lvl="0" marL="0" marR="0" rtl="0" algn="l">
              <a:lnSpc>
                <a:spcPct val="150000"/>
              </a:lnSpc>
              <a:spcBef>
                <a:spcPts val="0"/>
              </a:spcBef>
              <a:spcAft>
                <a:spcPts val="0"/>
              </a:spcAft>
              <a:buNone/>
            </a:pPr>
            <a:r>
              <a:t/>
            </a:r>
            <a:endParaRPr sz="1200">
              <a:latin typeface="Helvetica Neue"/>
              <a:ea typeface="Helvetica Neue"/>
              <a:cs typeface="Helvetica Neue"/>
              <a:sym typeface="Helvetica Neue"/>
            </a:endParaRPr>
          </a:p>
          <a:p>
            <a:pPr indent="0" lvl="0" marL="0" marR="0" rtl="0" algn="l">
              <a:lnSpc>
                <a:spcPct val="150000"/>
              </a:lnSpc>
              <a:spcBef>
                <a:spcPts val="0"/>
              </a:spcBef>
              <a:spcAft>
                <a:spcPts val="0"/>
              </a:spcAft>
              <a:buNone/>
            </a:pPr>
            <a:r>
              <a:rPr b="1" lang="en" sz="1300">
                <a:latin typeface="Helvetica Neue"/>
                <a:ea typeface="Helvetica Neue"/>
                <a:cs typeface="Helvetica Neue"/>
                <a:sym typeface="Helvetica Neue"/>
              </a:rPr>
              <a:t>Final Product:</a:t>
            </a:r>
            <a:endParaRPr b="1" sz="1300">
              <a:latin typeface="Helvetica Neue"/>
              <a:ea typeface="Helvetica Neue"/>
              <a:cs typeface="Helvetica Neue"/>
              <a:sym typeface="Helvetica Neue"/>
            </a:endParaRPr>
          </a:p>
          <a:p>
            <a:pPr indent="-241300" lvl="0" marL="342900" marR="0" rtl="0" algn="l">
              <a:lnSpc>
                <a:spcPct val="150000"/>
              </a:lnSpc>
              <a:spcBef>
                <a:spcPts val="0"/>
              </a:spcBef>
              <a:spcAft>
                <a:spcPts val="0"/>
              </a:spcAft>
              <a:buSzPts val="1200"/>
              <a:buFont typeface="Helvetica Neue"/>
              <a:buChar char="●"/>
            </a:pPr>
            <a:r>
              <a:rPr lang="en" sz="1200">
                <a:latin typeface="Helvetica Neue"/>
                <a:ea typeface="Helvetica Neue"/>
                <a:cs typeface="Helvetica Neue"/>
                <a:sym typeface="Helvetica Neue"/>
              </a:rPr>
              <a:t>Multi-page dashboard to be updated monthly. Pages assigned per category of relation to travel (i.e., Hotel Performance, Consumer Sentiment, Employment). </a:t>
            </a:r>
            <a:endParaRPr sz="1200">
              <a:latin typeface="Helvetica Neue"/>
              <a:ea typeface="Helvetica Neue"/>
              <a:cs typeface="Helvetica Neue"/>
              <a:sym typeface="Helvetica Neue"/>
            </a:endParaRPr>
          </a:p>
        </p:txBody>
      </p:sp>
      <p:sp>
        <p:nvSpPr>
          <p:cNvPr id="168" name="Google Shape;168;p31"/>
          <p:cNvSpPr txBox="1"/>
          <p:nvPr>
            <p:ph idx="12" type="sldNum"/>
          </p:nvPr>
        </p:nvSpPr>
        <p:spPr>
          <a:xfrm>
            <a:off x="8483374" y="4840498"/>
            <a:ext cx="495900" cy="273825"/>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cxnSp>
        <p:nvCxnSpPr>
          <p:cNvPr id="173" name="Google Shape;173;p32"/>
          <p:cNvCxnSpPr/>
          <p:nvPr/>
        </p:nvCxnSpPr>
        <p:spPr>
          <a:xfrm>
            <a:off x="4283194" y="5290988"/>
            <a:ext cx="8261325" cy="0"/>
          </a:xfrm>
          <a:prstGeom prst="straightConnector1">
            <a:avLst/>
          </a:prstGeom>
          <a:noFill/>
          <a:ln cap="flat" cmpd="sng" w="19050">
            <a:solidFill>
              <a:srgbClr val="000000"/>
            </a:solidFill>
            <a:prstDash val="solid"/>
            <a:miter lim="800000"/>
            <a:headEnd len="sm" w="sm" type="none"/>
            <a:tailEnd len="sm" w="sm" type="none"/>
          </a:ln>
        </p:spPr>
      </p:cxnSp>
      <p:cxnSp>
        <p:nvCxnSpPr>
          <p:cNvPr id="174" name="Google Shape;174;p32"/>
          <p:cNvCxnSpPr/>
          <p:nvPr/>
        </p:nvCxnSpPr>
        <p:spPr>
          <a:xfrm>
            <a:off x="382744" y="850894"/>
            <a:ext cx="8261325" cy="0"/>
          </a:xfrm>
          <a:prstGeom prst="straightConnector1">
            <a:avLst/>
          </a:prstGeom>
          <a:noFill/>
          <a:ln cap="flat" cmpd="sng" w="19050">
            <a:solidFill>
              <a:srgbClr val="000000"/>
            </a:solidFill>
            <a:prstDash val="solid"/>
            <a:miter lim="800000"/>
            <a:headEnd len="sm" w="sm" type="none"/>
            <a:tailEnd len="sm" w="sm" type="none"/>
          </a:ln>
        </p:spPr>
      </p:cxnSp>
      <p:sp>
        <p:nvSpPr>
          <p:cNvPr id="175" name="Google Shape;175;p32"/>
          <p:cNvSpPr txBox="1"/>
          <p:nvPr/>
        </p:nvSpPr>
        <p:spPr>
          <a:xfrm>
            <a:off x="422663" y="163950"/>
            <a:ext cx="8100675" cy="86175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500">
                <a:solidFill>
                  <a:srgbClr val="0C0C0C"/>
                </a:solidFill>
                <a:latin typeface="Helvetica Neue"/>
                <a:ea typeface="Helvetica Neue"/>
                <a:cs typeface="Helvetica Neue"/>
                <a:sym typeface="Helvetica Neue"/>
              </a:rPr>
              <a:t>3: Example </a:t>
            </a:r>
            <a:r>
              <a:rPr b="1" lang="en" sz="1500">
                <a:solidFill>
                  <a:srgbClr val="0C0C0C"/>
                </a:solidFill>
                <a:latin typeface="Helvetica Neue"/>
                <a:ea typeface="Helvetica Neue"/>
                <a:cs typeface="Helvetica Neue"/>
                <a:sym typeface="Helvetica Neue"/>
              </a:rPr>
              <a:t>Visualizations</a:t>
            </a:r>
            <a:endParaRPr i="1" sz="1500">
              <a:solidFill>
                <a:srgbClr val="0C0C0C"/>
              </a:solidFill>
              <a:latin typeface="Helvetica Neue"/>
              <a:ea typeface="Helvetica Neue"/>
              <a:cs typeface="Helvetica Neue"/>
              <a:sym typeface="Helvetica Neue"/>
            </a:endParaRPr>
          </a:p>
        </p:txBody>
      </p:sp>
      <p:cxnSp>
        <p:nvCxnSpPr>
          <p:cNvPr id="176" name="Google Shape;176;p32"/>
          <p:cNvCxnSpPr/>
          <p:nvPr/>
        </p:nvCxnSpPr>
        <p:spPr>
          <a:xfrm>
            <a:off x="382744" y="850894"/>
            <a:ext cx="8261325" cy="0"/>
          </a:xfrm>
          <a:prstGeom prst="straightConnector1">
            <a:avLst/>
          </a:prstGeom>
          <a:noFill/>
          <a:ln cap="flat" cmpd="sng" w="19050">
            <a:solidFill>
              <a:srgbClr val="000000"/>
            </a:solidFill>
            <a:prstDash val="solid"/>
            <a:miter lim="800000"/>
            <a:headEnd len="sm" w="sm" type="none"/>
            <a:tailEnd len="sm" w="sm" type="none"/>
          </a:ln>
        </p:spPr>
      </p:cxnSp>
      <p:sp>
        <p:nvSpPr>
          <p:cNvPr id="177" name="Google Shape;177;p32"/>
          <p:cNvSpPr txBox="1"/>
          <p:nvPr>
            <p:ph idx="12" type="sldNum"/>
          </p:nvPr>
        </p:nvSpPr>
        <p:spPr>
          <a:xfrm>
            <a:off x="8483374" y="4840498"/>
            <a:ext cx="495900" cy="273825"/>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178" name="Google Shape;178;p32"/>
          <p:cNvPicPr preferRelativeResize="0"/>
          <p:nvPr/>
        </p:nvPicPr>
        <p:blipFill>
          <a:blip r:embed="rId3">
            <a:alphaModFix/>
          </a:blip>
          <a:stretch>
            <a:fillRect/>
          </a:stretch>
        </p:blipFill>
        <p:spPr>
          <a:xfrm>
            <a:off x="4385475" y="1242566"/>
            <a:ext cx="4708400" cy="3199535"/>
          </a:xfrm>
          <a:prstGeom prst="rect">
            <a:avLst/>
          </a:prstGeom>
          <a:noFill/>
          <a:ln>
            <a:noFill/>
          </a:ln>
        </p:spPr>
      </p:pic>
      <p:pic>
        <p:nvPicPr>
          <p:cNvPr id="179" name="Google Shape;179;p32"/>
          <p:cNvPicPr preferRelativeResize="0"/>
          <p:nvPr/>
        </p:nvPicPr>
        <p:blipFill>
          <a:blip r:embed="rId4">
            <a:alphaModFix/>
          </a:blip>
          <a:stretch>
            <a:fillRect/>
          </a:stretch>
        </p:blipFill>
        <p:spPr>
          <a:xfrm>
            <a:off x="206679" y="1025700"/>
            <a:ext cx="4178800" cy="36332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cxnSp>
        <p:nvCxnSpPr>
          <p:cNvPr id="184" name="Google Shape;184;p33"/>
          <p:cNvCxnSpPr/>
          <p:nvPr/>
        </p:nvCxnSpPr>
        <p:spPr>
          <a:xfrm>
            <a:off x="4283194" y="5290988"/>
            <a:ext cx="8261325" cy="0"/>
          </a:xfrm>
          <a:prstGeom prst="straightConnector1">
            <a:avLst/>
          </a:prstGeom>
          <a:noFill/>
          <a:ln cap="flat" cmpd="sng" w="19050">
            <a:solidFill>
              <a:srgbClr val="000000"/>
            </a:solidFill>
            <a:prstDash val="solid"/>
            <a:miter lim="800000"/>
            <a:headEnd len="sm" w="sm" type="none"/>
            <a:tailEnd len="sm" w="sm" type="none"/>
          </a:ln>
        </p:spPr>
      </p:cxnSp>
      <p:cxnSp>
        <p:nvCxnSpPr>
          <p:cNvPr id="185" name="Google Shape;185;p33"/>
          <p:cNvCxnSpPr/>
          <p:nvPr/>
        </p:nvCxnSpPr>
        <p:spPr>
          <a:xfrm>
            <a:off x="-4337821" y="3431353"/>
            <a:ext cx="3729600" cy="0"/>
          </a:xfrm>
          <a:prstGeom prst="straightConnector1">
            <a:avLst/>
          </a:prstGeom>
          <a:noFill/>
          <a:ln cap="flat" cmpd="sng" w="12700">
            <a:solidFill>
              <a:schemeClr val="dk1"/>
            </a:solidFill>
            <a:prstDash val="solid"/>
            <a:miter lim="800000"/>
            <a:headEnd len="sm" w="sm" type="none"/>
            <a:tailEnd len="sm" w="sm" type="none"/>
          </a:ln>
        </p:spPr>
      </p:cxnSp>
      <p:cxnSp>
        <p:nvCxnSpPr>
          <p:cNvPr id="186" name="Google Shape;186;p33"/>
          <p:cNvCxnSpPr/>
          <p:nvPr/>
        </p:nvCxnSpPr>
        <p:spPr>
          <a:xfrm>
            <a:off x="-4337807" y="3027703"/>
            <a:ext cx="3961800" cy="0"/>
          </a:xfrm>
          <a:prstGeom prst="straightConnector1">
            <a:avLst/>
          </a:prstGeom>
          <a:noFill/>
          <a:ln cap="flat" cmpd="sng" w="12700">
            <a:solidFill>
              <a:schemeClr val="dk1"/>
            </a:solidFill>
            <a:prstDash val="solid"/>
            <a:miter lim="800000"/>
            <a:headEnd len="sm" w="sm" type="none"/>
            <a:tailEnd len="sm" w="sm" type="none"/>
          </a:ln>
        </p:spPr>
      </p:cxnSp>
      <p:sp>
        <p:nvSpPr>
          <p:cNvPr id="187" name="Google Shape;187;p33"/>
          <p:cNvSpPr txBox="1"/>
          <p:nvPr/>
        </p:nvSpPr>
        <p:spPr>
          <a:xfrm>
            <a:off x="-2464369" y="1023038"/>
            <a:ext cx="1482525" cy="220725"/>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en" sz="1800">
                <a:latin typeface="Helvetica Neue"/>
                <a:ea typeface="Helvetica Neue"/>
                <a:cs typeface="Helvetica Neue"/>
                <a:sym typeface="Helvetica Neue"/>
              </a:rPr>
              <a:t>Challenge:</a:t>
            </a:r>
            <a:endParaRPr b="1" sz="1800">
              <a:latin typeface="Helvetica Neue"/>
              <a:ea typeface="Helvetica Neue"/>
              <a:cs typeface="Helvetica Neue"/>
              <a:sym typeface="Helvetica Neue"/>
            </a:endParaRPr>
          </a:p>
        </p:txBody>
      </p:sp>
      <p:cxnSp>
        <p:nvCxnSpPr>
          <p:cNvPr id="188" name="Google Shape;188;p33"/>
          <p:cNvCxnSpPr/>
          <p:nvPr/>
        </p:nvCxnSpPr>
        <p:spPr>
          <a:xfrm>
            <a:off x="382744" y="850894"/>
            <a:ext cx="8261325" cy="0"/>
          </a:xfrm>
          <a:prstGeom prst="straightConnector1">
            <a:avLst/>
          </a:prstGeom>
          <a:noFill/>
          <a:ln cap="flat" cmpd="sng" w="19050">
            <a:solidFill>
              <a:srgbClr val="000000"/>
            </a:solidFill>
            <a:prstDash val="solid"/>
            <a:miter lim="800000"/>
            <a:headEnd len="sm" w="sm" type="none"/>
            <a:tailEnd len="sm" w="sm" type="none"/>
          </a:ln>
        </p:spPr>
      </p:cxnSp>
      <p:sp>
        <p:nvSpPr>
          <p:cNvPr id="189" name="Google Shape;189;p33"/>
          <p:cNvSpPr txBox="1"/>
          <p:nvPr/>
        </p:nvSpPr>
        <p:spPr>
          <a:xfrm>
            <a:off x="422663" y="163950"/>
            <a:ext cx="8100675" cy="86175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rPr b="1" lang="en" sz="1500">
                <a:solidFill>
                  <a:srgbClr val="0C0C0C"/>
                </a:solidFill>
                <a:latin typeface="Helvetica Neue"/>
                <a:ea typeface="Helvetica Neue"/>
                <a:cs typeface="Helvetica Neue"/>
                <a:sym typeface="Helvetica Neue"/>
              </a:rPr>
              <a:t>Hospitality Company: Master Summary</a:t>
            </a:r>
            <a:endParaRPr i="1" sz="1500">
              <a:solidFill>
                <a:srgbClr val="0C0C0C"/>
              </a:solidFill>
              <a:latin typeface="Helvetica Neue"/>
              <a:ea typeface="Helvetica Neue"/>
              <a:cs typeface="Helvetica Neue"/>
              <a:sym typeface="Helvetica Neue"/>
            </a:endParaRPr>
          </a:p>
        </p:txBody>
      </p:sp>
      <p:cxnSp>
        <p:nvCxnSpPr>
          <p:cNvPr id="190" name="Google Shape;190;p33"/>
          <p:cNvCxnSpPr/>
          <p:nvPr/>
        </p:nvCxnSpPr>
        <p:spPr>
          <a:xfrm>
            <a:off x="382744" y="850894"/>
            <a:ext cx="8261325" cy="0"/>
          </a:xfrm>
          <a:prstGeom prst="straightConnector1">
            <a:avLst/>
          </a:prstGeom>
          <a:noFill/>
          <a:ln cap="flat" cmpd="sng" w="19050">
            <a:solidFill>
              <a:srgbClr val="000000"/>
            </a:solidFill>
            <a:prstDash val="solid"/>
            <a:miter lim="800000"/>
            <a:headEnd len="sm" w="sm" type="none"/>
            <a:tailEnd len="sm" w="sm" type="none"/>
          </a:ln>
        </p:spPr>
      </p:cxnSp>
      <p:sp>
        <p:nvSpPr>
          <p:cNvPr id="191" name="Google Shape;191;p33"/>
          <p:cNvSpPr txBox="1"/>
          <p:nvPr/>
        </p:nvSpPr>
        <p:spPr>
          <a:xfrm>
            <a:off x="285750" y="952856"/>
            <a:ext cx="8358300" cy="3617550"/>
          </a:xfrm>
          <a:prstGeom prst="rect">
            <a:avLst/>
          </a:prstGeom>
          <a:noFill/>
          <a:ln>
            <a:noFill/>
          </a:ln>
        </p:spPr>
        <p:txBody>
          <a:bodyPr anchorCtr="0" anchor="ctr" bIns="68575" lIns="68575" spcFirstLastPara="1" rIns="68575" wrap="square" tIns="68575">
            <a:normAutofit/>
          </a:bodyPr>
          <a:lstStyle/>
          <a:p>
            <a:pPr indent="0" lvl="0" marL="0" marR="0" rtl="0" algn="l">
              <a:lnSpc>
                <a:spcPct val="150000"/>
              </a:lnSpc>
              <a:spcBef>
                <a:spcPts val="0"/>
              </a:spcBef>
              <a:spcAft>
                <a:spcPts val="0"/>
              </a:spcAft>
              <a:buNone/>
            </a:pPr>
            <a:r>
              <a:rPr b="1" lang="en" sz="1400">
                <a:latin typeface="Helvetica Neue"/>
                <a:ea typeface="Helvetica Neue"/>
                <a:cs typeface="Helvetica Neue"/>
                <a:sym typeface="Helvetica Neue"/>
              </a:rPr>
              <a:t>Project Guidelines:</a:t>
            </a:r>
            <a:endParaRPr b="1" sz="1400">
              <a:latin typeface="Helvetica Neue"/>
              <a:ea typeface="Helvetica Neue"/>
              <a:cs typeface="Helvetica Neue"/>
              <a:sym typeface="Helvetica Neue"/>
            </a:endParaRPr>
          </a:p>
          <a:p>
            <a:pPr indent="0" lvl="0" marL="0" marR="0" rtl="0" algn="l">
              <a:lnSpc>
                <a:spcPct val="150000"/>
              </a:lnSpc>
              <a:spcBef>
                <a:spcPts val="0"/>
              </a:spcBef>
              <a:spcAft>
                <a:spcPts val="0"/>
              </a:spcAft>
              <a:buNone/>
            </a:pPr>
            <a:r>
              <a:rPr lang="en" sz="1300">
                <a:latin typeface="Helvetica Neue"/>
                <a:ea typeface="Helvetica Neue"/>
                <a:cs typeface="Helvetica Neue"/>
                <a:sym typeface="Helvetica Neue"/>
              </a:rPr>
              <a:t>Synthesize various data sources regarding travel information for Company City into a presentable format to forward to clients and serve as an effective informational tool. </a:t>
            </a:r>
            <a:endParaRPr sz="1300">
              <a:latin typeface="Helvetica Neue"/>
              <a:ea typeface="Helvetica Neue"/>
              <a:cs typeface="Helvetica Neue"/>
              <a:sym typeface="Helvetica Neue"/>
            </a:endParaRPr>
          </a:p>
          <a:p>
            <a:pPr indent="0" lvl="0" marL="0" marR="0" rtl="0" algn="l">
              <a:lnSpc>
                <a:spcPct val="150000"/>
              </a:lnSpc>
              <a:spcBef>
                <a:spcPts val="0"/>
              </a:spcBef>
              <a:spcAft>
                <a:spcPts val="0"/>
              </a:spcAft>
              <a:buNone/>
            </a:pPr>
            <a:r>
              <a:rPr i="1" lang="en" sz="1200">
                <a:latin typeface="Helvetica Neue"/>
                <a:ea typeface="Helvetica Neue"/>
                <a:cs typeface="Helvetica Neue"/>
                <a:sym typeface="Helvetica Neue"/>
              </a:rPr>
              <a:t>Technical Scope: Data Handling, </a:t>
            </a:r>
            <a:r>
              <a:rPr i="1" lang="en" sz="1200">
                <a:latin typeface="Helvetica Neue"/>
                <a:ea typeface="Helvetica Neue"/>
                <a:cs typeface="Helvetica Neue"/>
                <a:sym typeface="Helvetica Neue"/>
              </a:rPr>
              <a:t>Web Scraping</a:t>
            </a:r>
            <a:r>
              <a:rPr i="1" lang="en" sz="1200">
                <a:latin typeface="Helvetica Neue"/>
                <a:ea typeface="Helvetica Neue"/>
                <a:cs typeface="Helvetica Neue"/>
                <a:sym typeface="Helvetica Neue"/>
              </a:rPr>
              <a:t>, Data Visualization, Tableau Programming</a:t>
            </a:r>
            <a:endParaRPr i="1" sz="1200">
              <a:latin typeface="Helvetica Neue"/>
              <a:ea typeface="Helvetica Neue"/>
              <a:cs typeface="Helvetica Neue"/>
              <a:sym typeface="Helvetica Neue"/>
            </a:endParaRPr>
          </a:p>
          <a:p>
            <a:pPr indent="0" lvl="0" marL="0" marR="0" rtl="0" algn="l">
              <a:lnSpc>
                <a:spcPct val="150000"/>
              </a:lnSpc>
              <a:spcBef>
                <a:spcPts val="800"/>
              </a:spcBef>
              <a:spcAft>
                <a:spcPts val="0"/>
              </a:spcAft>
              <a:buNone/>
            </a:pPr>
            <a:r>
              <a:rPr b="1" lang="en" sz="1400">
                <a:latin typeface="Helvetica Neue"/>
                <a:ea typeface="Helvetica Neue"/>
                <a:cs typeface="Helvetica Neue"/>
                <a:sym typeface="Helvetica Neue"/>
              </a:rPr>
              <a:t>Final Deliverable: </a:t>
            </a:r>
            <a:endParaRPr b="1" sz="1400">
              <a:latin typeface="Helvetica Neue"/>
              <a:ea typeface="Helvetica Neue"/>
              <a:cs typeface="Helvetica Neue"/>
              <a:sym typeface="Helvetica Neue"/>
            </a:endParaRPr>
          </a:p>
          <a:p>
            <a:pPr indent="0" lvl="0" marL="0" marR="0" rtl="0" algn="l">
              <a:lnSpc>
                <a:spcPct val="150000"/>
              </a:lnSpc>
              <a:spcBef>
                <a:spcPts val="0"/>
              </a:spcBef>
              <a:spcAft>
                <a:spcPts val="0"/>
              </a:spcAft>
              <a:buNone/>
            </a:pPr>
            <a:r>
              <a:rPr lang="en" sz="1300">
                <a:latin typeface="Helvetica Neue"/>
                <a:ea typeface="Helvetica Neue"/>
                <a:cs typeface="Helvetica Neue"/>
                <a:sym typeface="Helvetica Neue"/>
              </a:rPr>
              <a:t>A semi-auto process for updating a dashboard that integrates usage of Python and Tableau to created updated visuals with newly published data each month, from each unique vendor. With our process, client can create and update monthly dashboards of the quality we’ve given, without any of our help.</a:t>
            </a:r>
            <a:endParaRPr sz="1300">
              <a:latin typeface="Helvetica Neue"/>
              <a:ea typeface="Helvetica Neue"/>
              <a:cs typeface="Helvetica Neue"/>
              <a:sym typeface="Helvetica Neue"/>
            </a:endParaRPr>
          </a:p>
          <a:p>
            <a:pPr indent="0" lvl="0" marL="0" marR="0" rtl="0" algn="l">
              <a:lnSpc>
                <a:spcPct val="150000"/>
              </a:lnSpc>
              <a:spcBef>
                <a:spcPts val="800"/>
              </a:spcBef>
              <a:spcAft>
                <a:spcPts val="800"/>
              </a:spcAft>
              <a:buNone/>
            </a:pPr>
            <a:r>
              <a:t/>
            </a:r>
            <a:endParaRPr sz="1300">
              <a:latin typeface="Helvetica Neue"/>
              <a:ea typeface="Helvetica Neue"/>
              <a:cs typeface="Helvetica Neue"/>
              <a:sym typeface="Helvetica Neue"/>
            </a:endParaRPr>
          </a:p>
        </p:txBody>
      </p:sp>
      <p:sp>
        <p:nvSpPr>
          <p:cNvPr id="192" name="Google Shape;192;p33"/>
          <p:cNvSpPr txBox="1"/>
          <p:nvPr>
            <p:ph idx="12" type="sldNum"/>
          </p:nvPr>
        </p:nvSpPr>
        <p:spPr>
          <a:xfrm>
            <a:off x="8483374" y="4840498"/>
            <a:ext cx="495900" cy="273825"/>
          </a:xfrm>
          <a:prstGeom prst="rect">
            <a:avLst/>
          </a:prstGeom>
        </p:spPr>
        <p:txBody>
          <a:bodyPr anchorCtr="0" anchor="ctr" bIns="68575" lIns="68575" spcFirstLastPara="1" rIns="68575" wrap="square" tIns="68575">
            <a:noAutofit/>
          </a:bodyPr>
          <a:lstStyle/>
          <a:p>
            <a:pPr indent="0" lvl="0" marL="0" rtl="0" algn="r">
              <a:spcBef>
                <a:spcPts val="0"/>
              </a:spcBef>
              <a:spcAft>
                <a:spcPts val="0"/>
              </a:spcAft>
              <a:buClr>
                <a:srgbClr val="000000"/>
              </a:buClr>
              <a:buFont typeface="Arial"/>
              <a:buNone/>
            </a:pPr>
            <a:fld id="{00000000-1234-1234-1234-123412341234}" type="slidenum">
              <a:rPr lang="en" sz="1100"/>
              <a:t>‹#›</a:t>
            </a:fld>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B8500"/>
      </a:accent1>
      <a:accent2>
        <a:srgbClr val="023047"/>
      </a:accent2>
      <a:accent3>
        <a:srgbClr val="219EBC"/>
      </a:accent3>
      <a:accent4>
        <a:srgbClr val="FFB703"/>
      </a:accent4>
      <a:accent5>
        <a:srgbClr val="8ECAE6"/>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