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31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0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0820-46B5-48C6-A1ED-16C54C744F6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82B5A-B45A-4570-A35C-1B77F7AF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 smtClean="0"/>
              <a:t>METODE DETEKSI TEPI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Edge Detection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tepi-tepi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obyek-obyek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detail </a:t>
            </a:r>
            <a:r>
              <a:rPr lang="en-US" dirty="0" err="1"/>
              <a:t>gambar</a:t>
            </a:r>
            <a:r>
              <a:rPr lang="en-US" dirty="0"/>
              <a:t>/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/</a:t>
            </a:r>
            <a:r>
              <a:rPr lang="en-US" dirty="0" err="1"/>
              <a:t>citra</a:t>
            </a:r>
            <a:r>
              <a:rPr lang="en-US" dirty="0"/>
              <a:t> yang blur,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akrena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(edge)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tetangganya</a:t>
            </a:r>
            <a:r>
              <a:rPr lang="en-US" dirty="0"/>
              <a:t>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Sobel</a:t>
            </a:r>
            <a:r>
              <a:rPr lang="en-US" dirty="0"/>
              <a:t>, Prewitt, Laplace, Robert, </a:t>
            </a:r>
            <a:r>
              <a:rPr lang="en-US" dirty="0" err="1"/>
              <a:t>dan</a:t>
            </a:r>
            <a:r>
              <a:rPr lang="en-US" dirty="0"/>
              <a:t> Canny.</a:t>
            </a:r>
          </a:p>
        </p:txBody>
      </p:sp>
    </p:spTree>
    <p:extLst>
      <p:ext uri="{BB962C8B-B14F-4D97-AF65-F5344CB8AC3E}">
        <p14:creationId xmlns:p14="http://schemas.microsoft.com/office/powerpoint/2010/main" val="285016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/>
              <a:t>Canny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tepi</a:t>
            </a:r>
            <a:r>
              <a:rPr lang="en-US" sz="2800" dirty="0"/>
              <a:t> yang optimal. Operator Canny </a:t>
            </a:r>
            <a:r>
              <a:rPr lang="en-US" sz="2800" dirty="0" err="1"/>
              <a:t>menggunakan</a:t>
            </a:r>
            <a:r>
              <a:rPr lang="en-US" sz="2800" dirty="0"/>
              <a:t> Gaussian Derivative Kernel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menyaring</a:t>
            </a:r>
            <a:r>
              <a:rPr lang="en-US" sz="2800" dirty="0"/>
              <a:t> </a:t>
            </a:r>
            <a:r>
              <a:rPr lang="en-US" sz="2800" dirty="0" err="1"/>
              <a:t>kegaduhan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citra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tepi</a:t>
            </a:r>
            <a:r>
              <a:rPr lang="en-US" sz="2800" dirty="0"/>
              <a:t> yang </a:t>
            </a:r>
            <a:r>
              <a:rPr lang="en-US" sz="2800" dirty="0" err="1"/>
              <a:t>halus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78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7" t="56010" r="36962" b="570"/>
          <a:stretch/>
        </p:blipFill>
        <p:spPr>
          <a:xfrm>
            <a:off x="6065950" y="2233876"/>
            <a:ext cx="3179533" cy="33169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4" b="52358"/>
          <a:stretch/>
        </p:blipFill>
        <p:spPr>
          <a:xfrm>
            <a:off x="1777284" y="2233875"/>
            <a:ext cx="3420450" cy="33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7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METODE DETEKSI TEPI</vt:lpstr>
      <vt:lpstr>PowerPoint Presentation</vt:lpstr>
      <vt:lpstr>Canny 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DETEKSI TEPI</dc:title>
  <dc:creator>Windows User</dc:creator>
  <cp:lastModifiedBy>Windows User</cp:lastModifiedBy>
  <cp:revision>2</cp:revision>
  <dcterms:created xsi:type="dcterms:W3CDTF">2019-03-09T02:52:50Z</dcterms:created>
  <dcterms:modified xsi:type="dcterms:W3CDTF">2019-03-09T03:09:32Z</dcterms:modified>
</cp:coreProperties>
</file>