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4A65-753D-49AB-96E8-0A927C3E02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E105-A5D9-497D-81FE-5AC69261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Pengolahan</a:t>
            </a:r>
            <a:r>
              <a:rPr lang="en-US" dirty="0">
                <a:latin typeface="Arial Narrow" panose="020B0606020202030204" pitchFamily="34" charset="0"/>
              </a:rPr>
              <a:t> Citra 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272808" cy="36724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Kelompok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6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Alif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Alfianto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Bhargayu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David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Andika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Dewi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Anggraini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Dita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Handini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Dani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Ramadhan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Suharmoko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2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dirty="0"/>
              <a:t>Robinson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4880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Robinson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Operator Robinson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diperkenalkan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Robinson pada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. Operator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r7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(mask).</a:t>
            </a:r>
          </a:p>
        </p:txBody>
      </p:sp>
    </p:spTree>
    <p:extLst>
      <p:ext uri="{BB962C8B-B14F-4D97-AF65-F5344CB8AC3E}">
        <p14:creationId xmlns:p14="http://schemas.microsoft.com/office/powerpoint/2010/main" val="396149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Robison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38A1236-E05C-4185-AFD3-5BDDA95F5FDB}"/>
              </a:ext>
            </a:extLst>
          </p:cNvPr>
          <p:cNvSpPr/>
          <p:nvPr/>
        </p:nvSpPr>
        <p:spPr>
          <a:xfrm rot="7646970">
            <a:off x="1638341" y="2211583"/>
            <a:ext cx="1045886" cy="27811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0D9C7C-2715-4C81-B15B-F3C075276EF0}"/>
              </a:ext>
            </a:extLst>
          </p:cNvPr>
          <p:cNvSpPr/>
          <p:nvPr/>
        </p:nvSpPr>
        <p:spPr>
          <a:xfrm rot="6808239">
            <a:off x="2393769" y="2384513"/>
            <a:ext cx="1251373" cy="2488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539EF3-6EE4-4B62-B035-21D696102888}"/>
              </a:ext>
            </a:extLst>
          </p:cNvPr>
          <p:cNvSpPr/>
          <p:nvPr/>
        </p:nvSpPr>
        <p:spPr>
          <a:xfrm rot="5400000">
            <a:off x="4412073" y="2069292"/>
            <a:ext cx="446243" cy="3056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7CA9D6-E442-49D6-A2F3-97F923B3BC27}"/>
              </a:ext>
            </a:extLst>
          </p:cNvPr>
          <p:cNvSpPr/>
          <p:nvPr/>
        </p:nvSpPr>
        <p:spPr>
          <a:xfrm rot="4035051">
            <a:off x="5550827" y="2424879"/>
            <a:ext cx="1365152" cy="2545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DAC2E6-FE41-441F-9B6C-30081A9F7F31}"/>
              </a:ext>
            </a:extLst>
          </p:cNvPr>
          <p:cNvSpPr/>
          <p:nvPr/>
        </p:nvSpPr>
        <p:spPr>
          <a:xfrm rot="3602042">
            <a:off x="6760810" y="2207946"/>
            <a:ext cx="937363" cy="2859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F6623-EB53-4513-A520-5816336CC65C}"/>
              </a:ext>
            </a:extLst>
          </p:cNvPr>
          <p:cNvSpPr/>
          <p:nvPr/>
        </p:nvSpPr>
        <p:spPr>
          <a:xfrm>
            <a:off x="323528" y="2828335"/>
            <a:ext cx="1719058" cy="117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delapan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37CE7-11D0-4930-B5FB-EDB849F517BE}"/>
              </a:ext>
            </a:extLst>
          </p:cNvPr>
          <p:cNvSpPr/>
          <p:nvPr/>
        </p:nvSpPr>
        <p:spPr>
          <a:xfrm>
            <a:off x="2051720" y="3137000"/>
            <a:ext cx="1590655" cy="266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Kirsch, Robinson, Sobel dan Prewitt.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224ED-CDF7-408C-97EC-BDC6CE00561E}"/>
              </a:ext>
            </a:extLst>
          </p:cNvPr>
          <p:cNvSpPr/>
          <p:nvPr/>
        </p:nvSpPr>
        <p:spPr>
          <a:xfrm>
            <a:off x="3726752" y="2445242"/>
            <a:ext cx="1924514" cy="379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Mengamati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penyusun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80%. 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E232AE-C601-479C-A0CF-4482B0DEFC03}"/>
              </a:ext>
            </a:extLst>
          </p:cNvPr>
          <p:cNvSpPr/>
          <p:nvPr/>
        </p:nvSpPr>
        <p:spPr>
          <a:xfrm>
            <a:off x="5724128" y="3132422"/>
            <a:ext cx="158417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delapan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abu-abu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(gray scale)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AF3F4-C682-49E1-8CC2-113D3C3CA314}"/>
              </a:ext>
            </a:extLst>
          </p:cNvPr>
          <p:cNvSpPr/>
          <p:nvPr/>
        </p:nvSpPr>
        <p:spPr>
          <a:xfrm>
            <a:off x="7254218" y="2741810"/>
            <a:ext cx="1633382" cy="176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Kirsch dan Robinson. 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3A6FE3-B837-4F7E-AABF-276FAA43C039}"/>
              </a:ext>
            </a:extLst>
          </p:cNvPr>
          <p:cNvSpPr/>
          <p:nvPr/>
        </p:nvSpPr>
        <p:spPr>
          <a:xfrm>
            <a:off x="1732904" y="1196752"/>
            <a:ext cx="6367488" cy="862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68BF-7B43-46ED-8D78-E63DA99B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28857-CD3B-461A-8CE9-6E3A2D945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5628"/>
            <a:ext cx="9180512" cy="688538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623F8B-56D4-4C45-8045-98DABB39D28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22865C-8A1C-472A-918E-40B56202A9D9}"/>
              </a:ext>
            </a:extLst>
          </p:cNvPr>
          <p:cNvSpPr txBox="1">
            <a:spLocks/>
          </p:cNvSpPr>
          <p:nvPr/>
        </p:nvSpPr>
        <p:spPr>
          <a:xfrm>
            <a:off x="609600" y="1463452"/>
            <a:ext cx="8229600" cy="42698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Fungsi ini memungkinkan penghitungan faktor kompresibilitas, koefisien fugitas dan densitas senyawa murni untuk fase cair dan uap dengan persamaan State of Peng-Robinson (PR EOS). 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Suhu, tekanan, berat molar, dan sifat superkritis senyawa yang dipilih harus ditentukan sebagai parameter. </a:t>
            </a:r>
            <a:b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 adalah versi Beta, versi lengkap akan mencakup sistem multikomponen dan persamaan negara lainnya.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109DC7-0928-4247-BF35-A9AA68C572A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</a:p>
        </p:txBody>
      </p:sp>
    </p:spTree>
    <p:extLst>
      <p:ext uri="{BB962C8B-B14F-4D97-AF65-F5344CB8AC3E}">
        <p14:creationId xmlns:p14="http://schemas.microsoft.com/office/powerpoint/2010/main" val="145252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904-2307-4CD1-8938-0BA9D5FC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067D0-81FE-45FA-A629-80A462758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" y="29845"/>
            <a:ext cx="9129468" cy="68281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F6B73-FDA2-414B-BF0A-1C8082521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58" b="72050"/>
          <a:stretch/>
        </p:blipFill>
        <p:spPr>
          <a:xfrm>
            <a:off x="593007" y="1031117"/>
            <a:ext cx="8085860" cy="55066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6307BA-BA52-4FDA-9911-27A1844001F8}"/>
              </a:ext>
            </a:extLst>
          </p:cNvPr>
          <p:cNvSpPr txBox="1">
            <a:spLocks/>
          </p:cNvSpPr>
          <p:nvPr/>
        </p:nvSpPr>
        <p:spPr>
          <a:xfrm>
            <a:off x="457199" y="-6378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6160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90FB-6C71-4167-870B-0EC581D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BFCDD-7636-4853-9E30-7865AEAEB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" y="0"/>
            <a:ext cx="9137786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8B9871-705A-44D7-8943-0A6EADE3D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7" y="1988840"/>
            <a:ext cx="8142905" cy="45945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500323-E50F-4837-AE62-1A5BB58EF18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</a:p>
        </p:txBody>
      </p:sp>
    </p:spTree>
    <p:extLst>
      <p:ext uri="{BB962C8B-B14F-4D97-AF65-F5344CB8AC3E}">
        <p14:creationId xmlns:p14="http://schemas.microsoft.com/office/powerpoint/2010/main" val="367014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6153-F8E4-4B5B-8673-084C3C65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2EB18-7869-49CC-A0EC-081A8439C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" y="27464"/>
            <a:ext cx="9107381" cy="683053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2F5C21-F3AB-455B-A600-72BE95059A0F}"/>
              </a:ext>
            </a:extLst>
          </p:cNvPr>
          <p:cNvSpPr txBox="1">
            <a:spLocks/>
          </p:cNvSpPr>
          <p:nvPr/>
        </p:nvSpPr>
        <p:spPr>
          <a:xfrm>
            <a:off x="851492" y="1146164"/>
            <a:ext cx="7416824" cy="47213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6281B-A7DA-4AAD-B18A-C15F208395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3" t="613" r="33618" b="71437"/>
          <a:stretch/>
        </p:blipFill>
        <p:spPr>
          <a:xfrm>
            <a:off x="611559" y="1318771"/>
            <a:ext cx="7845271" cy="43930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9808A2-E461-4F1A-BAC8-0C88FCBDE0B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1950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C7CA-DCA2-428E-825E-6E9E1506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DF4CD-01B9-4AC1-A2A1-07C737CF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" y="31494"/>
            <a:ext cx="9112667" cy="68265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29917C-36F8-41DF-8D04-185FB98F4C8E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5DFD9-0E41-44C3-B71A-AFE543B3CCC7}"/>
              </a:ext>
            </a:extLst>
          </p:cNvPr>
          <p:cNvSpPr/>
          <p:nvPr/>
        </p:nvSpPr>
        <p:spPr>
          <a:xfrm>
            <a:off x="1691680" y="2828835"/>
            <a:ext cx="6336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i-FI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Fungsi MATLAB ini menyediakan alat pendidikan </a:t>
            </a:r>
            <a:r>
              <a:rPr lang="sv-SE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 memprediksi keseimbangan fase cairan dan dapat dengan mudah diperluas ke sistem multikomponen.</a:t>
            </a:r>
          </a:p>
        </p:txBody>
      </p:sp>
    </p:spTree>
    <p:extLst>
      <p:ext uri="{BB962C8B-B14F-4D97-AF65-F5344CB8AC3E}">
        <p14:creationId xmlns:p14="http://schemas.microsoft.com/office/powerpoint/2010/main" val="309962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1ED-9054-441E-9390-5DFAB622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D708C-4D50-447B-B130-4079C122D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" y="0"/>
            <a:ext cx="9144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5E7DA4-4D36-4160-BA82-AA846C11FD49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SEKIAN DAN TERIMA KASIH</a:t>
            </a:r>
          </a:p>
        </p:txBody>
      </p:sp>
    </p:spTree>
    <p:extLst>
      <p:ext uri="{BB962C8B-B14F-4D97-AF65-F5344CB8AC3E}">
        <p14:creationId xmlns:p14="http://schemas.microsoft.com/office/powerpoint/2010/main" val="301731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113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Times New Roman</vt:lpstr>
      <vt:lpstr>Wingdings</vt:lpstr>
      <vt:lpstr>Office Theme</vt:lpstr>
      <vt:lpstr>Pengolahan Citra Digital</vt:lpstr>
      <vt:lpstr>Robinson</vt:lpstr>
      <vt:lpstr>Penelitian Robison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 Digital</dc:title>
  <dc:creator>Windows User</dc:creator>
  <cp:lastModifiedBy>Aal</cp:lastModifiedBy>
  <cp:revision>30</cp:revision>
  <dcterms:created xsi:type="dcterms:W3CDTF">2019-03-26T08:21:48Z</dcterms:created>
  <dcterms:modified xsi:type="dcterms:W3CDTF">2019-04-02T07:13:51Z</dcterms:modified>
</cp:coreProperties>
</file>