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4660"/>
  </p:normalViewPr>
  <p:slideViewPr>
    <p:cSldViewPr>
      <p:cViewPr varScale="1">
        <p:scale>
          <a:sx n="73" d="100"/>
          <a:sy n="73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7F9A-4851-4D5C-804E-231DE87AB8DA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0D3C6-C0A3-4706-A441-604485703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memberi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nanti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0D3C6-C0A3-4706-A441-604485703E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F78A72-84FA-4E36-A154-D0522F37746C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2A83D8-D472-4F24-89A7-A034E8204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78A72-84FA-4E36-A154-D0522F37746C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A83D8-D472-4F24-89A7-A034E8204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78A72-84FA-4E36-A154-D0522F37746C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A83D8-D472-4F24-89A7-A034E8204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78A72-84FA-4E36-A154-D0522F37746C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A83D8-D472-4F24-89A7-A034E8204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78A72-84FA-4E36-A154-D0522F37746C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A83D8-D472-4F24-89A7-A034E8204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78A72-84FA-4E36-A154-D0522F37746C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A83D8-D472-4F24-89A7-A034E8204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78A72-84FA-4E36-A154-D0522F37746C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A83D8-D472-4F24-89A7-A034E8204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78A72-84FA-4E36-A154-D0522F37746C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A83D8-D472-4F24-89A7-A034E8204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78A72-84FA-4E36-A154-D0522F37746C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A83D8-D472-4F24-89A7-A034E8204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F78A72-84FA-4E36-A154-D0522F37746C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2A83D8-D472-4F24-89A7-A034E8204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F78A72-84FA-4E36-A154-D0522F37746C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2A83D8-D472-4F24-89A7-A034E8204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F78A72-84FA-4E36-A154-D0522F37746C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2A83D8-D472-4F24-89A7-A034E8204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467600" cy="426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Kelompok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3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:</a:t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Rangkas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Prasetio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17421037</a:t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Muhammad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Suhendri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17421075</a:t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Galih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Agus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Saputra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17421010</a:t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Phoby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Sula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Pertiwi J 17421039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36637"/>
            <a:ext cx="8229600" cy="4525963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Deteksi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Tepi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Edge Detection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citra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tepi-tepi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obyek-obyek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citra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tujuannya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menandai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detail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citra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memperbaiki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detail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citra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blur,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akrena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efek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akuisisi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citra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dikatakan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tepi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(edge)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citra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perbedaan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pendeteksian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tepi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canny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7"/>
            <a:ext cx="8229600" cy="4525963"/>
          </a:xfrm>
        </p:spPr>
        <p:txBody>
          <a:bodyPr/>
          <a:lstStyle/>
          <a:p>
            <a:pPr fontAlgn="base"/>
            <a:r>
              <a:rPr lang="en-US" b="1" dirty="0"/>
              <a:t>Canny</a:t>
            </a:r>
            <a:endParaRPr lang="en-US" dirty="0"/>
          </a:p>
          <a:p>
            <a:pPr fontAlgn="base">
              <a:buNone/>
            </a:pPr>
            <a:r>
              <a:rPr lang="en-US" dirty="0" smtClean="0"/>
              <a:t>	Canny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yang optimal. Operator Canny </a:t>
            </a:r>
            <a:r>
              <a:rPr lang="en-US" dirty="0" err="1"/>
              <a:t>menggunakan</a:t>
            </a:r>
            <a:r>
              <a:rPr lang="en-US" dirty="0"/>
              <a:t> Gaussian Derivative Kernel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menyaring</a:t>
            </a:r>
            <a:r>
              <a:rPr lang="en-US" dirty="0"/>
              <a:t> </a:t>
            </a:r>
            <a:r>
              <a:rPr lang="en-US" dirty="0" err="1"/>
              <a:t>kegaduhan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yang </a:t>
            </a:r>
            <a:r>
              <a:rPr lang="en-US" dirty="0" err="1"/>
              <a:t>halus</a:t>
            </a:r>
            <a:r>
              <a:rPr lang="en-US" dirty="0"/>
              <a:t>.</a:t>
            </a:r>
          </a:p>
          <a:p>
            <a:pPr fontAlgn="base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Tepi</a:t>
            </a:r>
            <a:r>
              <a:rPr lang="en-US" dirty="0" smtClean="0"/>
              <a:t> canny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371600"/>
            <a:ext cx="2895600" cy="533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Canny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1334869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Algoritma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mengambil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foto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folder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.</a:t>
            </a:r>
            <a:endParaRPr lang="en-US" dirty="0"/>
          </a:p>
        </p:txBody>
      </p:sp>
      <p:pic>
        <p:nvPicPr>
          <p:cNvPr id="7" name="Picture 6" descr="2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2133600"/>
            <a:ext cx="3733800" cy="4126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62400" y="2096869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convert </a:t>
            </a:r>
            <a:r>
              <a:rPr lang="en-US" dirty="0" err="1" smtClean="0"/>
              <a:t>rgbtogray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Picture 8" descr="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971799"/>
            <a:ext cx="3429000" cy="3866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62400" y="2895600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Algoritma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algoritma</a:t>
            </a:r>
            <a:r>
              <a:rPr lang="en-US" baseline="0" dirty="0" smtClean="0"/>
              <a:t> canny. </a:t>
            </a:r>
            <a:endParaRPr lang="en-US" dirty="0"/>
          </a:p>
        </p:txBody>
      </p:sp>
      <p:pic>
        <p:nvPicPr>
          <p:cNvPr id="11" name="Picture 10" descr="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657600"/>
            <a:ext cx="3048000" cy="3932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62400" y="35814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Algoritma</a:t>
            </a:r>
            <a:r>
              <a:rPr lang="en-US" baseline="0" dirty="0" smtClean="0"/>
              <a:t> subplot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run file </a:t>
            </a:r>
            <a:r>
              <a:rPr lang="en-US" baseline="0" dirty="0" err="1" smtClean="0"/>
              <a:t>nanti</a:t>
            </a:r>
            <a:r>
              <a:rPr lang="en-US" baseline="0" dirty="0" smtClean="0"/>
              <a:t>.</a:t>
            </a:r>
            <a:endParaRPr lang="en-US" dirty="0"/>
          </a:p>
        </p:txBody>
      </p:sp>
      <p:pic>
        <p:nvPicPr>
          <p:cNvPr id="13" name="Picture 12" descr="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615543"/>
            <a:ext cx="2743200" cy="39188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962400" y="4306669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Algoritma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convert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canny.</a:t>
            </a:r>
            <a:endParaRPr lang="en-US" dirty="0"/>
          </a:p>
        </p:txBody>
      </p:sp>
      <p:pic>
        <p:nvPicPr>
          <p:cNvPr id="15" name="Picture 14" descr="6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5562600"/>
            <a:ext cx="2895600" cy="37564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962400" y="541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Algoritma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memberi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nanti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43000"/>
            <a:ext cx="8229600" cy="4648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Berikut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nya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</TotalTime>
  <Words>157</Words>
  <Application>Microsoft Office PowerPoint</Application>
  <PresentationFormat>On-screen Show (4:3)</PresentationFormat>
  <Paragraphs>17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Kelompok 3 :  Rangkas Prasetio 17421037 Muhammad Suhendri 17421075 Galih Agus Saputra 17421010 Phoby Sula Pertiwi J 17421039</vt:lpstr>
      <vt:lpstr>Aplikasi pendeteksian tepi canny</vt:lpstr>
      <vt:lpstr>Tepi canny</vt:lpstr>
      <vt:lpstr>Algoritma Canny</vt:lpstr>
      <vt:lpstr>Berikut ini hasil nya.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3 : Rangkas Prasetio 17421037 Muhammad Suhendri 17421075 Galih Agus Saputra 17421010 Phoby Sula Pertiwi J 17421039</dc:title>
  <dc:creator>HnK</dc:creator>
  <cp:lastModifiedBy>HnK</cp:lastModifiedBy>
  <cp:revision>13</cp:revision>
  <dcterms:created xsi:type="dcterms:W3CDTF">2019-03-26T08:01:05Z</dcterms:created>
  <dcterms:modified xsi:type="dcterms:W3CDTF">2019-03-26T09:17:10Z</dcterms:modified>
</cp:coreProperties>
</file>