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95387" y="3331923"/>
            <a:ext cx="6275540" cy="3152233"/>
          </a:xfrm>
        </p:spPr>
        <p:txBody>
          <a:bodyPr>
            <a:normAutofit/>
          </a:bodyPr>
          <a:lstStyle/>
          <a:p>
            <a:r>
              <a:rPr lang="id-ID" sz="4000" dirty="0" smtClean="0"/>
              <a:t>- victoria kartree</a:t>
            </a:r>
            <a:br>
              <a:rPr lang="id-ID" sz="4000" dirty="0" smtClean="0"/>
            </a:br>
            <a:r>
              <a:rPr lang="id-ID" sz="4000" dirty="0" smtClean="0"/>
              <a:t>- exca fury setyawan</a:t>
            </a:r>
            <a:br>
              <a:rPr lang="id-ID" sz="4000" dirty="0" smtClean="0"/>
            </a:br>
            <a:r>
              <a:rPr lang="id-ID" sz="4000" dirty="0" smtClean="0"/>
              <a:t>- michael saputra</a:t>
            </a:r>
            <a:br>
              <a:rPr lang="id-ID" sz="4000" dirty="0" smtClean="0"/>
            </a:br>
            <a:r>
              <a:rPr lang="id-ID" sz="4000" dirty="0" smtClean="0"/>
              <a:t>- aji abdul latif</a:t>
            </a:r>
            <a:br>
              <a:rPr lang="id-ID" sz="4000" dirty="0" smtClean="0"/>
            </a:br>
            <a:r>
              <a:rPr lang="id-ID" sz="4000" dirty="0" smtClean="0"/>
              <a:t>- agung rizki wiguna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2661783" y="2840194"/>
            <a:ext cx="3144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000" dirty="0">
                <a:latin typeface="Adobe Hebrew" panose="02040503050201020203" pitchFamily="18" charset="-79"/>
                <a:cs typeface="Adobe Hebrew" panose="02040503050201020203" pitchFamily="18" charset="-79"/>
              </a:rPr>
              <a:t>Kelompok 4</a:t>
            </a:r>
            <a:endParaRPr lang="en-US" sz="4000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79945" y="406187"/>
            <a:ext cx="7427933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id-ID" sz="3200" dirty="0" smtClean="0">
                <a:latin typeface="Century Gothic" panose="020B0502020202020204" pitchFamily="34" charset="0"/>
              </a:rPr>
              <a:t>APLIKASI PENDETEKSI TEPI “SOBEL”</a:t>
            </a:r>
            <a:endParaRPr lang="en-US" sz="3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05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5055"/>
            <a:ext cx="9905998" cy="1478570"/>
          </a:xfrm>
        </p:spPr>
        <p:txBody>
          <a:bodyPr/>
          <a:lstStyle/>
          <a:p>
            <a:r>
              <a:rPr lang="id-ID" dirty="0" smtClean="0"/>
              <a:t>Algoritma yang digunakan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02707" y="4935255"/>
            <a:ext cx="93569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perintah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Matlab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membaca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data </a:t>
            </a:r>
            <a:r>
              <a:rPr lang="en-US" sz="2400" dirty="0" err="1"/>
              <a:t>citra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file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gambar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 smtClean="0"/>
              <a:t>perintah</a:t>
            </a:r>
            <a:endParaRPr lang="id-ID" sz="2400" dirty="0" smtClean="0"/>
          </a:p>
          <a:p>
            <a:r>
              <a:rPr lang="id-ID" sz="2400" dirty="0" smtClean="0"/>
              <a:t>I </a:t>
            </a:r>
            <a:r>
              <a:rPr lang="en-US" sz="2400" dirty="0" smtClean="0"/>
              <a:t>=</a:t>
            </a:r>
            <a:r>
              <a:rPr lang="en-US" sz="2400" dirty="0" err="1" smtClean="0"/>
              <a:t>imread</a:t>
            </a:r>
            <a:r>
              <a:rPr lang="en-US" sz="2400" dirty="0"/>
              <a:t>(‘</a:t>
            </a:r>
            <a:r>
              <a:rPr lang="en-US" sz="2400" dirty="0" err="1"/>
              <a:t>nama</a:t>
            </a:r>
            <a:r>
              <a:rPr lang="en-US" sz="2400" dirty="0"/>
              <a:t> file.bmp’). </a:t>
            </a:r>
            <a:r>
              <a:rPr lang="en-US" sz="2400" dirty="0" err="1"/>
              <a:t>Imread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membaca</a:t>
            </a:r>
            <a:r>
              <a:rPr lang="en-US" sz="2400" dirty="0"/>
              <a:t> image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smtClean="0"/>
              <a:t>file</a:t>
            </a:r>
            <a:r>
              <a:rPr lang="en-US" sz="2400" dirty="0"/>
              <a:t> yang </a:t>
            </a:r>
            <a:r>
              <a:rPr lang="en-US" sz="2400" dirty="0" err="1"/>
              <a:t>hasilnya</a:t>
            </a:r>
            <a:r>
              <a:rPr lang="en-US" sz="2400" dirty="0"/>
              <a:t> </a:t>
            </a:r>
            <a:r>
              <a:rPr lang="en-US" sz="2400" dirty="0" err="1"/>
              <a:t>berupa</a:t>
            </a:r>
            <a:r>
              <a:rPr lang="en-US" sz="2400" dirty="0"/>
              <a:t> </a:t>
            </a:r>
            <a:r>
              <a:rPr lang="en-US" sz="2400" dirty="0" err="1"/>
              <a:t>matrik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disimpan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variable a.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302707" y="4317861"/>
            <a:ext cx="1741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dirty="0" smtClean="0"/>
              <a:t>imread</a:t>
            </a:r>
            <a:endParaRPr lang="en-US" sz="28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498" y="1183533"/>
            <a:ext cx="5397030" cy="3175525"/>
          </a:xfrm>
        </p:spPr>
      </p:pic>
    </p:spTree>
    <p:extLst>
      <p:ext uri="{BB962C8B-B14F-4D97-AF65-F5344CB8AC3E}">
        <p14:creationId xmlns:p14="http://schemas.microsoft.com/office/powerpoint/2010/main" val="324712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15442" y="1478072"/>
            <a:ext cx="2304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 smtClean="0"/>
              <a:t>SOBEL</a:t>
            </a:r>
            <a:endParaRPr lang="en-US" sz="3200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42163" y="2399799"/>
            <a:ext cx="9905999" cy="3541714"/>
          </a:xfrm>
        </p:spPr>
        <p:txBody>
          <a:bodyPr>
            <a:normAutofit/>
          </a:bodyPr>
          <a:lstStyle/>
          <a:p>
            <a:r>
              <a:rPr lang="en-US" sz="2800" i="1" dirty="0" err="1"/>
              <a:t>Sobel</a:t>
            </a:r>
            <a:r>
              <a:rPr lang="en-US" sz="2800" i="1" dirty="0"/>
              <a:t> Filter </a:t>
            </a:r>
            <a:r>
              <a:rPr lang="en-US" sz="2800" dirty="0" err="1"/>
              <a:t>adalah</a:t>
            </a:r>
            <a:r>
              <a:rPr lang="en-US" sz="2800" i="1" dirty="0"/>
              <a:t> Filter</a:t>
            </a:r>
            <a:r>
              <a:rPr lang="en-US" sz="2800" dirty="0"/>
              <a:t> yang </a:t>
            </a:r>
            <a:r>
              <a:rPr lang="en-US" sz="2800" dirty="0" err="1"/>
              <a:t>mengambil</a:t>
            </a:r>
            <a:r>
              <a:rPr lang="en-US" sz="2800" dirty="0"/>
              <a:t> </a:t>
            </a:r>
            <a:r>
              <a:rPr lang="en-US" sz="2800" dirty="0" err="1"/>
              <a:t>prinsip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 smtClean="0"/>
              <a:t>fungsi</a:t>
            </a:r>
            <a:r>
              <a:rPr lang="id-ID" sz="2800" dirty="0" smtClean="0"/>
              <a:t> </a:t>
            </a:r>
            <a:r>
              <a:rPr lang="en-US" sz="2800" dirty="0" smtClean="0"/>
              <a:t>yang </a:t>
            </a:r>
            <a:r>
              <a:rPr lang="en-US" sz="2800" dirty="0" err="1"/>
              <a:t>dikenal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/>
              <a:t>fungsi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 smtClean="0"/>
              <a:t>membangkitkan</a:t>
            </a:r>
            <a:r>
              <a:rPr lang="en-US" sz="2800" dirty="0" smtClean="0"/>
              <a:t> </a:t>
            </a:r>
            <a:r>
              <a:rPr lang="id-ID" sz="2800" b="1" dirty="0" smtClean="0"/>
              <a:t>tepi</a:t>
            </a:r>
            <a:r>
              <a:rPr lang="en-US" sz="2800" dirty="0" smtClean="0"/>
              <a:t>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kelebihan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metode</a:t>
            </a:r>
            <a:r>
              <a:rPr lang="en-US" sz="2800" dirty="0"/>
              <a:t> </a:t>
            </a:r>
            <a:r>
              <a:rPr lang="en-US" sz="2800" i="1" dirty="0" err="1"/>
              <a:t>sobel</a:t>
            </a:r>
            <a:r>
              <a:rPr lang="en-US" sz="2800" i="1" dirty="0"/>
              <a:t> 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mengurangi</a:t>
            </a:r>
            <a:r>
              <a:rPr lang="en-US" sz="2800" dirty="0"/>
              <a:t> </a:t>
            </a:r>
            <a:r>
              <a:rPr lang="en-US" sz="2800" i="1" dirty="0"/>
              <a:t>noise </a:t>
            </a:r>
            <a:r>
              <a:rPr lang="en-US" sz="2800" dirty="0" err="1"/>
              <a:t>sebelum</a:t>
            </a:r>
            <a:r>
              <a:rPr lang="en-US" sz="2800" dirty="0"/>
              <a:t> </a:t>
            </a:r>
            <a:r>
              <a:rPr lang="en-US" sz="2800" dirty="0" err="1"/>
              <a:t>melakukan</a:t>
            </a:r>
            <a:r>
              <a:rPr lang="en-US" sz="2800" dirty="0"/>
              <a:t> </a:t>
            </a:r>
            <a:r>
              <a:rPr lang="en-US" sz="2800" dirty="0" err="1"/>
              <a:t>perhitungan</a:t>
            </a:r>
            <a:r>
              <a:rPr lang="en-US" sz="2800" dirty="0"/>
              <a:t> </a:t>
            </a:r>
            <a:r>
              <a:rPr lang="en-US" sz="2800" dirty="0" err="1"/>
              <a:t>deteksi</a:t>
            </a:r>
            <a:r>
              <a:rPr lang="en-US" sz="2800" dirty="0"/>
              <a:t> </a:t>
            </a:r>
            <a:r>
              <a:rPr lang="en-US" sz="2800" dirty="0" err="1"/>
              <a:t>tepi</a:t>
            </a:r>
            <a:r>
              <a:rPr lang="en-US" sz="2800" i="1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6237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menggabungkan</a:t>
            </a:r>
            <a:r>
              <a:rPr lang="en-US" sz="2800" dirty="0"/>
              <a:t> plot </a:t>
            </a:r>
            <a:r>
              <a:rPr lang="en-US" sz="2800" dirty="0" err="1"/>
              <a:t>grafik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satu</a:t>
            </a:r>
            <a:r>
              <a:rPr lang="en-US" sz="2800" dirty="0"/>
              <a:t> figure </a:t>
            </a:r>
            <a:r>
              <a:rPr lang="en-US" sz="2800" dirty="0" err="1"/>
              <a:t>anda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dirty="0" err="1"/>
              <a:t>fungsi</a:t>
            </a:r>
            <a:r>
              <a:rPr lang="en-US" sz="2800" dirty="0"/>
              <a:t> </a:t>
            </a:r>
            <a:r>
              <a:rPr lang="en-US" sz="2800" b="1" dirty="0"/>
              <a:t>subplot</a:t>
            </a:r>
            <a:r>
              <a:rPr lang="en-US" sz="2800" dirty="0"/>
              <a:t> </a:t>
            </a:r>
            <a:r>
              <a:rPr lang="en-US" sz="2800" dirty="0" err="1"/>
              <a:t>pada</a:t>
            </a:r>
            <a:r>
              <a:rPr lang="en-US" sz="2800" dirty="0"/>
              <a:t> MATLAB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141412" y="1528175"/>
            <a:ext cx="2091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 smtClean="0"/>
              <a:t>SUBPLOT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1431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32" y="182693"/>
            <a:ext cx="10964746" cy="5917482"/>
          </a:xfrm>
        </p:spPr>
      </p:pic>
      <p:sp>
        <p:nvSpPr>
          <p:cNvPr id="5" name="TextBox 4"/>
          <p:cNvSpPr txBox="1"/>
          <p:nvPr/>
        </p:nvSpPr>
        <p:spPr>
          <a:xfrm>
            <a:off x="629566" y="5438094"/>
            <a:ext cx="10744068" cy="10772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id-ID" sz="3600" dirty="0" smtClean="0"/>
              <a:t>Imshow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perintah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Matlab</a:t>
            </a:r>
            <a:r>
              <a:rPr lang="en-US" sz="2800" dirty="0"/>
              <a:t> yang </a:t>
            </a:r>
            <a:r>
              <a:rPr lang="en-US" sz="2800" dirty="0" err="1"/>
              <a:t>berfungsi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menampilkan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objek</a:t>
            </a:r>
            <a:r>
              <a:rPr lang="en-US" sz="2800" dirty="0"/>
              <a:t> </a:t>
            </a:r>
            <a:r>
              <a:rPr lang="en-US" sz="2800" dirty="0" err="1"/>
              <a:t>citra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file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foto</a:t>
            </a:r>
            <a:r>
              <a:rPr lang="en-US" sz="2800" dirty="0"/>
              <a:t>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184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51</TotalTime>
  <Words>74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Adobe Hebrew</vt:lpstr>
      <vt:lpstr>Arial</vt:lpstr>
      <vt:lpstr>Century Gothic</vt:lpstr>
      <vt:lpstr>Trebuchet MS</vt:lpstr>
      <vt:lpstr>Tw Cen MT</vt:lpstr>
      <vt:lpstr>Circuit</vt:lpstr>
      <vt:lpstr>- victoria kartree - exca fury setyawan - michael saputra - aji abdul latif - agung rizki wiguna</vt:lpstr>
      <vt:lpstr>Algoritma yang digunakan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4 - victoria kartree - exca fury setyawan - michael saputra - aji abdul latif - agung rizki wiguna</dc:title>
  <dc:creator>Windows User</dc:creator>
  <cp:lastModifiedBy>Windows User</cp:lastModifiedBy>
  <cp:revision>6</cp:revision>
  <dcterms:created xsi:type="dcterms:W3CDTF">2019-03-26T07:17:52Z</dcterms:created>
  <dcterms:modified xsi:type="dcterms:W3CDTF">2019-03-26T08:09:08Z</dcterms:modified>
</cp:coreProperties>
</file>