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17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906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5622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7263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239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9276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5828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289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33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8746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261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4163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0286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338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8222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152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0368-E9EF-4821-BD4B-2DB9D358E735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FD37D0-7603-495B-8DAA-7B4B9C4FCFA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1512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00777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id-ID" b="1" dirty="0"/>
              <a:t>Deteksi Tepi Menggunakan Metode</a:t>
            </a:r>
            <a:r>
              <a:rPr lang="id-ID" b="1" dirty="0" smtClean="0"/>
              <a:t>: Prewitt</a:t>
            </a:r>
            <a:r>
              <a:rPr lang="id-ID" b="1" dirty="0"/>
              <a:t/>
            </a:r>
            <a:br>
              <a:rPr lang="id-ID" b="1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4107679"/>
            <a:ext cx="6633165" cy="2370396"/>
          </a:xfrm>
        </p:spPr>
        <p:txBody>
          <a:bodyPr>
            <a:normAutofit fontScale="77500" lnSpcReduction="20000"/>
          </a:bodyPr>
          <a:lstStyle/>
          <a:p>
            <a:r>
              <a:rPr lang="id-ID" sz="3800" b="1" dirty="0" smtClean="0">
                <a:solidFill>
                  <a:schemeClr val="tx1"/>
                </a:solidFill>
              </a:rPr>
              <a:t>Kelompok :</a:t>
            </a:r>
          </a:p>
          <a:p>
            <a:pPr marL="342900" indent="-342900">
              <a:buAutoNum type="arabicPeriod"/>
            </a:pPr>
            <a:r>
              <a:rPr lang="id-ID" sz="3800" b="1" dirty="0" smtClean="0">
                <a:solidFill>
                  <a:schemeClr val="tx1"/>
                </a:solidFill>
              </a:rPr>
              <a:t>D</a:t>
            </a:r>
            <a:r>
              <a:rPr lang="en-US" sz="3800" b="1" dirty="0" err="1" smtClean="0">
                <a:solidFill>
                  <a:schemeClr val="tx1"/>
                </a:solidFill>
              </a:rPr>
              <a:t>wi</a:t>
            </a:r>
            <a:r>
              <a:rPr lang="en-US" sz="3800" b="1" dirty="0" smtClean="0">
                <a:solidFill>
                  <a:schemeClr val="tx1"/>
                </a:solidFill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</a:rPr>
              <a:t>Anggraeni</a:t>
            </a:r>
            <a:r>
              <a:rPr lang="en-US" sz="3800" b="1" dirty="0" smtClean="0">
                <a:solidFill>
                  <a:schemeClr val="tx1"/>
                </a:solidFill>
              </a:rPr>
              <a:t> 				17421068</a:t>
            </a:r>
            <a:endParaRPr lang="id-ID" sz="3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3800" b="1" dirty="0" smtClean="0">
                <a:solidFill>
                  <a:schemeClr val="tx1"/>
                </a:solidFill>
              </a:rPr>
              <a:t> M. </a:t>
            </a:r>
            <a:r>
              <a:rPr lang="id-ID" sz="3800" b="1" dirty="0" smtClean="0">
                <a:solidFill>
                  <a:schemeClr val="tx1"/>
                </a:solidFill>
              </a:rPr>
              <a:t>Hafidz</a:t>
            </a:r>
            <a:r>
              <a:rPr lang="en-US" sz="3800" b="1" dirty="0" smtClean="0">
                <a:solidFill>
                  <a:schemeClr val="tx1"/>
                </a:solidFill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</a:rPr>
              <a:t>Triza</a:t>
            </a:r>
            <a:r>
              <a:rPr lang="en-US" sz="3800" b="1" dirty="0" smtClean="0">
                <a:solidFill>
                  <a:schemeClr val="tx1"/>
                </a:solidFill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</a:rPr>
              <a:t>Kurnia</a:t>
            </a:r>
            <a:r>
              <a:rPr lang="en-US" sz="3800" b="1" dirty="0" smtClean="0">
                <a:solidFill>
                  <a:schemeClr val="tx1"/>
                </a:solidFill>
              </a:rPr>
              <a:t>	</a:t>
            </a:r>
            <a:r>
              <a:rPr lang="en-US" sz="3800" b="1" dirty="0" smtClean="0">
                <a:solidFill>
                  <a:schemeClr val="tx1"/>
                </a:solidFill>
              </a:rPr>
              <a:t>17421062</a:t>
            </a:r>
            <a:endParaRPr lang="id-ID" sz="3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id-ID" sz="3800" b="1" dirty="0" smtClean="0">
                <a:solidFill>
                  <a:schemeClr val="tx1"/>
                </a:solidFill>
              </a:rPr>
              <a:t>M. Boby </a:t>
            </a:r>
            <a:r>
              <a:rPr lang="id-ID" sz="3800" b="1" dirty="0" smtClean="0">
                <a:solidFill>
                  <a:schemeClr val="tx1"/>
                </a:solidFill>
              </a:rPr>
              <a:t>Setiawa</a:t>
            </a:r>
            <a:r>
              <a:rPr lang="en-US" sz="3800" b="1" dirty="0" smtClean="0">
                <a:solidFill>
                  <a:schemeClr val="tx1"/>
                </a:solidFill>
              </a:rPr>
              <a:t>n			17421072</a:t>
            </a:r>
            <a:endParaRPr lang="id-ID" sz="3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id-ID" sz="3800" b="1" dirty="0" smtClean="0">
                <a:solidFill>
                  <a:schemeClr val="tx1"/>
                </a:solidFill>
              </a:rPr>
              <a:t>Oktavia </a:t>
            </a:r>
            <a:r>
              <a:rPr lang="id-ID" sz="3800" b="1" dirty="0" smtClean="0">
                <a:solidFill>
                  <a:schemeClr val="tx1"/>
                </a:solidFill>
              </a:rPr>
              <a:t>Laurin</a:t>
            </a:r>
            <a:r>
              <a:rPr lang="en-US" sz="3800" b="1" dirty="0" smtClean="0">
                <a:solidFill>
                  <a:schemeClr val="tx1"/>
                </a:solidFill>
              </a:rPr>
              <a:t>a				17421032</a:t>
            </a:r>
            <a:endParaRPr lang="id-ID" sz="3800" b="1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34580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67665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id-ID" b="1" dirty="0" smtClean="0"/>
              <a:t>Prewitt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638747" y="1300766"/>
            <a:ext cx="8820043" cy="2803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2000" dirty="0"/>
              <a:t>Metode Prewitt Metode Prewitt merupakan pengembangan </a:t>
            </a:r>
            <a:r>
              <a:rPr lang="id-ID" sz="2000" dirty="0" smtClean="0"/>
              <a:t>metode</a:t>
            </a:r>
          </a:p>
          <a:p>
            <a:pPr algn="just">
              <a:lnSpc>
                <a:spcPct val="150000"/>
              </a:lnSpc>
            </a:pPr>
            <a:r>
              <a:rPr lang="id-ID" sz="2000" dirty="0" smtClean="0"/>
              <a:t>Robert </a:t>
            </a:r>
            <a:r>
              <a:rPr lang="id-ID" sz="2000" dirty="0"/>
              <a:t>dengan menggunakan filter HPF (High Pass Filter) yang diberi </a:t>
            </a:r>
            <a:endParaRPr lang="id-ID" sz="2000" dirty="0" smtClean="0"/>
          </a:p>
          <a:p>
            <a:pPr algn="just">
              <a:lnSpc>
                <a:spcPct val="150000"/>
              </a:lnSpc>
            </a:pPr>
            <a:r>
              <a:rPr lang="id-ID" sz="2000" dirty="0" smtClean="0"/>
              <a:t>satu </a:t>
            </a:r>
            <a:r>
              <a:rPr lang="id-ID" sz="2000" dirty="0"/>
              <a:t>angka nol penyangga. Metode ini mengambil prinsip dari </a:t>
            </a:r>
            <a:r>
              <a:rPr lang="id-ID" sz="2000" dirty="0" smtClean="0"/>
              <a:t>fungsi</a:t>
            </a:r>
          </a:p>
          <a:p>
            <a:pPr algn="just">
              <a:lnSpc>
                <a:spcPct val="150000"/>
              </a:lnSpc>
            </a:pPr>
            <a:r>
              <a:rPr lang="id-ID" sz="2000" dirty="0" smtClean="0"/>
              <a:t>laplacian </a:t>
            </a:r>
            <a:r>
              <a:rPr lang="id-ID" sz="2000" dirty="0"/>
              <a:t>yang dikenal sebagai fungsi untuk membangkitkan HPF </a:t>
            </a:r>
          </a:p>
          <a:p>
            <a:pPr algn="just">
              <a:lnSpc>
                <a:spcPct val="150000"/>
              </a:lnSpc>
            </a:pPr>
            <a:r>
              <a:rPr lang="id-ID" sz="2000" dirty="0" smtClean="0"/>
              <a:t>(</a:t>
            </a:r>
            <a:r>
              <a:rPr lang="id-ID" sz="2000" dirty="0"/>
              <a:t>High Pass Filter). Kernel filter yang digunakan dalam metode Prewitt </a:t>
            </a:r>
            <a:endParaRPr lang="id-ID" sz="2000" dirty="0" smtClean="0"/>
          </a:p>
          <a:p>
            <a:pPr algn="just">
              <a:lnSpc>
                <a:spcPct val="150000"/>
              </a:lnSpc>
            </a:pPr>
            <a:r>
              <a:rPr lang="id-ID" sz="2000" dirty="0" smtClean="0"/>
              <a:t>ini </a:t>
            </a:r>
            <a:r>
              <a:rPr lang="id-ID" sz="2000" dirty="0"/>
              <a:t>adalah 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1867" y="4402850"/>
            <a:ext cx="5687221" cy="138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245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di Matlab coding &amp; hasilnya: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3965"/>
            <a:ext cx="8915400" cy="4855029"/>
          </a:xfrm>
        </p:spPr>
        <p:txBody>
          <a:bodyPr>
            <a:normAutofit/>
          </a:bodyPr>
          <a:lstStyle/>
          <a:p>
            <a:r>
              <a:rPr lang="id-ID" b="1" dirty="0" smtClean="0"/>
              <a:t>Untuk mengambil data gambar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I = </a:t>
            </a:r>
            <a:r>
              <a:rPr lang="id-ID" dirty="0"/>
              <a:t>imread('D:/pictures/CITRA/kapal.png</a:t>
            </a:r>
            <a:r>
              <a:rPr lang="id-ID" dirty="0" smtClean="0"/>
              <a:t>');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b="1" dirty="0" smtClean="0"/>
              <a:t>Untuk konversi gambar dari RGB ke Gray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I </a:t>
            </a:r>
            <a:r>
              <a:rPr lang="id-ID" dirty="0"/>
              <a:t>= rgb2gray(I</a:t>
            </a:r>
            <a:r>
              <a:rPr lang="id-ID" dirty="0" smtClean="0"/>
              <a:t>);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b="1" dirty="0" smtClean="0"/>
              <a:t>Kernel Prewitt untuk deteksi tepi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fr-FR" dirty="0" smtClean="0"/>
              <a:t>px </a:t>
            </a:r>
            <a:r>
              <a:rPr lang="fr-FR" dirty="0"/>
              <a:t>= [-1 0 1; -1 0 1; -1 0 1];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pl-PL" dirty="0" smtClean="0"/>
              <a:t>py </a:t>
            </a:r>
            <a:r>
              <a:rPr lang="pl-PL" dirty="0"/>
              <a:t>= [-1 -1 -1; 0 0 0; 1 1 1</a:t>
            </a:r>
            <a:r>
              <a:rPr lang="pl-PL" dirty="0" smtClean="0"/>
              <a:t>];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29438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0" y="957942"/>
            <a:ext cx="8915400" cy="4541521"/>
          </a:xfrm>
        </p:spPr>
        <p:txBody>
          <a:bodyPr>
            <a:normAutofit/>
          </a:bodyPr>
          <a:lstStyle/>
          <a:p>
            <a:r>
              <a:rPr lang="sv-SE" b="1" dirty="0"/>
              <a:t>Perhitungan besaran gradient menggunakan </a:t>
            </a:r>
            <a:r>
              <a:rPr lang="sv-SE" b="1" dirty="0" smtClean="0"/>
              <a:t>operator</a:t>
            </a:r>
            <a:endParaRPr lang="id-ID" b="1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prex </a:t>
            </a:r>
            <a:r>
              <a:rPr lang="id-ID" dirty="0"/>
              <a:t>= conv2(double(I),px,'same');</a:t>
            </a:r>
          </a:p>
          <a:p>
            <a:pPr marL="0" indent="0">
              <a:buNone/>
            </a:pPr>
            <a:r>
              <a:rPr lang="id-ID" dirty="0" smtClean="0"/>
              <a:t>	prey</a:t>
            </a:r>
            <a:r>
              <a:rPr lang="id-ID" dirty="0"/>
              <a:t>= conv2(double(I),py,'same</a:t>
            </a:r>
            <a:r>
              <a:rPr lang="id-ID" dirty="0" smtClean="0"/>
              <a:t>');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J </a:t>
            </a:r>
            <a:r>
              <a:rPr lang="id-ID" dirty="0"/>
              <a:t>= sqrt((prex.^2)+(prey.^2));</a:t>
            </a:r>
          </a:p>
          <a:p>
            <a:pPr marL="0" indent="0">
              <a:buNone/>
            </a:pPr>
            <a:r>
              <a:rPr lang="id-ID" dirty="0" smtClean="0"/>
              <a:t>	J=uint8(J);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b="1" dirty="0" smtClean="0"/>
              <a:t>Menampilkan </a:t>
            </a:r>
            <a:r>
              <a:rPr lang="id-ID" b="1" dirty="0"/>
              <a:t>gambar </a:t>
            </a:r>
            <a:r>
              <a:rPr lang="id-ID" b="1" dirty="0" smtClean="0"/>
              <a:t>hasil</a:t>
            </a:r>
            <a:endParaRPr lang="id-ID" b="1" dirty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subplot(2,2,1</a:t>
            </a:r>
            <a:r>
              <a:rPr lang="en-US" dirty="0"/>
              <a:t>), </a:t>
            </a:r>
            <a:r>
              <a:rPr lang="en-US" dirty="0" err="1"/>
              <a:t>imshow</a:t>
            </a:r>
            <a:r>
              <a:rPr lang="en-US" dirty="0"/>
              <a:t>(I);title('Citra </a:t>
            </a:r>
            <a:r>
              <a:rPr lang="en-US" dirty="0" err="1"/>
              <a:t>Asli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subplot(2,2,2</a:t>
            </a:r>
            <a:r>
              <a:rPr lang="en-US" dirty="0"/>
              <a:t>), </a:t>
            </a:r>
            <a:r>
              <a:rPr lang="en-US" dirty="0" err="1"/>
              <a:t>imshow</a:t>
            </a:r>
            <a:r>
              <a:rPr lang="en-US" dirty="0"/>
              <a:t>(J);title('Citra Prewitt');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54688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891" y="2583538"/>
            <a:ext cx="5832618" cy="2001523"/>
          </a:xfrm>
        </p:spPr>
        <p:txBody>
          <a:bodyPr>
            <a:normAutofit/>
          </a:bodyPr>
          <a:lstStyle/>
          <a:p>
            <a:r>
              <a:rPr lang="id-ID" sz="5400" dirty="0" smtClean="0"/>
              <a:t>TERIMA KASIH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xmlns="" val="348066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83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Deteksi Tepi Menggunakan Metode: Prewitt </vt:lpstr>
      <vt:lpstr>Prewitt </vt:lpstr>
      <vt:lpstr>Contoh di Matlab coding &amp; hasilnya:</vt:lpstr>
      <vt:lpstr>Slide 4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Tepi Menggunakan Metode: Prewitt </dc:title>
  <dc:creator>boby</dc:creator>
  <cp:lastModifiedBy>Blesscom</cp:lastModifiedBy>
  <cp:revision>11</cp:revision>
  <dcterms:created xsi:type="dcterms:W3CDTF">2019-03-30T08:26:13Z</dcterms:created>
  <dcterms:modified xsi:type="dcterms:W3CDTF">2019-03-31T09:50:46Z</dcterms:modified>
</cp:coreProperties>
</file>