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5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C12A-7822-4974-AE89-71B34B9129E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48F21-9563-4C3E-A41F-842E09E7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48F21-9563-4C3E-A41F-842E09E7A5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1443B53-0596-4114-90DB-7A9EA3B174A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E9732AE-A862-465C-9AE0-CA4B1E2D4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 smtClean="0"/>
          </a:p>
          <a:p>
            <a:r>
              <a:rPr lang="en-US" dirty="0" smtClean="0"/>
              <a:t>Nita </a:t>
            </a:r>
            <a:r>
              <a:rPr lang="en-US" dirty="0" err="1" smtClean="0"/>
              <a:t>Wahyuni</a:t>
            </a:r>
            <a:r>
              <a:rPr lang="en-US" dirty="0" smtClean="0"/>
              <a:t> </a:t>
            </a:r>
            <a:r>
              <a:rPr lang="en-US" dirty="0" err="1" smtClean="0"/>
              <a:t>Sholehah</a:t>
            </a:r>
            <a:endParaRPr lang="en-US" dirty="0" smtClean="0"/>
          </a:p>
          <a:p>
            <a:r>
              <a:rPr lang="en-US" dirty="0" err="1" smtClean="0"/>
              <a:t>Septi</a:t>
            </a:r>
            <a:r>
              <a:rPr lang="en-US" dirty="0" smtClean="0"/>
              <a:t> Ola </a:t>
            </a:r>
            <a:r>
              <a:rPr lang="en-US" dirty="0" err="1" smtClean="0"/>
              <a:t>Nurcahayani</a:t>
            </a:r>
            <a:endParaRPr lang="id-ID" dirty="0" smtClean="0"/>
          </a:p>
          <a:p>
            <a:r>
              <a:rPr lang="id-ID" dirty="0" smtClean="0"/>
              <a:t>Dona Velintina</a:t>
            </a:r>
            <a:endParaRPr lang="en-US" dirty="0" smtClean="0"/>
          </a:p>
          <a:p>
            <a:r>
              <a:rPr lang="en-US" dirty="0" smtClean="0"/>
              <a:t>Hemi </a:t>
            </a:r>
            <a:r>
              <a:rPr lang="en-US" dirty="0" err="1" smtClean="0"/>
              <a:t>Arjuni</a:t>
            </a:r>
            <a:r>
              <a:rPr lang="en-US" dirty="0" smtClean="0"/>
              <a:t> R </a:t>
            </a:r>
            <a:r>
              <a:rPr lang="en-US" dirty="0" err="1" smtClean="0"/>
              <a:t>Panji</a:t>
            </a:r>
            <a:endParaRPr lang="en-US" dirty="0" smtClean="0"/>
          </a:p>
          <a:p>
            <a:r>
              <a:rPr lang="en-US" dirty="0" err="1" smtClean="0"/>
              <a:t>Inggo</a:t>
            </a:r>
            <a:r>
              <a:rPr lang="en-US" dirty="0" smtClean="0"/>
              <a:t> </a:t>
            </a:r>
            <a:r>
              <a:rPr lang="en-US" dirty="0" err="1" smtClean="0"/>
              <a:t>Kumaru</a:t>
            </a:r>
            <a:endParaRPr lang="en-US" dirty="0"/>
          </a:p>
        </p:txBody>
      </p:sp>
    </p:spTree>
  </p:cSld>
  <p:clrMapOvr>
    <a:masterClrMapping/>
  </p:clrMapOvr>
  <p:transition advTm="37000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robert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Robert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differensial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horisontal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differensial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vertikal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ditambahkan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differensial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Maksud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meratakan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hitam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putih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7239000" cy="685800"/>
          </a:xfrm>
        </p:spPr>
        <p:txBody>
          <a:bodyPr>
            <a:normAutofit/>
          </a:bodyPr>
          <a:lstStyle/>
          <a:p>
            <a:r>
              <a:rPr lang="en-US" sz="2000" b="0" dirty="0" err="1" smtClean="0">
                <a:solidFill>
                  <a:schemeClr val="tx1"/>
                </a:solidFill>
              </a:rPr>
              <a:t>Keterangan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di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atas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adalah</a:t>
            </a:r>
            <a:r>
              <a:rPr lang="en-US" sz="2000" b="0" dirty="0" smtClean="0">
                <a:solidFill>
                  <a:schemeClr val="tx1"/>
                </a:solidFill>
              </a:rPr>
              <a:t>: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err="1" smtClean="0">
                <a:solidFill>
                  <a:schemeClr val="tx1"/>
                </a:solidFill>
              </a:rPr>
              <a:t>Membaca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nama</a:t>
            </a:r>
            <a:r>
              <a:rPr lang="en-US" sz="2000" b="0" dirty="0" smtClean="0">
                <a:solidFill>
                  <a:schemeClr val="tx1"/>
                </a:solidFill>
              </a:rPr>
              <a:t> file </a:t>
            </a:r>
            <a:r>
              <a:rPr lang="en-US" sz="2000" b="0" dirty="0" err="1" smtClean="0">
                <a:solidFill>
                  <a:schemeClr val="tx1"/>
                </a:solidFill>
              </a:rPr>
              <a:t>atau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foto</a:t>
            </a:r>
            <a:r>
              <a:rPr lang="en-US" sz="2000" b="0" dirty="0" smtClean="0">
                <a:solidFill>
                  <a:schemeClr val="tx1"/>
                </a:solidFill>
              </a:rPr>
              <a:t> yang </a:t>
            </a:r>
            <a:r>
              <a:rPr lang="en-US" sz="2000" b="0" dirty="0" err="1" smtClean="0">
                <a:solidFill>
                  <a:schemeClr val="tx1"/>
                </a:solidFill>
              </a:rPr>
              <a:t>akan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di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tampilkan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2514600"/>
            <a:ext cx="6172200" cy="2126512"/>
          </a:xfrm>
        </p:spPr>
        <p:txBody>
          <a:bodyPr/>
          <a:lstStyle/>
          <a:p>
            <a:pPr algn="ctr"/>
            <a:r>
              <a:rPr lang="id-ID" dirty="0" smtClean="0"/>
              <a:t>Algoritma ini sebagai algoritma robert</a:t>
            </a:r>
            <a:endParaRPr lang="en-US" dirty="0"/>
          </a:p>
        </p:txBody>
      </p:sp>
      <p:pic>
        <p:nvPicPr>
          <p:cNvPr id="1026" name="Picture 2" descr="D:\TUGAS-TUGAS\kak ari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990600"/>
            <a:ext cx="6324600" cy="126682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2"/>
                </a:solidFill>
              </a:rPr>
              <a:t>Algoritma yang di gunakan untuk menampilkan gambar yang suduah di convert menggunakan robert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D:\TUGAS-TUGAS\kak ari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6629400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2"/>
                </a:solidFill>
              </a:rPr>
              <a:t>Algoritma yang di gunakan untuk memberi judul pada saat menampilkan gambar nanti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D:\TUGAS-TUGAS\kak ari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857999" cy="862648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239000" cy="501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239000" cy="175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Terimakasih</a:t>
            </a:r>
            <a:r>
              <a:rPr lang="en-US" sz="5400" dirty="0" smtClean="0">
                <a:sym typeface="Wingdings" pitchFamily="2" charset="2"/>
              </a:rPr>
              <a:t>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</TotalTime>
  <Words>58</Words>
  <Application>Microsoft Office PowerPoint</Application>
  <PresentationFormat>On-screen Show 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Kelompok 2</vt:lpstr>
      <vt:lpstr>Pengertian robert</vt:lpstr>
      <vt:lpstr>Keterangan di atas adalah: Membaca nama file atau foto yang akan di tampilkan.</vt:lpstr>
      <vt:lpstr>Slide 4</vt:lpstr>
      <vt:lpstr>Slide 5</vt:lpstr>
      <vt:lpstr>Slide 6</vt:lpstr>
      <vt:lpstr>Slide 7</vt:lpstr>
      <vt:lpstr>Terimakasih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</dc:title>
  <dc:creator>lenovo</dc:creator>
  <cp:lastModifiedBy>Windows User</cp:lastModifiedBy>
  <cp:revision>10</cp:revision>
  <dcterms:created xsi:type="dcterms:W3CDTF">2019-03-26T07:59:17Z</dcterms:created>
  <dcterms:modified xsi:type="dcterms:W3CDTF">2019-04-02T03:27:36Z</dcterms:modified>
</cp:coreProperties>
</file>