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Fira Sans Extra Condensed Medium"/>
      <p:regular r:id="rId22"/>
      <p:bold r:id="rId23"/>
      <p:italic r:id="rId24"/>
      <p:boldItalic r:id="rId25"/>
    </p:embeddedFont>
    <p:embeddedFont>
      <p:font typeface="DM Serif Display"/>
      <p:regular r:id="rId26"/>
      <p:italic r:id="rId27"/>
    </p:embeddedFon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FiraSansExtraCondensedMedium-regular.fntdata"/><Relationship Id="rId21" Type="http://schemas.openxmlformats.org/officeDocument/2006/relationships/slide" Target="slides/slide15.xml"/><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erifDisplay-regular.fntdata"/><Relationship Id="rId25" Type="http://schemas.openxmlformats.org/officeDocument/2006/relationships/font" Target="fonts/FiraSansExtraCondensedMedium-boldItalic.fntdata"/><Relationship Id="rId28" Type="http://schemas.openxmlformats.org/officeDocument/2006/relationships/font" Target="fonts/OpenSansLight-regular.fntdata"/><Relationship Id="rId27" Type="http://schemas.openxmlformats.org/officeDocument/2006/relationships/font" Target="fonts/DMSerifDispl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1f7a179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1b1f7a179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a:solidFill>
                  <a:schemeClr val="dk1"/>
                </a:solidFill>
                <a:latin typeface="Georgia"/>
                <a:ea typeface="Georgia"/>
                <a:cs typeface="Georgia"/>
                <a:sym typeface="Georgia"/>
              </a:rPr>
              <a:t>Hello everyone, this is group 4 presenting to you our robo-advisor project.</a:t>
            </a:r>
            <a:endParaRPr>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b1f7a179c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1b1f7a179c_0_1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Once the conversation ends, the receipted answers will be immediately connected to the backend for processing,   and making a portfolio that satisfies the client’s investment requirements. For example, here, by extracting the client’s information, our program will recognize their interested sectors and provide a list of efts to invest, as well as other useful settings. Then, our program will use those settings to simulate the portfolios and print out their portfolio values for all the periods.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1f7a179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1b1f7a179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Not only that, the program will also provide CAGRs and portfolio values chart as preferences so that the client can easily compare the performance of designed portfolio with the normal equally weighted portfolio. In the end, our program will give advice on the positions that our program will take if the client invests 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b1f7a179c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1b1f7a179c_0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So in the following chapter we are going to talk about things that can be improved given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4ad8b80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24ad8b80d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1. We keep the questions simple and compact for presentation purpose. But there are obviously much more questions can be asked to further explore the client preference. Things like how often they wish to rebalance their portfolio and so 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2. We talked about how client preferences are received automatically. But we didn’t do much for delivering results. There can be a various ways to do so, we can chat the report to client in the chat box, we can email the result or we can just have them show up in their account history. So this is more of a product-wise optimization.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3. The product can do more than just receiving informations and compute portfolio weights. It can be more intelligent, things like giving general suggestions to client who wants to double his investment in 5 years. Or like giving recommendation when the client doesn’t have preference or knowl less about the ETF markets. There are just many features we can add to make it better. And for such premium features we can charge a higher price.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b1f7a179c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1b1f7a179c_1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a:t>There are extensions available to the backend program as well</a:t>
            </a:r>
            <a:endParaRPr/>
          </a:p>
          <a:p>
            <a:pPr indent="-298450" lvl="0" marL="457200" rtl="0" algn="l">
              <a:spcBef>
                <a:spcPts val="0"/>
              </a:spcBef>
              <a:spcAft>
                <a:spcPts val="0"/>
              </a:spcAft>
              <a:buSzPts val="1100"/>
              <a:buAutoNum type="arabicPeriod"/>
            </a:pPr>
            <a:r>
              <a:rPr lang="en-CA"/>
              <a:t>The data we use now are loaded from excels which contains market info until April 1st. But to actually make it more autonomous we want up-to-date data on daily basis. One way we can achieve this is by connect the program to some financial module like  yahoo-finance library to request daily updates.</a:t>
            </a:r>
            <a:endParaRPr/>
          </a:p>
          <a:p>
            <a:pPr indent="-298450" lvl="0" marL="457200" rtl="0" algn="l">
              <a:spcBef>
                <a:spcPts val="0"/>
              </a:spcBef>
              <a:spcAft>
                <a:spcPts val="0"/>
              </a:spcAft>
              <a:buSzPts val="1100"/>
              <a:buAutoNum type="arabicPeriod"/>
            </a:pPr>
            <a:r>
              <a:rPr lang="en-CA"/>
              <a:t>The clients obviously care more about the future than the past. Although we can’t time travel to see the future. We do have powerful simulation tools available that gives a rough idea of what to expect. Including this simulated analysis can help the chat-bot better illustrate to the clients of the performance to expect.</a:t>
            </a:r>
            <a:endParaRPr/>
          </a:p>
          <a:p>
            <a:pPr indent="-298450" lvl="0" marL="457200" rtl="0" algn="l">
              <a:spcBef>
                <a:spcPts val="0"/>
              </a:spcBef>
              <a:spcAft>
                <a:spcPts val="0"/>
              </a:spcAft>
              <a:buSzPts val="1100"/>
              <a:buAutoNum type="arabicPeriod"/>
            </a:pPr>
            <a:r>
              <a:rPr lang="en-CA"/>
              <a:t>Thirdly. We used Max-sharpe ratio, min-var methods for optimization. They are good, closed-form solution but also a bit outdated. Machine learning has dominated in some area for a while now and we believe adoption OF some </a:t>
            </a:r>
            <a:r>
              <a:rPr lang="en-CA" sz="1050">
                <a:solidFill>
                  <a:schemeClr val="dk1"/>
                </a:solidFill>
                <a:highlight>
                  <a:schemeClr val="lt1"/>
                </a:highlight>
              </a:rPr>
              <a:t>Multi-Factors </a:t>
            </a:r>
            <a:r>
              <a:rPr lang="en-CA"/>
              <a:t>deep-learning models </a:t>
            </a:r>
            <a:r>
              <a:rPr lang="en-CA" sz="1050">
                <a:solidFill>
                  <a:schemeClr val="dk1"/>
                </a:solidFill>
                <a:highlight>
                  <a:schemeClr val="lt1"/>
                </a:highlight>
              </a:rPr>
              <a:t>can make a difference in performance..</a:t>
            </a:r>
            <a:endParaRPr sz="1050">
              <a:solidFill>
                <a:schemeClr val="dk1"/>
              </a:solidFill>
              <a:highlight>
                <a:schemeClr val="lt1"/>
              </a:highlight>
            </a:endParaRPr>
          </a:p>
          <a:p>
            <a:pPr indent="-295275" lvl="0" marL="457200" rtl="0" algn="l">
              <a:spcBef>
                <a:spcPts val="0"/>
              </a:spcBef>
              <a:spcAft>
                <a:spcPts val="0"/>
              </a:spcAft>
              <a:buClr>
                <a:schemeClr val="dk1"/>
              </a:buClr>
              <a:buSzPts val="1050"/>
              <a:buAutoNum type="arabicPeriod"/>
            </a:pPr>
            <a:r>
              <a:rPr lang="en-CA" sz="1050">
                <a:solidFill>
                  <a:schemeClr val="dk1"/>
                </a:solidFill>
                <a:highlight>
                  <a:schemeClr val="lt1"/>
                </a:highlight>
              </a:rPr>
              <a:t>Last but not least, So far we only include annualizaed return and portfolio value as ways to present to the client the profitability of the portfolio. But there can be more, things like Standard deviation, max-drawdowns and so on. </a:t>
            </a:r>
            <a:r>
              <a:rPr lang="en-CA" sz="1050">
                <a:solidFill>
                  <a:schemeClr val="dk1"/>
                </a:solidFill>
                <a:highlight>
                  <a:srgbClr val="FFFFFF"/>
                </a:highlight>
              </a:rPr>
              <a:t>With these additional evaluations, the clients get to fully understand the meaning behind their investment. And of course we can charge extra for the additional information provided.</a:t>
            </a:r>
            <a:endParaRPr sz="1050">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4c026b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24c026b8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solidFill>
                  <a:schemeClr val="dk1"/>
                </a:solidFill>
                <a:latin typeface="Georgia"/>
                <a:ea typeface="Georgia"/>
                <a:cs typeface="Georgia"/>
                <a:sym typeface="Georgia"/>
              </a:rPr>
              <a:t>The presentation is divided into 4 parts, firstly we will demonstrate the necessity of the product and discuss some advantages. Next we will explaine how the chat-bot is designed. Followed by  A little demo to show you the workflow. And lastly, we’ll talk possible improvements in the future</a:t>
            </a:r>
            <a:endParaRPr sz="12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b1f7a179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1b1f7a179c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b1f7a179c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1b1f7a179c_1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As many of you might have noticed, with the pandemic go</a:t>
            </a:r>
            <a:r>
              <a:rPr lang="en-CA"/>
              <a:t>ing continuously </a:t>
            </a:r>
            <a:r>
              <a:rPr lang="en-CA"/>
              <a:t>and recently escalated international conflict, global economics is just in a very uncertain state. Normally this is bad but for people with financial awareness, it might be a chance for them to benefit since recovering from recession indicates an upward trending market. But the problem is for those who wish to catch the opportunity, they might lack the knowledge to do so or the funding it takes to seek for professional advice.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CA"/>
              <a:t>Well, here is our solution. So what we are proposing is an online investment service that provides automated and algorithm-driven analysis based on client preference. An optimal portfolio and according reports will be delivered to the clients to help them make investment decision. The advantages of our product is obvious: you can expect a lower cost than consulting real-agent or have someone manage your money for which you normally would pay premium fees.. Moreover, it reduces human oversight to the minimum so that no middle-man is needed. Also the platform is online 24/7 so you  can get an instant response any time so we really see the potential of our product as a financial service offered directly to the </a:t>
            </a:r>
            <a:r>
              <a:rPr lang="en-CA"/>
              <a:t>general public.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b1f7a179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b1f7a179c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a:t>Now let me introduce how our chatbot is designed and the logic and chatting flows of the chatbot. As mentioned, customers will get their tailored portfolios by answering five questions asked by our chatbot.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1f1a1dd1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21f1a1dd1f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a:t>As shown in the flow chart, three basic questions will be asked to all the customers. We can gather customers' investment amounts, the minimum cash proportion they would like to keep in their portfolios, and the market sectors they are interested in investing in. The followed-up questions will have some variations based on different answers from the customers. They will first answer their risk preferences. For risk-averse customers who have low-risk tolerance and prefer to make slow but steady profits, we will provide conservative strategies. For risk-neutral customers, who focus on their potential gain, we will provide an aggressive investment strategy, and provide leverage options for them to choose from.</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b1f7a179c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1b1f7a179c_0_1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Here is an example of what customers would expect to get on their python end. As they answer all the questions, we gather their investment preference information and then can give tailored portfolios back to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b1f7a179c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1b1f7a179c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So, I am gonna walk you through our demo.  So firstly, the client just needs to chat with the Watson assistant through the user interface to discuss the questions that we have designed.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b1f7a179c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1b1f7a179c_0_1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Here is a short demo video.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 name="Shape 9"/>
        <p:cNvGrpSpPr/>
        <p:nvPr/>
      </p:nvGrpSpPr>
      <p:grpSpPr>
        <a:xfrm>
          <a:off x="0" y="0"/>
          <a:ext cx="0" cy="0"/>
          <a:chOff x="0" y="0"/>
          <a:chExt cx="0" cy="0"/>
        </a:xfrm>
      </p:grpSpPr>
      <p:sp>
        <p:nvSpPr>
          <p:cNvPr id="10" name="Google Shape;10;p2"/>
          <p:cNvSpPr txBox="1"/>
          <p:nvPr>
            <p:ph idx="1" type="subTitle"/>
          </p:nvPr>
        </p:nvSpPr>
        <p:spPr>
          <a:xfrm>
            <a:off x="316670" y="1028700"/>
            <a:ext cx="6858000" cy="76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350"/>
              </a:spcBef>
              <a:spcAft>
                <a:spcPts val="0"/>
              </a:spcAft>
              <a:buClr>
                <a:schemeClr val="accent1"/>
              </a:buClr>
              <a:buSzPts val="1500"/>
              <a:buNone/>
              <a:defRPr b="1" sz="1500" cap="none">
                <a:solidFill>
                  <a:schemeClr val="accent1"/>
                </a:solidFill>
                <a:latin typeface="Arial"/>
                <a:ea typeface="Arial"/>
                <a:cs typeface="Arial"/>
                <a:sym typeface="Arial"/>
              </a:defRPr>
            </a:lvl1pPr>
            <a:lvl2pPr lvl="1" algn="ctr">
              <a:lnSpc>
                <a:spcPct val="90000"/>
              </a:lnSpc>
              <a:spcBef>
                <a:spcPts val="1200"/>
              </a:spcBef>
              <a:spcAft>
                <a:spcPts val="0"/>
              </a:spcAft>
              <a:buClr>
                <a:schemeClr val="dk2"/>
              </a:buClr>
              <a:buSzPts val="900"/>
              <a:buNone/>
              <a:defRPr sz="1500"/>
            </a:lvl2pPr>
            <a:lvl3pPr lvl="2" algn="ctr">
              <a:lnSpc>
                <a:spcPct val="90000"/>
              </a:lnSpc>
              <a:spcBef>
                <a:spcPts val="1200"/>
              </a:spcBef>
              <a:spcAft>
                <a:spcPts val="0"/>
              </a:spcAft>
              <a:buClr>
                <a:schemeClr val="dk2"/>
              </a:buClr>
              <a:buSzPts val="1350"/>
              <a:buNone/>
              <a:defRPr sz="1350"/>
            </a:lvl3pPr>
            <a:lvl4pPr lvl="3" algn="ctr">
              <a:lnSpc>
                <a:spcPct val="90000"/>
              </a:lnSpc>
              <a:spcBef>
                <a:spcPts val="1200"/>
              </a:spcBef>
              <a:spcAft>
                <a:spcPts val="0"/>
              </a:spcAft>
              <a:buClr>
                <a:schemeClr val="dk2"/>
              </a:buClr>
              <a:buSzPts val="1200"/>
              <a:buNone/>
              <a:defRPr sz="1200"/>
            </a:lvl4pPr>
            <a:lvl5pPr lvl="4" algn="ctr">
              <a:lnSpc>
                <a:spcPct val="90000"/>
              </a:lnSpc>
              <a:spcBef>
                <a:spcPts val="1200"/>
              </a:spcBef>
              <a:spcAft>
                <a:spcPts val="0"/>
              </a:spcAft>
              <a:buClr>
                <a:schemeClr val="dk2"/>
              </a:buClr>
              <a:buSzPts val="1200"/>
              <a:buNone/>
              <a:defRPr sz="1200"/>
            </a:lvl5pPr>
            <a:lvl6pPr lvl="5" algn="ctr">
              <a:lnSpc>
                <a:spcPct val="90000"/>
              </a:lnSpc>
              <a:spcBef>
                <a:spcPts val="1200"/>
              </a:spcBef>
              <a:spcAft>
                <a:spcPts val="0"/>
              </a:spcAft>
              <a:buClr>
                <a:schemeClr val="dk1"/>
              </a:buClr>
              <a:buSzPts val="1200"/>
              <a:buNone/>
              <a:defRPr sz="1200"/>
            </a:lvl6pPr>
            <a:lvl7pPr lvl="6" algn="ctr">
              <a:lnSpc>
                <a:spcPct val="90000"/>
              </a:lnSpc>
              <a:spcBef>
                <a:spcPts val="1200"/>
              </a:spcBef>
              <a:spcAft>
                <a:spcPts val="0"/>
              </a:spcAft>
              <a:buClr>
                <a:schemeClr val="dk1"/>
              </a:buClr>
              <a:buSzPts val="1200"/>
              <a:buNone/>
              <a:defRPr sz="1200"/>
            </a:lvl7pPr>
            <a:lvl8pPr lvl="7" algn="ctr">
              <a:lnSpc>
                <a:spcPct val="90000"/>
              </a:lnSpc>
              <a:spcBef>
                <a:spcPts val="1200"/>
              </a:spcBef>
              <a:spcAft>
                <a:spcPts val="0"/>
              </a:spcAft>
              <a:buClr>
                <a:schemeClr val="dk1"/>
              </a:buClr>
              <a:buSzPts val="1200"/>
              <a:buNone/>
              <a:defRPr sz="1200"/>
            </a:lvl8pPr>
            <a:lvl9pPr lvl="8" algn="ctr">
              <a:lnSpc>
                <a:spcPct val="90000"/>
              </a:lnSpc>
              <a:spcBef>
                <a:spcPts val="1200"/>
              </a:spcBef>
              <a:spcAft>
                <a:spcPts val="1200"/>
              </a:spcAft>
              <a:buClr>
                <a:schemeClr val="dk1"/>
              </a:buClr>
              <a:buSzPts val="1200"/>
              <a:buNone/>
              <a:defRPr sz="1200"/>
            </a:lvl9pPr>
          </a:lstStyle>
          <a:p/>
        </p:txBody>
      </p:sp>
      <p:sp>
        <p:nvSpPr>
          <p:cNvPr id="11" name="Google Shape;11;p2"/>
          <p:cNvSpPr txBox="1"/>
          <p:nvPr>
            <p:ph type="title"/>
          </p:nvPr>
        </p:nvSpPr>
        <p:spPr>
          <a:xfrm>
            <a:off x="316670" y="228852"/>
            <a:ext cx="6858000" cy="66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2400"/>
              <a:buFont typeface="Arial"/>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
          <p:cNvSpPr txBox="1"/>
          <p:nvPr>
            <p:ph idx="10" type="dt"/>
          </p:nvPr>
        </p:nvSpPr>
        <p:spPr>
          <a:xfrm>
            <a:off x="6945477" y="4791074"/>
            <a:ext cx="936600" cy="212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a:off x="2845837" y="4791074"/>
            <a:ext cx="3452400" cy="212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6457951" y="4791074"/>
            <a:ext cx="327600" cy="2124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CA"/>
              <a:t>‹#›</a:t>
            </a:fld>
            <a:endParaRPr/>
          </a:p>
        </p:txBody>
      </p:sp>
      <p:pic>
        <p:nvPicPr>
          <p:cNvPr id="15" name="Google Shape;15;p2"/>
          <p:cNvPicPr preferRelativeResize="0"/>
          <p:nvPr/>
        </p:nvPicPr>
        <p:blipFill rotWithShape="1">
          <a:blip r:embed="rId2">
            <a:alphaModFix/>
          </a:blip>
          <a:srcRect b="0" l="0" r="0" t="0"/>
          <a:stretch/>
        </p:blipFill>
        <p:spPr>
          <a:xfrm>
            <a:off x="408061" y="4157675"/>
            <a:ext cx="1593345" cy="571501"/>
          </a:xfrm>
          <a:prstGeom prst="rect">
            <a:avLst/>
          </a:prstGeom>
          <a:noFill/>
          <a:ln>
            <a:noFill/>
          </a:ln>
        </p:spPr>
      </p:pic>
    </p:spTree>
  </p:cSld>
  <p:clrMapOvr>
    <a:masterClrMapping/>
  </p:clrMapOvr>
  <p:extLst>
    <p:ext uri="{DCECCB84-F9BA-43D5-87BE-67443E8EF086}">
      <p15:sldGuideLst>
        <p15:guide id="1" orient="horz" pos="1134">
          <p15:clr>
            <a:srgbClr val="FBAE40"/>
          </p15:clr>
        </p15:guide>
        <p15:guide id="2" pos="70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7" name="Shape 57"/>
        <p:cNvGrpSpPr/>
        <p:nvPr/>
      </p:nvGrpSpPr>
      <p:grpSpPr>
        <a:xfrm>
          <a:off x="0" y="0"/>
          <a:ext cx="0" cy="0"/>
          <a:chOff x="0" y="0"/>
          <a:chExt cx="0" cy="0"/>
        </a:xfrm>
      </p:grpSpPr>
      <p:sp>
        <p:nvSpPr>
          <p:cNvPr id="58" name="Google Shape;58;p14"/>
          <p:cNvSpPr txBox="1"/>
          <p:nvPr>
            <p:ph type="ctrTitle"/>
          </p:nvPr>
        </p:nvSpPr>
        <p:spPr>
          <a:xfrm>
            <a:off x="2449550" y="1472625"/>
            <a:ext cx="4245000" cy="17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59" name="Google Shape;59;p14"/>
          <p:cNvSpPr txBox="1"/>
          <p:nvPr>
            <p:ph idx="1" type="subTitle"/>
          </p:nvPr>
        </p:nvSpPr>
        <p:spPr>
          <a:xfrm>
            <a:off x="2070875" y="2901600"/>
            <a:ext cx="5002200" cy="717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1200"/>
              <a:buNone/>
              <a:defRPr>
                <a:solidFill>
                  <a:srgbClr val="CCCCCC"/>
                </a:solidFill>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p:cSld name="CUSTOM_7_2">
    <p:spTree>
      <p:nvGrpSpPr>
        <p:cNvPr id="60" name="Shape 60"/>
        <p:cNvGrpSpPr/>
        <p:nvPr/>
      </p:nvGrpSpPr>
      <p:grpSpPr>
        <a:xfrm>
          <a:off x="0" y="0"/>
          <a:ext cx="0" cy="0"/>
          <a:chOff x="0" y="0"/>
          <a:chExt cx="0" cy="0"/>
        </a:xfrm>
      </p:grpSpPr>
      <p:sp>
        <p:nvSpPr>
          <p:cNvPr id="61" name="Google Shape;61;p15"/>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62" name="Google Shape;62;p15"/>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63" name="Google Shape;63;p15"/>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3">
  <p:cSld name="CUSTOM_20">
    <p:spTree>
      <p:nvGrpSpPr>
        <p:cNvPr id="64" name="Shape 64"/>
        <p:cNvGrpSpPr/>
        <p:nvPr/>
      </p:nvGrpSpPr>
      <p:grpSpPr>
        <a:xfrm>
          <a:off x="0" y="0"/>
          <a:ext cx="0" cy="0"/>
          <a:chOff x="0" y="0"/>
          <a:chExt cx="0" cy="0"/>
        </a:xfrm>
      </p:grpSpPr>
      <p:sp>
        <p:nvSpPr>
          <p:cNvPr id="65" name="Google Shape;65;p16"/>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66" name="Google Shape;66;p16"/>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67" name="Google Shape;67;p16"/>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4">
  <p:cSld name="CUSTOM_22">
    <p:spTree>
      <p:nvGrpSpPr>
        <p:cNvPr id="68" name="Shape 68"/>
        <p:cNvGrpSpPr/>
        <p:nvPr/>
      </p:nvGrpSpPr>
      <p:grpSpPr>
        <a:xfrm>
          <a:off x="0" y="0"/>
          <a:ext cx="0" cy="0"/>
          <a:chOff x="0" y="0"/>
          <a:chExt cx="0" cy="0"/>
        </a:xfrm>
      </p:grpSpPr>
      <p:sp>
        <p:nvSpPr>
          <p:cNvPr id="69" name="Google Shape;69;p17"/>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
        <p:nvSpPr>
          <p:cNvPr id="70" name="Google Shape;70;p17"/>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CCCCCC"/>
              </a:buClr>
              <a:buSzPts val="3600"/>
              <a:buNone/>
              <a:defRPr sz="3600">
                <a:solidFill>
                  <a:srgbClr val="CCCCCC"/>
                </a:solidFill>
              </a:defRPr>
            </a:lvl1pPr>
            <a:lvl2pPr lvl="1" rtl="0" algn="r">
              <a:lnSpc>
                <a:spcPct val="100000"/>
              </a:lnSpc>
              <a:spcBef>
                <a:spcPts val="0"/>
              </a:spcBef>
              <a:spcAft>
                <a:spcPts val="0"/>
              </a:spcAft>
              <a:buClr>
                <a:srgbClr val="CCCCCC"/>
              </a:buClr>
              <a:buSzPts val="6500"/>
              <a:buNone/>
              <a:defRPr sz="6500">
                <a:solidFill>
                  <a:srgbClr val="CCCCCC"/>
                </a:solidFill>
              </a:defRPr>
            </a:lvl2pPr>
            <a:lvl3pPr lvl="2" rtl="0" algn="r">
              <a:lnSpc>
                <a:spcPct val="100000"/>
              </a:lnSpc>
              <a:spcBef>
                <a:spcPts val="0"/>
              </a:spcBef>
              <a:spcAft>
                <a:spcPts val="0"/>
              </a:spcAft>
              <a:buClr>
                <a:srgbClr val="CCCCCC"/>
              </a:buClr>
              <a:buSzPts val="6500"/>
              <a:buNone/>
              <a:defRPr sz="6500">
                <a:solidFill>
                  <a:srgbClr val="CCCCCC"/>
                </a:solidFill>
              </a:defRPr>
            </a:lvl3pPr>
            <a:lvl4pPr lvl="3" rtl="0" algn="r">
              <a:lnSpc>
                <a:spcPct val="100000"/>
              </a:lnSpc>
              <a:spcBef>
                <a:spcPts val="0"/>
              </a:spcBef>
              <a:spcAft>
                <a:spcPts val="0"/>
              </a:spcAft>
              <a:buClr>
                <a:srgbClr val="CCCCCC"/>
              </a:buClr>
              <a:buSzPts val="6500"/>
              <a:buNone/>
              <a:defRPr sz="6500">
                <a:solidFill>
                  <a:srgbClr val="CCCCCC"/>
                </a:solidFill>
              </a:defRPr>
            </a:lvl4pPr>
            <a:lvl5pPr lvl="4" rtl="0" algn="r">
              <a:lnSpc>
                <a:spcPct val="100000"/>
              </a:lnSpc>
              <a:spcBef>
                <a:spcPts val="0"/>
              </a:spcBef>
              <a:spcAft>
                <a:spcPts val="0"/>
              </a:spcAft>
              <a:buClr>
                <a:srgbClr val="CCCCCC"/>
              </a:buClr>
              <a:buSzPts val="6500"/>
              <a:buNone/>
              <a:defRPr sz="6500">
                <a:solidFill>
                  <a:srgbClr val="CCCCCC"/>
                </a:solidFill>
              </a:defRPr>
            </a:lvl5pPr>
            <a:lvl6pPr lvl="5" rtl="0" algn="r">
              <a:lnSpc>
                <a:spcPct val="100000"/>
              </a:lnSpc>
              <a:spcBef>
                <a:spcPts val="0"/>
              </a:spcBef>
              <a:spcAft>
                <a:spcPts val="0"/>
              </a:spcAft>
              <a:buClr>
                <a:srgbClr val="CCCCCC"/>
              </a:buClr>
              <a:buSzPts val="6500"/>
              <a:buNone/>
              <a:defRPr sz="6500">
                <a:solidFill>
                  <a:srgbClr val="CCCCCC"/>
                </a:solidFill>
              </a:defRPr>
            </a:lvl6pPr>
            <a:lvl7pPr lvl="6" rtl="0" algn="r">
              <a:lnSpc>
                <a:spcPct val="100000"/>
              </a:lnSpc>
              <a:spcBef>
                <a:spcPts val="0"/>
              </a:spcBef>
              <a:spcAft>
                <a:spcPts val="0"/>
              </a:spcAft>
              <a:buClr>
                <a:srgbClr val="CCCCCC"/>
              </a:buClr>
              <a:buSzPts val="6500"/>
              <a:buNone/>
              <a:defRPr sz="6500">
                <a:solidFill>
                  <a:srgbClr val="CCCCCC"/>
                </a:solidFill>
              </a:defRPr>
            </a:lvl7pPr>
            <a:lvl8pPr lvl="7" rtl="0" algn="r">
              <a:lnSpc>
                <a:spcPct val="100000"/>
              </a:lnSpc>
              <a:spcBef>
                <a:spcPts val="0"/>
              </a:spcBef>
              <a:spcAft>
                <a:spcPts val="0"/>
              </a:spcAft>
              <a:buClr>
                <a:srgbClr val="CCCCCC"/>
              </a:buClr>
              <a:buSzPts val="6500"/>
              <a:buNone/>
              <a:defRPr sz="6500">
                <a:solidFill>
                  <a:srgbClr val="CCCCCC"/>
                </a:solidFill>
              </a:defRPr>
            </a:lvl8pPr>
            <a:lvl9pPr lvl="8" rtl="0" algn="r">
              <a:lnSpc>
                <a:spcPct val="100000"/>
              </a:lnSpc>
              <a:spcBef>
                <a:spcPts val="0"/>
              </a:spcBef>
              <a:spcAft>
                <a:spcPts val="0"/>
              </a:spcAft>
              <a:buClr>
                <a:srgbClr val="CCCCCC"/>
              </a:buClr>
              <a:buSzPts val="6500"/>
              <a:buNone/>
              <a:defRPr sz="6500">
                <a:solidFill>
                  <a:srgbClr val="CCCCCC"/>
                </a:solidFill>
              </a:defRPr>
            </a:lvl9pPr>
          </a:lstStyle>
          <a:p/>
        </p:txBody>
      </p:sp>
      <p:sp>
        <p:nvSpPr>
          <p:cNvPr id="71" name="Google Shape;71;p17"/>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1_1">
    <p:spTree>
      <p:nvGrpSpPr>
        <p:cNvPr id="72" name="Shape 72"/>
        <p:cNvGrpSpPr/>
        <p:nvPr/>
      </p:nvGrpSpPr>
      <p:grpSpPr>
        <a:xfrm>
          <a:off x="0" y="0"/>
          <a:ext cx="0" cy="0"/>
          <a:chOff x="0" y="0"/>
          <a:chExt cx="0" cy="0"/>
        </a:xfrm>
      </p:grpSpPr>
      <p:sp>
        <p:nvSpPr>
          <p:cNvPr id="73" name="Google Shape;73;p18"/>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6_1_1_1">
    <p:spTree>
      <p:nvGrpSpPr>
        <p:cNvPr id="74" name="Shape 74"/>
        <p:cNvGrpSpPr/>
        <p:nvPr/>
      </p:nvGrpSpPr>
      <p:grpSpPr>
        <a:xfrm>
          <a:off x="0" y="0"/>
          <a:ext cx="0" cy="0"/>
          <a:chOff x="0" y="0"/>
          <a:chExt cx="0" cy="0"/>
        </a:xfrm>
      </p:grpSpPr>
      <p:sp>
        <p:nvSpPr>
          <p:cNvPr id="75" name="Google Shape;75;p19"/>
          <p:cNvSpPr txBox="1"/>
          <p:nvPr>
            <p:ph type="ctrTitle"/>
          </p:nvPr>
        </p:nvSpPr>
        <p:spPr>
          <a:xfrm>
            <a:off x="2120944" y="1395950"/>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76" name="Google Shape;76;p19"/>
          <p:cNvSpPr txBox="1"/>
          <p:nvPr>
            <p:ph idx="1" type="subTitle"/>
          </p:nvPr>
        </p:nvSpPr>
        <p:spPr>
          <a:xfrm>
            <a:off x="2120944" y="1857424"/>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77" name="Google Shape;77;p19"/>
          <p:cNvSpPr txBox="1"/>
          <p:nvPr>
            <p:ph idx="2" type="ctrTitle"/>
          </p:nvPr>
        </p:nvSpPr>
        <p:spPr>
          <a:xfrm>
            <a:off x="4593656" y="1392550"/>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78" name="Google Shape;78;p19"/>
          <p:cNvSpPr txBox="1"/>
          <p:nvPr>
            <p:ph idx="3" type="subTitle"/>
          </p:nvPr>
        </p:nvSpPr>
        <p:spPr>
          <a:xfrm>
            <a:off x="5196656" y="1854021"/>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9" name="Google Shape;79;p19"/>
          <p:cNvSpPr txBox="1"/>
          <p:nvPr>
            <p:ph idx="4" type="ctrTitle"/>
          </p:nvPr>
        </p:nvSpPr>
        <p:spPr>
          <a:xfrm>
            <a:off x="2120944" y="2921676"/>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80" name="Google Shape;80;p19"/>
          <p:cNvSpPr txBox="1"/>
          <p:nvPr>
            <p:ph idx="5" type="subTitle"/>
          </p:nvPr>
        </p:nvSpPr>
        <p:spPr>
          <a:xfrm>
            <a:off x="2120944" y="3383150"/>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81" name="Google Shape;81;p19"/>
          <p:cNvSpPr txBox="1"/>
          <p:nvPr>
            <p:ph idx="6" type="ctrTitle"/>
          </p:nvPr>
        </p:nvSpPr>
        <p:spPr>
          <a:xfrm>
            <a:off x="4593656" y="2918279"/>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82" name="Google Shape;82;p19"/>
          <p:cNvSpPr txBox="1"/>
          <p:nvPr>
            <p:ph idx="7" type="subTitle"/>
          </p:nvPr>
        </p:nvSpPr>
        <p:spPr>
          <a:xfrm>
            <a:off x="5196656" y="3379749"/>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83" name="Google Shape;83;p19"/>
          <p:cNvSpPr txBox="1"/>
          <p:nvPr>
            <p:ph idx="8"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spTree>
      <p:nvGrpSpPr>
        <p:cNvPr id="84" name="Shape 84"/>
        <p:cNvGrpSpPr/>
        <p:nvPr/>
      </p:nvGrpSpPr>
      <p:grpSpPr>
        <a:xfrm>
          <a:off x="0" y="0"/>
          <a:ext cx="0" cy="0"/>
          <a:chOff x="0" y="0"/>
          <a:chExt cx="0" cy="0"/>
        </a:xfrm>
      </p:grpSpPr>
      <p:sp>
        <p:nvSpPr>
          <p:cNvPr id="85" name="Google Shape;85;p20"/>
          <p:cNvSpPr txBox="1"/>
          <p:nvPr>
            <p:ph type="title"/>
          </p:nvPr>
        </p:nvSpPr>
        <p:spPr>
          <a:xfrm>
            <a:off x="1676549" y="2123400"/>
            <a:ext cx="2847000" cy="896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86" name="Google Shape;86;p20"/>
          <p:cNvSpPr txBox="1"/>
          <p:nvPr>
            <p:ph idx="1" type="subTitle"/>
          </p:nvPr>
        </p:nvSpPr>
        <p:spPr>
          <a:xfrm flipH="1">
            <a:off x="5020872" y="1986750"/>
            <a:ext cx="2631000" cy="1170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90" name="Shape 90"/>
        <p:cNvGrpSpPr/>
        <p:nvPr/>
      </p:nvGrpSpPr>
      <p:grpSpPr>
        <a:xfrm>
          <a:off x="0" y="0"/>
          <a:ext cx="0" cy="0"/>
          <a:chOff x="0" y="0"/>
          <a:chExt cx="0" cy="0"/>
        </a:xfrm>
      </p:grpSpPr>
      <p:sp>
        <p:nvSpPr>
          <p:cNvPr id="91" name="Google Shape;91;p22"/>
          <p:cNvSpPr txBox="1"/>
          <p:nvPr>
            <p:ph type="ctrTitle"/>
          </p:nvPr>
        </p:nvSpPr>
        <p:spPr>
          <a:xfrm>
            <a:off x="2449550" y="1472625"/>
            <a:ext cx="4245000" cy="17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92" name="Google Shape;92;p22"/>
          <p:cNvSpPr txBox="1"/>
          <p:nvPr>
            <p:ph idx="1" type="subTitle"/>
          </p:nvPr>
        </p:nvSpPr>
        <p:spPr>
          <a:xfrm>
            <a:off x="2070875" y="2901600"/>
            <a:ext cx="5002200" cy="717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1200"/>
              <a:buNone/>
              <a:defRPr>
                <a:solidFill>
                  <a:srgbClr val="CCCCCC"/>
                </a:solidFill>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93" name="Shape 93"/>
        <p:cNvGrpSpPr/>
        <p:nvPr/>
      </p:nvGrpSpPr>
      <p:grpSpPr>
        <a:xfrm>
          <a:off x="0" y="0"/>
          <a:ext cx="0" cy="0"/>
          <a:chOff x="0" y="0"/>
          <a:chExt cx="0" cy="0"/>
        </a:xfrm>
      </p:grpSpPr>
      <p:sp>
        <p:nvSpPr>
          <p:cNvPr id="94" name="Google Shape;94;p23"/>
          <p:cNvSpPr/>
          <p:nvPr/>
        </p:nvSpPr>
        <p:spPr>
          <a:xfrm>
            <a:off x="1578888" y="1536078"/>
            <a:ext cx="7618500" cy="48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5" name="Google Shape;95;p23"/>
          <p:cNvSpPr txBox="1"/>
          <p:nvPr>
            <p:ph type="ctrTitle"/>
          </p:nvPr>
        </p:nvSpPr>
        <p:spPr>
          <a:xfrm>
            <a:off x="2869492" y="2202425"/>
            <a:ext cx="11700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96" name="Google Shape;96;p23"/>
          <p:cNvSpPr txBox="1"/>
          <p:nvPr>
            <p:ph idx="1" type="subTitle"/>
          </p:nvPr>
        </p:nvSpPr>
        <p:spPr>
          <a:xfrm>
            <a:off x="2133184" y="2617473"/>
            <a:ext cx="19065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97" name="Google Shape;97;p23"/>
          <p:cNvSpPr txBox="1"/>
          <p:nvPr>
            <p:ph idx="2" type="title"/>
          </p:nvPr>
        </p:nvSpPr>
        <p:spPr>
          <a:xfrm>
            <a:off x="2285884" y="1624335"/>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98" name="Google Shape;98;p23"/>
          <p:cNvSpPr txBox="1"/>
          <p:nvPr>
            <p:ph idx="3" type="ctrTitle"/>
          </p:nvPr>
        </p:nvSpPr>
        <p:spPr>
          <a:xfrm>
            <a:off x="3965788" y="2199025"/>
            <a:ext cx="22518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99" name="Google Shape;99;p23"/>
          <p:cNvSpPr txBox="1"/>
          <p:nvPr>
            <p:ph idx="4" type="subTitle"/>
          </p:nvPr>
        </p:nvSpPr>
        <p:spPr>
          <a:xfrm>
            <a:off x="4240888" y="2612183"/>
            <a:ext cx="19767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0" name="Google Shape;100;p23"/>
          <p:cNvSpPr txBox="1"/>
          <p:nvPr>
            <p:ph idx="5" type="title"/>
          </p:nvPr>
        </p:nvSpPr>
        <p:spPr>
          <a:xfrm>
            <a:off x="4483545" y="1620937"/>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101" name="Google Shape;101;p23"/>
          <p:cNvSpPr txBox="1"/>
          <p:nvPr>
            <p:ph idx="6" type="ctrTitle"/>
          </p:nvPr>
        </p:nvSpPr>
        <p:spPr>
          <a:xfrm>
            <a:off x="6974340" y="2199050"/>
            <a:ext cx="14448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102" name="Google Shape;102;p23"/>
          <p:cNvSpPr txBox="1"/>
          <p:nvPr>
            <p:ph idx="7" type="subTitle"/>
          </p:nvPr>
        </p:nvSpPr>
        <p:spPr>
          <a:xfrm>
            <a:off x="6512506" y="2612198"/>
            <a:ext cx="19065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3" name="Google Shape;103;p23"/>
          <p:cNvSpPr txBox="1"/>
          <p:nvPr>
            <p:ph idx="8" type="title"/>
          </p:nvPr>
        </p:nvSpPr>
        <p:spPr>
          <a:xfrm>
            <a:off x="6665206" y="1620947"/>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104" name="Google Shape;104;p23"/>
          <p:cNvSpPr txBox="1"/>
          <p:nvPr>
            <p:ph idx="9" type="ctrTitle"/>
          </p:nvPr>
        </p:nvSpPr>
        <p:spPr>
          <a:xfrm>
            <a:off x="725626" y="3784901"/>
            <a:ext cx="11700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05" name="Google Shape;105;p23"/>
          <p:cNvSpPr txBox="1"/>
          <p:nvPr>
            <p:ph idx="13" type="subTitle"/>
          </p:nvPr>
        </p:nvSpPr>
        <p:spPr>
          <a:xfrm>
            <a:off x="725625" y="4199959"/>
            <a:ext cx="19065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06" name="Google Shape;106;p23"/>
          <p:cNvSpPr txBox="1"/>
          <p:nvPr>
            <p:ph idx="14" type="title"/>
          </p:nvPr>
        </p:nvSpPr>
        <p:spPr>
          <a:xfrm>
            <a:off x="725637" y="3219993"/>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07" name="Google Shape;107;p23"/>
          <p:cNvSpPr txBox="1"/>
          <p:nvPr>
            <p:ph idx="15" type="ctrTitle"/>
          </p:nvPr>
        </p:nvSpPr>
        <p:spPr>
          <a:xfrm>
            <a:off x="2870600" y="3781501"/>
            <a:ext cx="1128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08" name="Google Shape;108;p23"/>
          <p:cNvSpPr txBox="1"/>
          <p:nvPr>
            <p:ph idx="16" type="subTitle"/>
          </p:nvPr>
        </p:nvSpPr>
        <p:spPr>
          <a:xfrm>
            <a:off x="2870596" y="4194668"/>
            <a:ext cx="19767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09" name="Google Shape;109;p23"/>
          <p:cNvSpPr txBox="1"/>
          <p:nvPr>
            <p:ph idx="17" type="title"/>
          </p:nvPr>
        </p:nvSpPr>
        <p:spPr>
          <a:xfrm>
            <a:off x="2870612" y="3216594"/>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10" name="Google Shape;110;p23"/>
          <p:cNvSpPr txBox="1"/>
          <p:nvPr>
            <p:ph idx="18" type="ctrTitle"/>
          </p:nvPr>
        </p:nvSpPr>
        <p:spPr>
          <a:xfrm>
            <a:off x="5015575" y="3781526"/>
            <a:ext cx="91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11" name="Google Shape;111;p23"/>
          <p:cNvSpPr txBox="1"/>
          <p:nvPr>
            <p:ph idx="19" type="subTitle"/>
          </p:nvPr>
        </p:nvSpPr>
        <p:spPr>
          <a:xfrm>
            <a:off x="5015575" y="4194684"/>
            <a:ext cx="19065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12" name="Google Shape;112;p23"/>
          <p:cNvSpPr txBox="1"/>
          <p:nvPr>
            <p:ph idx="20" type="title"/>
          </p:nvPr>
        </p:nvSpPr>
        <p:spPr>
          <a:xfrm>
            <a:off x="5015587" y="3216604"/>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13" name="Google Shape;113;p23"/>
          <p:cNvSpPr/>
          <p:nvPr/>
        </p:nvSpPr>
        <p:spPr>
          <a:xfrm>
            <a:off x="737900" y="547725"/>
            <a:ext cx="749700" cy="486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23"/>
          <p:cNvSpPr txBox="1"/>
          <p:nvPr>
            <p:ph idx="21" type="ctrTitle"/>
          </p:nvPr>
        </p:nvSpPr>
        <p:spPr>
          <a:xfrm>
            <a:off x="723600" y="470622"/>
            <a:ext cx="17538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15" name="Google Shape;115;p23"/>
          <p:cNvSpPr/>
          <p:nvPr/>
        </p:nvSpPr>
        <p:spPr>
          <a:xfrm>
            <a:off x="-99062" y="3110610"/>
            <a:ext cx="7618500" cy="48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3">
    <p:spTree>
      <p:nvGrpSpPr>
        <p:cNvPr id="116" name="Shape 116"/>
        <p:cNvGrpSpPr/>
        <p:nvPr/>
      </p:nvGrpSpPr>
      <p:grpSpPr>
        <a:xfrm>
          <a:off x="0" y="0"/>
          <a:ext cx="0" cy="0"/>
          <a:chOff x="0" y="0"/>
          <a:chExt cx="0" cy="0"/>
        </a:xfrm>
      </p:grpSpPr>
      <p:sp>
        <p:nvSpPr>
          <p:cNvPr id="117" name="Google Shape;117;p24"/>
          <p:cNvSpPr txBox="1"/>
          <p:nvPr>
            <p:ph type="title"/>
          </p:nvPr>
        </p:nvSpPr>
        <p:spPr>
          <a:xfrm flipH="1">
            <a:off x="4804872" y="2123400"/>
            <a:ext cx="2847000" cy="89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118" name="Google Shape;118;p24"/>
          <p:cNvSpPr txBox="1"/>
          <p:nvPr>
            <p:ph idx="1" type="subTitle"/>
          </p:nvPr>
        </p:nvSpPr>
        <p:spPr>
          <a:xfrm>
            <a:off x="2178957" y="2185251"/>
            <a:ext cx="1995900" cy="1170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4">
    <p:spTree>
      <p:nvGrpSpPr>
        <p:cNvPr id="119" name="Shape 119"/>
        <p:cNvGrpSpPr/>
        <p:nvPr/>
      </p:nvGrpSpPr>
      <p:grpSpPr>
        <a:xfrm>
          <a:off x="0" y="0"/>
          <a:ext cx="0" cy="0"/>
          <a:chOff x="0" y="0"/>
          <a:chExt cx="0" cy="0"/>
        </a:xfrm>
      </p:grpSpPr>
      <p:sp>
        <p:nvSpPr>
          <p:cNvPr id="120" name="Google Shape;120;p25"/>
          <p:cNvSpPr txBox="1"/>
          <p:nvPr>
            <p:ph type="ctrTitle"/>
          </p:nvPr>
        </p:nvSpPr>
        <p:spPr>
          <a:xfrm>
            <a:off x="3870900" y="376498"/>
            <a:ext cx="3867300" cy="2054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800"/>
              <a:buNone/>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21" name="Google Shape;121;p25"/>
          <p:cNvSpPr txBox="1"/>
          <p:nvPr>
            <p:ph idx="1" type="subTitle"/>
          </p:nvPr>
        </p:nvSpPr>
        <p:spPr>
          <a:xfrm>
            <a:off x="4754950" y="2314225"/>
            <a:ext cx="2983200" cy="178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p:cSld name="CUSTOM_7_2">
    <p:spTree>
      <p:nvGrpSpPr>
        <p:cNvPr id="122" name="Shape 122"/>
        <p:cNvGrpSpPr/>
        <p:nvPr/>
      </p:nvGrpSpPr>
      <p:grpSpPr>
        <a:xfrm>
          <a:off x="0" y="0"/>
          <a:ext cx="0" cy="0"/>
          <a:chOff x="0" y="0"/>
          <a:chExt cx="0" cy="0"/>
        </a:xfrm>
      </p:grpSpPr>
      <p:sp>
        <p:nvSpPr>
          <p:cNvPr id="123" name="Google Shape;123;p26"/>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24" name="Google Shape;124;p26"/>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25" name="Google Shape;125;p26"/>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subtitle">
  <p:cSld name="CUSTOM_15">
    <p:spTree>
      <p:nvGrpSpPr>
        <p:cNvPr id="126" name="Shape 126"/>
        <p:cNvGrpSpPr/>
        <p:nvPr/>
      </p:nvGrpSpPr>
      <p:grpSpPr>
        <a:xfrm>
          <a:off x="0" y="0"/>
          <a:ext cx="0" cy="0"/>
          <a:chOff x="0" y="0"/>
          <a:chExt cx="0" cy="0"/>
        </a:xfrm>
      </p:grpSpPr>
      <p:sp>
        <p:nvSpPr>
          <p:cNvPr id="127" name="Google Shape;127;p27"/>
          <p:cNvSpPr txBox="1"/>
          <p:nvPr>
            <p:ph idx="1" type="subTitle"/>
          </p:nvPr>
        </p:nvSpPr>
        <p:spPr>
          <a:xfrm>
            <a:off x="3531568" y="3311625"/>
            <a:ext cx="49818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CCCCCC"/>
              </a:buClr>
              <a:buSzPts val="1000"/>
              <a:buNone/>
              <a:defRPr sz="1000">
                <a:solidFill>
                  <a:srgbClr val="CCCCCC"/>
                </a:solidFill>
              </a:defRPr>
            </a:lvl1pPr>
            <a:lvl2pPr lvl="1" rtl="0" algn="r">
              <a:lnSpc>
                <a:spcPct val="100000"/>
              </a:lnSpc>
              <a:spcBef>
                <a:spcPts val="0"/>
              </a:spcBef>
              <a:spcAft>
                <a:spcPts val="0"/>
              </a:spcAft>
              <a:buClr>
                <a:srgbClr val="CCCCCC"/>
              </a:buClr>
              <a:buSzPts val="1000"/>
              <a:buNone/>
              <a:defRPr sz="1000">
                <a:solidFill>
                  <a:srgbClr val="CCCCCC"/>
                </a:solidFill>
              </a:defRPr>
            </a:lvl2pPr>
            <a:lvl3pPr lvl="2" rtl="0" algn="r">
              <a:lnSpc>
                <a:spcPct val="100000"/>
              </a:lnSpc>
              <a:spcBef>
                <a:spcPts val="0"/>
              </a:spcBef>
              <a:spcAft>
                <a:spcPts val="0"/>
              </a:spcAft>
              <a:buClr>
                <a:srgbClr val="CCCCCC"/>
              </a:buClr>
              <a:buSzPts val="1000"/>
              <a:buNone/>
              <a:defRPr sz="1000">
                <a:solidFill>
                  <a:srgbClr val="CCCCCC"/>
                </a:solidFill>
              </a:defRPr>
            </a:lvl3pPr>
            <a:lvl4pPr lvl="3" rtl="0" algn="r">
              <a:lnSpc>
                <a:spcPct val="100000"/>
              </a:lnSpc>
              <a:spcBef>
                <a:spcPts val="0"/>
              </a:spcBef>
              <a:spcAft>
                <a:spcPts val="0"/>
              </a:spcAft>
              <a:buClr>
                <a:srgbClr val="CCCCCC"/>
              </a:buClr>
              <a:buSzPts val="1000"/>
              <a:buNone/>
              <a:defRPr sz="1000">
                <a:solidFill>
                  <a:srgbClr val="CCCCCC"/>
                </a:solidFill>
              </a:defRPr>
            </a:lvl4pPr>
            <a:lvl5pPr lvl="4" rtl="0" algn="r">
              <a:lnSpc>
                <a:spcPct val="100000"/>
              </a:lnSpc>
              <a:spcBef>
                <a:spcPts val="0"/>
              </a:spcBef>
              <a:spcAft>
                <a:spcPts val="0"/>
              </a:spcAft>
              <a:buClr>
                <a:srgbClr val="CCCCCC"/>
              </a:buClr>
              <a:buSzPts val="1000"/>
              <a:buNone/>
              <a:defRPr sz="1000">
                <a:solidFill>
                  <a:srgbClr val="CCCCCC"/>
                </a:solidFill>
              </a:defRPr>
            </a:lvl5pPr>
            <a:lvl6pPr lvl="5" rtl="0" algn="r">
              <a:lnSpc>
                <a:spcPct val="100000"/>
              </a:lnSpc>
              <a:spcBef>
                <a:spcPts val="0"/>
              </a:spcBef>
              <a:spcAft>
                <a:spcPts val="0"/>
              </a:spcAft>
              <a:buClr>
                <a:srgbClr val="CCCCCC"/>
              </a:buClr>
              <a:buSzPts val="1000"/>
              <a:buNone/>
              <a:defRPr sz="1000">
                <a:solidFill>
                  <a:srgbClr val="CCCCCC"/>
                </a:solidFill>
              </a:defRPr>
            </a:lvl6pPr>
            <a:lvl7pPr lvl="6" rtl="0" algn="r">
              <a:lnSpc>
                <a:spcPct val="100000"/>
              </a:lnSpc>
              <a:spcBef>
                <a:spcPts val="0"/>
              </a:spcBef>
              <a:spcAft>
                <a:spcPts val="0"/>
              </a:spcAft>
              <a:buClr>
                <a:srgbClr val="CCCCCC"/>
              </a:buClr>
              <a:buSzPts val="1000"/>
              <a:buNone/>
              <a:defRPr sz="1000">
                <a:solidFill>
                  <a:srgbClr val="CCCCCC"/>
                </a:solidFill>
              </a:defRPr>
            </a:lvl7pPr>
            <a:lvl8pPr lvl="7" rtl="0" algn="r">
              <a:lnSpc>
                <a:spcPct val="100000"/>
              </a:lnSpc>
              <a:spcBef>
                <a:spcPts val="0"/>
              </a:spcBef>
              <a:spcAft>
                <a:spcPts val="0"/>
              </a:spcAft>
              <a:buClr>
                <a:srgbClr val="CCCCCC"/>
              </a:buClr>
              <a:buSzPts val="1000"/>
              <a:buNone/>
              <a:defRPr sz="1000">
                <a:solidFill>
                  <a:srgbClr val="CCCCCC"/>
                </a:solidFill>
              </a:defRPr>
            </a:lvl8pPr>
            <a:lvl9pPr lvl="8" rtl="0" algn="r">
              <a:lnSpc>
                <a:spcPct val="100000"/>
              </a:lnSpc>
              <a:spcBef>
                <a:spcPts val="0"/>
              </a:spcBef>
              <a:spcAft>
                <a:spcPts val="0"/>
              </a:spcAft>
              <a:buClr>
                <a:srgbClr val="CCCCCC"/>
              </a:buClr>
              <a:buSzPts val="1000"/>
              <a:buNone/>
              <a:defRPr sz="1000">
                <a:solidFill>
                  <a:srgbClr val="CCCCCC"/>
                </a:solidFill>
              </a:defRPr>
            </a:lvl9pPr>
          </a:lstStyle>
          <a:p/>
        </p:txBody>
      </p:sp>
      <p:sp>
        <p:nvSpPr>
          <p:cNvPr id="128" name="Google Shape;128;p27"/>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16">
    <p:spTree>
      <p:nvGrpSpPr>
        <p:cNvPr id="129" name="Shape 129"/>
        <p:cNvGrpSpPr/>
        <p:nvPr/>
      </p:nvGrpSpPr>
      <p:grpSpPr>
        <a:xfrm>
          <a:off x="0" y="0"/>
          <a:ext cx="0" cy="0"/>
          <a:chOff x="0" y="0"/>
          <a:chExt cx="0" cy="0"/>
        </a:xfrm>
      </p:grpSpPr>
      <p:sp>
        <p:nvSpPr>
          <p:cNvPr id="130" name="Google Shape;130;p28"/>
          <p:cNvSpPr txBox="1"/>
          <p:nvPr>
            <p:ph idx="1" type="subTitle"/>
          </p:nvPr>
        </p:nvSpPr>
        <p:spPr>
          <a:xfrm>
            <a:off x="934666" y="2394325"/>
            <a:ext cx="2877300" cy="2952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200"/>
              <a:buNone/>
              <a:defRPr sz="2800">
                <a:solidFill>
                  <a:srgbClr val="B7B7B7"/>
                </a:solidFill>
                <a:latin typeface="DM Serif Display"/>
                <a:ea typeface="DM Serif Display"/>
                <a:cs typeface="DM Serif Display"/>
                <a:sym typeface="DM Serif Display"/>
              </a:defRPr>
            </a:lvl1pPr>
            <a:lvl2pPr lvl="1"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2pPr>
            <a:lvl3pPr lvl="2"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3pPr>
            <a:lvl4pPr lvl="3"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4pPr>
            <a:lvl5pPr lvl="4"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5pPr>
            <a:lvl6pPr lvl="5"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6pPr>
            <a:lvl7pPr lvl="6"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7pPr>
            <a:lvl8pPr lvl="7"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8pPr>
            <a:lvl9pPr lvl="8" rtl="0" algn="l">
              <a:lnSpc>
                <a:spcPct val="115000"/>
              </a:lnSpc>
              <a:spcBef>
                <a:spcPts val="1600"/>
              </a:spcBef>
              <a:spcAft>
                <a:spcPts val="1600"/>
              </a:spcAft>
              <a:buSzPts val="1200"/>
              <a:buNone/>
              <a:defRPr>
                <a:solidFill>
                  <a:srgbClr val="B7B7B7"/>
                </a:solidFill>
                <a:latin typeface="DM Serif Display"/>
                <a:ea typeface="DM Serif Display"/>
                <a:cs typeface="DM Serif Display"/>
                <a:sym typeface="DM Serif Display"/>
              </a:defRPr>
            </a:lvl9pPr>
          </a:lstStyle>
          <a:p/>
        </p:txBody>
      </p:sp>
      <p:sp>
        <p:nvSpPr>
          <p:cNvPr id="131" name="Google Shape;131;p28"/>
          <p:cNvSpPr txBox="1"/>
          <p:nvPr>
            <p:ph idx="2" type="subTitle"/>
          </p:nvPr>
        </p:nvSpPr>
        <p:spPr>
          <a:xfrm>
            <a:off x="934666" y="2571750"/>
            <a:ext cx="2877300" cy="295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000">
                <a:solidFill>
                  <a:srgbClr val="B7B7B7"/>
                </a:solidFill>
              </a:defRPr>
            </a:lvl1pPr>
            <a:lvl2pPr lvl="1" rtl="0" algn="l">
              <a:lnSpc>
                <a:spcPct val="115000"/>
              </a:lnSpc>
              <a:spcBef>
                <a:spcPts val="1600"/>
              </a:spcBef>
              <a:spcAft>
                <a:spcPts val="0"/>
              </a:spcAft>
              <a:buSzPts val="1200"/>
              <a:buNone/>
              <a:defRPr>
                <a:solidFill>
                  <a:srgbClr val="B7B7B7"/>
                </a:solidFill>
              </a:defRPr>
            </a:lvl2pPr>
            <a:lvl3pPr lvl="2" rtl="0" algn="l">
              <a:lnSpc>
                <a:spcPct val="115000"/>
              </a:lnSpc>
              <a:spcBef>
                <a:spcPts val="1600"/>
              </a:spcBef>
              <a:spcAft>
                <a:spcPts val="0"/>
              </a:spcAft>
              <a:buSzPts val="1200"/>
              <a:buNone/>
              <a:defRPr>
                <a:solidFill>
                  <a:srgbClr val="B7B7B7"/>
                </a:solidFill>
              </a:defRPr>
            </a:lvl3pPr>
            <a:lvl4pPr lvl="3" rtl="0" algn="l">
              <a:lnSpc>
                <a:spcPct val="115000"/>
              </a:lnSpc>
              <a:spcBef>
                <a:spcPts val="1600"/>
              </a:spcBef>
              <a:spcAft>
                <a:spcPts val="0"/>
              </a:spcAft>
              <a:buSzPts val="1200"/>
              <a:buNone/>
              <a:defRPr>
                <a:solidFill>
                  <a:srgbClr val="B7B7B7"/>
                </a:solidFill>
              </a:defRPr>
            </a:lvl4pPr>
            <a:lvl5pPr lvl="4" rtl="0" algn="l">
              <a:lnSpc>
                <a:spcPct val="115000"/>
              </a:lnSpc>
              <a:spcBef>
                <a:spcPts val="1600"/>
              </a:spcBef>
              <a:spcAft>
                <a:spcPts val="0"/>
              </a:spcAft>
              <a:buSzPts val="1200"/>
              <a:buNone/>
              <a:defRPr>
                <a:solidFill>
                  <a:srgbClr val="B7B7B7"/>
                </a:solidFill>
              </a:defRPr>
            </a:lvl5pPr>
            <a:lvl6pPr lvl="5" rtl="0" algn="l">
              <a:lnSpc>
                <a:spcPct val="115000"/>
              </a:lnSpc>
              <a:spcBef>
                <a:spcPts val="1600"/>
              </a:spcBef>
              <a:spcAft>
                <a:spcPts val="0"/>
              </a:spcAft>
              <a:buSzPts val="1200"/>
              <a:buNone/>
              <a:defRPr>
                <a:solidFill>
                  <a:srgbClr val="B7B7B7"/>
                </a:solidFill>
              </a:defRPr>
            </a:lvl6pPr>
            <a:lvl7pPr lvl="6" rtl="0" algn="l">
              <a:lnSpc>
                <a:spcPct val="115000"/>
              </a:lnSpc>
              <a:spcBef>
                <a:spcPts val="1600"/>
              </a:spcBef>
              <a:spcAft>
                <a:spcPts val="0"/>
              </a:spcAft>
              <a:buSzPts val="1200"/>
              <a:buNone/>
              <a:defRPr>
                <a:solidFill>
                  <a:srgbClr val="B7B7B7"/>
                </a:solidFill>
              </a:defRPr>
            </a:lvl7pPr>
            <a:lvl8pPr lvl="7" rtl="0" algn="l">
              <a:lnSpc>
                <a:spcPct val="115000"/>
              </a:lnSpc>
              <a:spcBef>
                <a:spcPts val="1600"/>
              </a:spcBef>
              <a:spcAft>
                <a:spcPts val="0"/>
              </a:spcAft>
              <a:buSzPts val="1200"/>
              <a:buNone/>
              <a:defRPr>
                <a:solidFill>
                  <a:srgbClr val="B7B7B7"/>
                </a:solidFill>
              </a:defRPr>
            </a:lvl8pPr>
            <a:lvl9pPr lvl="8" rtl="0" algn="l">
              <a:lnSpc>
                <a:spcPct val="115000"/>
              </a:lnSpc>
              <a:spcBef>
                <a:spcPts val="1600"/>
              </a:spcBef>
              <a:spcAft>
                <a:spcPts val="1600"/>
              </a:spcAft>
              <a:buSzPts val="1200"/>
              <a:buNone/>
              <a:defRPr>
                <a:solidFill>
                  <a:srgbClr val="B7B7B7"/>
                </a:solidFill>
              </a:defRPr>
            </a:lvl9pPr>
          </a:lstStyle>
          <a:p/>
        </p:txBody>
      </p:sp>
      <p:sp>
        <p:nvSpPr>
          <p:cNvPr id="132" name="Google Shape;132;p28"/>
          <p:cNvSpPr txBox="1"/>
          <p:nvPr>
            <p:ph idx="3" type="subTitle"/>
          </p:nvPr>
        </p:nvSpPr>
        <p:spPr>
          <a:xfrm>
            <a:off x="5371290" y="2394325"/>
            <a:ext cx="2877300" cy="2952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200"/>
              <a:buNone/>
              <a:defRPr sz="2800">
                <a:latin typeface="DM Serif Display"/>
                <a:ea typeface="DM Serif Display"/>
                <a:cs typeface="DM Serif Display"/>
                <a:sym typeface="DM Serif Display"/>
              </a:defRPr>
            </a:lvl1pPr>
            <a:lvl2pPr lvl="1" rtl="0" algn="l">
              <a:lnSpc>
                <a:spcPct val="115000"/>
              </a:lnSpc>
              <a:spcBef>
                <a:spcPts val="1600"/>
              </a:spcBef>
              <a:spcAft>
                <a:spcPts val="0"/>
              </a:spcAft>
              <a:buSzPts val="1200"/>
              <a:buNone/>
              <a:defRPr>
                <a:latin typeface="DM Serif Display"/>
                <a:ea typeface="DM Serif Display"/>
                <a:cs typeface="DM Serif Display"/>
                <a:sym typeface="DM Serif Display"/>
              </a:defRPr>
            </a:lvl2pPr>
            <a:lvl3pPr lvl="2" rtl="0" algn="l">
              <a:lnSpc>
                <a:spcPct val="115000"/>
              </a:lnSpc>
              <a:spcBef>
                <a:spcPts val="1600"/>
              </a:spcBef>
              <a:spcAft>
                <a:spcPts val="0"/>
              </a:spcAft>
              <a:buSzPts val="1200"/>
              <a:buNone/>
              <a:defRPr>
                <a:latin typeface="DM Serif Display"/>
                <a:ea typeface="DM Serif Display"/>
                <a:cs typeface="DM Serif Display"/>
                <a:sym typeface="DM Serif Display"/>
              </a:defRPr>
            </a:lvl3pPr>
            <a:lvl4pPr lvl="3" rtl="0" algn="l">
              <a:lnSpc>
                <a:spcPct val="115000"/>
              </a:lnSpc>
              <a:spcBef>
                <a:spcPts val="1600"/>
              </a:spcBef>
              <a:spcAft>
                <a:spcPts val="0"/>
              </a:spcAft>
              <a:buSzPts val="1200"/>
              <a:buNone/>
              <a:defRPr>
                <a:latin typeface="DM Serif Display"/>
                <a:ea typeface="DM Serif Display"/>
                <a:cs typeface="DM Serif Display"/>
                <a:sym typeface="DM Serif Display"/>
              </a:defRPr>
            </a:lvl4pPr>
            <a:lvl5pPr lvl="4" rtl="0" algn="l">
              <a:lnSpc>
                <a:spcPct val="115000"/>
              </a:lnSpc>
              <a:spcBef>
                <a:spcPts val="1600"/>
              </a:spcBef>
              <a:spcAft>
                <a:spcPts val="0"/>
              </a:spcAft>
              <a:buSzPts val="1200"/>
              <a:buNone/>
              <a:defRPr>
                <a:latin typeface="DM Serif Display"/>
                <a:ea typeface="DM Serif Display"/>
                <a:cs typeface="DM Serif Display"/>
                <a:sym typeface="DM Serif Display"/>
              </a:defRPr>
            </a:lvl5pPr>
            <a:lvl6pPr lvl="5" rtl="0" algn="l">
              <a:lnSpc>
                <a:spcPct val="115000"/>
              </a:lnSpc>
              <a:spcBef>
                <a:spcPts val="1600"/>
              </a:spcBef>
              <a:spcAft>
                <a:spcPts val="0"/>
              </a:spcAft>
              <a:buSzPts val="1200"/>
              <a:buNone/>
              <a:defRPr>
                <a:latin typeface="DM Serif Display"/>
                <a:ea typeface="DM Serif Display"/>
                <a:cs typeface="DM Serif Display"/>
                <a:sym typeface="DM Serif Display"/>
              </a:defRPr>
            </a:lvl6pPr>
            <a:lvl7pPr lvl="6" rtl="0" algn="l">
              <a:lnSpc>
                <a:spcPct val="115000"/>
              </a:lnSpc>
              <a:spcBef>
                <a:spcPts val="1600"/>
              </a:spcBef>
              <a:spcAft>
                <a:spcPts val="0"/>
              </a:spcAft>
              <a:buSzPts val="1200"/>
              <a:buNone/>
              <a:defRPr>
                <a:latin typeface="DM Serif Display"/>
                <a:ea typeface="DM Serif Display"/>
                <a:cs typeface="DM Serif Display"/>
                <a:sym typeface="DM Serif Display"/>
              </a:defRPr>
            </a:lvl7pPr>
            <a:lvl8pPr lvl="7" rtl="0" algn="l">
              <a:lnSpc>
                <a:spcPct val="115000"/>
              </a:lnSpc>
              <a:spcBef>
                <a:spcPts val="1600"/>
              </a:spcBef>
              <a:spcAft>
                <a:spcPts val="0"/>
              </a:spcAft>
              <a:buSzPts val="1200"/>
              <a:buNone/>
              <a:defRPr>
                <a:latin typeface="DM Serif Display"/>
                <a:ea typeface="DM Serif Display"/>
                <a:cs typeface="DM Serif Display"/>
                <a:sym typeface="DM Serif Display"/>
              </a:defRPr>
            </a:lvl8pPr>
            <a:lvl9pPr lvl="8" rtl="0" algn="l">
              <a:lnSpc>
                <a:spcPct val="115000"/>
              </a:lnSpc>
              <a:spcBef>
                <a:spcPts val="1600"/>
              </a:spcBef>
              <a:spcAft>
                <a:spcPts val="1600"/>
              </a:spcAft>
              <a:buSzPts val="1200"/>
              <a:buNone/>
              <a:defRPr>
                <a:latin typeface="DM Serif Display"/>
                <a:ea typeface="DM Serif Display"/>
                <a:cs typeface="DM Serif Display"/>
                <a:sym typeface="DM Serif Display"/>
              </a:defRPr>
            </a:lvl9pPr>
          </a:lstStyle>
          <a:p/>
        </p:txBody>
      </p:sp>
      <p:sp>
        <p:nvSpPr>
          <p:cNvPr id="133" name="Google Shape;133;p28"/>
          <p:cNvSpPr txBox="1"/>
          <p:nvPr>
            <p:ph idx="4" type="subTitle"/>
          </p:nvPr>
        </p:nvSpPr>
        <p:spPr>
          <a:xfrm>
            <a:off x="5371290" y="2571750"/>
            <a:ext cx="2877300" cy="295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000"/>
            </a:lvl1pPr>
            <a:lvl2pPr lvl="1" rtl="0" algn="l">
              <a:lnSpc>
                <a:spcPct val="115000"/>
              </a:lnSpc>
              <a:spcBef>
                <a:spcPts val="1600"/>
              </a:spcBef>
              <a:spcAft>
                <a:spcPts val="0"/>
              </a:spcAft>
              <a:buSzPts val="1200"/>
              <a:buNone/>
              <a:defRPr/>
            </a:lvl2pPr>
            <a:lvl3pPr lvl="2" rtl="0" algn="l">
              <a:lnSpc>
                <a:spcPct val="115000"/>
              </a:lnSpc>
              <a:spcBef>
                <a:spcPts val="1600"/>
              </a:spcBef>
              <a:spcAft>
                <a:spcPts val="0"/>
              </a:spcAft>
              <a:buSzPts val="12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200"/>
              <a:buNone/>
              <a:defRPr/>
            </a:lvl5pPr>
            <a:lvl6pPr lvl="5" rtl="0" algn="l">
              <a:lnSpc>
                <a:spcPct val="115000"/>
              </a:lnSpc>
              <a:spcBef>
                <a:spcPts val="1600"/>
              </a:spcBef>
              <a:spcAft>
                <a:spcPts val="0"/>
              </a:spcAft>
              <a:buSzPts val="1200"/>
              <a:buNone/>
              <a:defRPr/>
            </a:lvl6pPr>
            <a:lvl7pPr lvl="6" rtl="0" algn="l">
              <a:lnSpc>
                <a:spcPct val="115000"/>
              </a:lnSpc>
              <a:spcBef>
                <a:spcPts val="1600"/>
              </a:spcBef>
              <a:spcAft>
                <a:spcPts val="0"/>
              </a:spcAft>
              <a:buSzPts val="1200"/>
              <a:buNone/>
              <a:defRPr/>
            </a:lvl7pPr>
            <a:lvl8pPr lvl="7" rtl="0" algn="l">
              <a:lnSpc>
                <a:spcPct val="115000"/>
              </a:lnSpc>
              <a:spcBef>
                <a:spcPts val="1600"/>
              </a:spcBef>
              <a:spcAft>
                <a:spcPts val="0"/>
              </a:spcAft>
              <a:buSzPts val="1200"/>
              <a:buNone/>
              <a:defRPr/>
            </a:lvl8pPr>
            <a:lvl9pPr lvl="8" rtl="0" algn="l">
              <a:lnSpc>
                <a:spcPct val="115000"/>
              </a:lnSpc>
              <a:spcBef>
                <a:spcPts val="1600"/>
              </a:spcBef>
              <a:spcAft>
                <a:spcPts val="160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1">
  <p:cSld name="CUSTOM_17">
    <p:spTree>
      <p:nvGrpSpPr>
        <p:cNvPr id="134" name="Shape 134"/>
        <p:cNvGrpSpPr/>
        <p:nvPr/>
      </p:nvGrpSpPr>
      <p:grpSpPr>
        <a:xfrm>
          <a:off x="0" y="0"/>
          <a:ext cx="0" cy="0"/>
          <a:chOff x="0" y="0"/>
          <a:chExt cx="0" cy="0"/>
        </a:xfrm>
      </p:grpSpPr>
      <p:sp>
        <p:nvSpPr>
          <p:cNvPr id="135" name="Google Shape;135;p29"/>
          <p:cNvSpPr txBox="1"/>
          <p:nvPr>
            <p:ph type="ctrTitle"/>
          </p:nvPr>
        </p:nvSpPr>
        <p:spPr>
          <a:xfrm>
            <a:off x="4255475" y="425635"/>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6" name="Google Shape;136;p29"/>
          <p:cNvSpPr txBox="1"/>
          <p:nvPr>
            <p:ph idx="1" type="subTitle"/>
          </p:nvPr>
        </p:nvSpPr>
        <p:spPr>
          <a:xfrm>
            <a:off x="4255475" y="961206"/>
            <a:ext cx="18813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37" name="Google Shape;137;p29"/>
          <p:cNvSpPr txBox="1"/>
          <p:nvPr>
            <p:ph idx="2" type="ctrTitle"/>
          </p:nvPr>
        </p:nvSpPr>
        <p:spPr>
          <a:xfrm>
            <a:off x="6084275" y="1847944"/>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8" name="Google Shape;138;p29"/>
          <p:cNvSpPr txBox="1"/>
          <p:nvPr>
            <p:ph idx="3" type="subTitle"/>
          </p:nvPr>
        </p:nvSpPr>
        <p:spPr>
          <a:xfrm>
            <a:off x="6084275" y="2383516"/>
            <a:ext cx="18813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39" name="Google Shape;139;p29"/>
          <p:cNvSpPr txBox="1"/>
          <p:nvPr>
            <p:ph idx="4" type="ctrTitle"/>
          </p:nvPr>
        </p:nvSpPr>
        <p:spPr>
          <a:xfrm>
            <a:off x="723600" y="470625"/>
            <a:ext cx="25932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40" name="Google Shape;140;p29"/>
          <p:cNvSpPr txBox="1"/>
          <p:nvPr>
            <p:ph idx="5" type="ctrTitle"/>
          </p:nvPr>
        </p:nvSpPr>
        <p:spPr>
          <a:xfrm>
            <a:off x="1178425" y="1848588"/>
            <a:ext cx="1881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41" name="Google Shape;141;p29"/>
          <p:cNvSpPr txBox="1"/>
          <p:nvPr>
            <p:ph idx="6" type="subTitle"/>
          </p:nvPr>
        </p:nvSpPr>
        <p:spPr>
          <a:xfrm>
            <a:off x="1217925" y="2384159"/>
            <a:ext cx="18813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2" name="Google Shape;142;p29"/>
          <p:cNvSpPr txBox="1"/>
          <p:nvPr>
            <p:ph idx="7" type="ctrTitle"/>
          </p:nvPr>
        </p:nvSpPr>
        <p:spPr>
          <a:xfrm>
            <a:off x="3007225" y="3270898"/>
            <a:ext cx="1881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43" name="Google Shape;143;p29"/>
          <p:cNvSpPr txBox="1"/>
          <p:nvPr>
            <p:ph idx="8" type="subTitle"/>
          </p:nvPr>
        </p:nvSpPr>
        <p:spPr>
          <a:xfrm>
            <a:off x="3046725" y="3806469"/>
            <a:ext cx="18813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4" name="Google Shape;144;p29"/>
          <p:cNvSpPr/>
          <p:nvPr/>
        </p:nvSpPr>
        <p:spPr>
          <a:xfrm>
            <a:off x="3369388" y="-83450"/>
            <a:ext cx="667500" cy="301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a:off x="5190088" y="2106525"/>
            <a:ext cx="667500" cy="311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s 2">
  <p:cSld name="TITLE_ONLY_3">
    <p:spTree>
      <p:nvGrpSpPr>
        <p:cNvPr id="146" name="Shape 146"/>
        <p:cNvGrpSpPr/>
        <p:nvPr/>
      </p:nvGrpSpPr>
      <p:grpSpPr>
        <a:xfrm>
          <a:off x="0" y="0"/>
          <a:ext cx="0" cy="0"/>
          <a:chOff x="0" y="0"/>
          <a:chExt cx="0" cy="0"/>
        </a:xfrm>
      </p:grpSpPr>
      <p:sp>
        <p:nvSpPr>
          <p:cNvPr id="147" name="Google Shape;147;p30"/>
          <p:cNvSpPr txBox="1"/>
          <p:nvPr>
            <p:ph type="ctrTitle"/>
          </p:nvPr>
        </p:nvSpPr>
        <p:spPr>
          <a:xfrm>
            <a:off x="-539012" y="2132593"/>
            <a:ext cx="4567800" cy="94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148" name="Google Shape;148;p30"/>
          <p:cNvSpPr txBox="1"/>
          <p:nvPr>
            <p:ph idx="1" type="subTitle"/>
          </p:nvPr>
        </p:nvSpPr>
        <p:spPr>
          <a:xfrm>
            <a:off x="1231588" y="3202043"/>
            <a:ext cx="27972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9" name="Google Shape;149;p30"/>
          <p:cNvSpPr txBox="1"/>
          <p:nvPr>
            <p:ph idx="2" type="subTitle"/>
          </p:nvPr>
        </p:nvSpPr>
        <p:spPr>
          <a:xfrm>
            <a:off x="5115470" y="3202043"/>
            <a:ext cx="27972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0" name="Google Shape;150;p30"/>
          <p:cNvSpPr txBox="1"/>
          <p:nvPr>
            <p:ph idx="3" type="ctrTitle"/>
          </p:nvPr>
        </p:nvSpPr>
        <p:spPr>
          <a:xfrm>
            <a:off x="5115470" y="2132593"/>
            <a:ext cx="4587300" cy="94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2">
  <p:cSld name="CUSTOM_18">
    <p:spTree>
      <p:nvGrpSpPr>
        <p:cNvPr id="151" name="Shape 151"/>
        <p:cNvGrpSpPr/>
        <p:nvPr/>
      </p:nvGrpSpPr>
      <p:grpSpPr>
        <a:xfrm>
          <a:off x="0" y="0"/>
          <a:ext cx="0" cy="0"/>
          <a:chOff x="0" y="0"/>
          <a:chExt cx="0" cy="0"/>
        </a:xfrm>
      </p:grpSpPr>
      <p:sp>
        <p:nvSpPr>
          <p:cNvPr id="152" name="Google Shape;152;p31"/>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7B7B7"/>
              </a:solidFill>
              <a:latin typeface="Arial"/>
              <a:ea typeface="Arial"/>
              <a:cs typeface="Arial"/>
              <a:sym typeface="Arial"/>
            </a:endParaRPr>
          </a:p>
        </p:txBody>
      </p:sp>
      <p:sp>
        <p:nvSpPr>
          <p:cNvPr id="153" name="Google Shape;153;p31"/>
          <p:cNvSpPr txBox="1"/>
          <p:nvPr>
            <p:ph type="ctrTitle"/>
          </p:nvPr>
        </p:nvSpPr>
        <p:spPr>
          <a:xfrm flipH="1">
            <a:off x="2730125" y="2243225"/>
            <a:ext cx="27558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B7B7B7"/>
              </a:buClr>
              <a:buSzPts val="3600"/>
              <a:buNone/>
              <a:defRPr sz="3600">
                <a:solidFill>
                  <a:srgbClr val="B7B7B7"/>
                </a:solidFill>
              </a:defRPr>
            </a:lvl1pPr>
            <a:lvl2pPr lvl="1" rtl="0" algn="r">
              <a:lnSpc>
                <a:spcPct val="100000"/>
              </a:lnSpc>
              <a:spcBef>
                <a:spcPts val="0"/>
              </a:spcBef>
              <a:spcAft>
                <a:spcPts val="0"/>
              </a:spcAft>
              <a:buClr>
                <a:srgbClr val="B7B7B7"/>
              </a:buClr>
              <a:buSzPts val="6500"/>
              <a:buNone/>
              <a:defRPr sz="6500">
                <a:solidFill>
                  <a:srgbClr val="B7B7B7"/>
                </a:solidFill>
              </a:defRPr>
            </a:lvl2pPr>
            <a:lvl3pPr lvl="2" rtl="0" algn="r">
              <a:lnSpc>
                <a:spcPct val="100000"/>
              </a:lnSpc>
              <a:spcBef>
                <a:spcPts val="0"/>
              </a:spcBef>
              <a:spcAft>
                <a:spcPts val="0"/>
              </a:spcAft>
              <a:buClr>
                <a:srgbClr val="B7B7B7"/>
              </a:buClr>
              <a:buSzPts val="6500"/>
              <a:buNone/>
              <a:defRPr sz="6500">
                <a:solidFill>
                  <a:srgbClr val="B7B7B7"/>
                </a:solidFill>
              </a:defRPr>
            </a:lvl3pPr>
            <a:lvl4pPr lvl="3" rtl="0" algn="r">
              <a:lnSpc>
                <a:spcPct val="100000"/>
              </a:lnSpc>
              <a:spcBef>
                <a:spcPts val="0"/>
              </a:spcBef>
              <a:spcAft>
                <a:spcPts val="0"/>
              </a:spcAft>
              <a:buClr>
                <a:srgbClr val="B7B7B7"/>
              </a:buClr>
              <a:buSzPts val="6500"/>
              <a:buNone/>
              <a:defRPr sz="6500">
                <a:solidFill>
                  <a:srgbClr val="B7B7B7"/>
                </a:solidFill>
              </a:defRPr>
            </a:lvl4pPr>
            <a:lvl5pPr lvl="4" rtl="0" algn="r">
              <a:lnSpc>
                <a:spcPct val="100000"/>
              </a:lnSpc>
              <a:spcBef>
                <a:spcPts val="0"/>
              </a:spcBef>
              <a:spcAft>
                <a:spcPts val="0"/>
              </a:spcAft>
              <a:buClr>
                <a:srgbClr val="B7B7B7"/>
              </a:buClr>
              <a:buSzPts val="6500"/>
              <a:buNone/>
              <a:defRPr sz="6500">
                <a:solidFill>
                  <a:srgbClr val="B7B7B7"/>
                </a:solidFill>
              </a:defRPr>
            </a:lvl5pPr>
            <a:lvl6pPr lvl="5" rtl="0" algn="r">
              <a:lnSpc>
                <a:spcPct val="100000"/>
              </a:lnSpc>
              <a:spcBef>
                <a:spcPts val="0"/>
              </a:spcBef>
              <a:spcAft>
                <a:spcPts val="0"/>
              </a:spcAft>
              <a:buClr>
                <a:srgbClr val="B7B7B7"/>
              </a:buClr>
              <a:buSzPts val="6500"/>
              <a:buNone/>
              <a:defRPr sz="6500">
                <a:solidFill>
                  <a:srgbClr val="B7B7B7"/>
                </a:solidFill>
              </a:defRPr>
            </a:lvl6pPr>
            <a:lvl7pPr lvl="6" rtl="0" algn="r">
              <a:lnSpc>
                <a:spcPct val="100000"/>
              </a:lnSpc>
              <a:spcBef>
                <a:spcPts val="0"/>
              </a:spcBef>
              <a:spcAft>
                <a:spcPts val="0"/>
              </a:spcAft>
              <a:buClr>
                <a:srgbClr val="B7B7B7"/>
              </a:buClr>
              <a:buSzPts val="6500"/>
              <a:buNone/>
              <a:defRPr sz="6500">
                <a:solidFill>
                  <a:srgbClr val="B7B7B7"/>
                </a:solidFill>
              </a:defRPr>
            </a:lvl7pPr>
            <a:lvl8pPr lvl="7" rtl="0" algn="r">
              <a:lnSpc>
                <a:spcPct val="100000"/>
              </a:lnSpc>
              <a:spcBef>
                <a:spcPts val="0"/>
              </a:spcBef>
              <a:spcAft>
                <a:spcPts val="0"/>
              </a:spcAft>
              <a:buClr>
                <a:srgbClr val="B7B7B7"/>
              </a:buClr>
              <a:buSzPts val="6500"/>
              <a:buNone/>
              <a:defRPr sz="6500">
                <a:solidFill>
                  <a:srgbClr val="B7B7B7"/>
                </a:solidFill>
              </a:defRPr>
            </a:lvl8pPr>
            <a:lvl9pPr lvl="8" rtl="0" algn="r">
              <a:lnSpc>
                <a:spcPct val="100000"/>
              </a:lnSpc>
              <a:spcBef>
                <a:spcPts val="0"/>
              </a:spcBef>
              <a:spcAft>
                <a:spcPts val="0"/>
              </a:spcAft>
              <a:buClr>
                <a:srgbClr val="B7B7B7"/>
              </a:buClr>
              <a:buSzPts val="6500"/>
              <a:buNone/>
              <a:defRPr sz="6500">
                <a:solidFill>
                  <a:srgbClr val="B7B7B7"/>
                </a:solidFill>
              </a:defRPr>
            </a:lvl9pPr>
          </a:lstStyle>
          <a:p/>
        </p:txBody>
      </p:sp>
      <p:sp>
        <p:nvSpPr>
          <p:cNvPr id="154" name="Google Shape;154;p31"/>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16000"/>
              <a:buNone/>
              <a:defRPr sz="16000">
                <a:solidFill>
                  <a:srgbClr val="B7B7B7"/>
                </a:solidFill>
              </a:defRPr>
            </a:lvl1pPr>
            <a:lvl2pPr lvl="1"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1_1">
    <p:spTree>
      <p:nvGrpSpPr>
        <p:cNvPr id="155" name="Shape 155"/>
        <p:cNvGrpSpPr/>
        <p:nvPr/>
      </p:nvGrpSpPr>
      <p:grpSpPr>
        <a:xfrm>
          <a:off x="0" y="0"/>
          <a:ext cx="0" cy="0"/>
          <a:chOff x="0" y="0"/>
          <a:chExt cx="0" cy="0"/>
        </a:xfrm>
      </p:grpSpPr>
      <p:sp>
        <p:nvSpPr>
          <p:cNvPr id="156" name="Google Shape;156;p32"/>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3">
  <p:cSld name="CUSTOM_20">
    <p:spTree>
      <p:nvGrpSpPr>
        <p:cNvPr id="157" name="Shape 157"/>
        <p:cNvGrpSpPr/>
        <p:nvPr/>
      </p:nvGrpSpPr>
      <p:grpSpPr>
        <a:xfrm>
          <a:off x="0" y="0"/>
          <a:ext cx="0" cy="0"/>
          <a:chOff x="0" y="0"/>
          <a:chExt cx="0" cy="0"/>
        </a:xfrm>
      </p:grpSpPr>
      <p:sp>
        <p:nvSpPr>
          <p:cNvPr id="158" name="Google Shape;158;p33"/>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59" name="Google Shape;159;p33"/>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60" name="Google Shape;160;p33"/>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6_1_1_1">
    <p:spTree>
      <p:nvGrpSpPr>
        <p:cNvPr id="161" name="Shape 161"/>
        <p:cNvGrpSpPr/>
        <p:nvPr/>
      </p:nvGrpSpPr>
      <p:grpSpPr>
        <a:xfrm>
          <a:off x="0" y="0"/>
          <a:ext cx="0" cy="0"/>
          <a:chOff x="0" y="0"/>
          <a:chExt cx="0" cy="0"/>
        </a:xfrm>
      </p:grpSpPr>
      <p:sp>
        <p:nvSpPr>
          <p:cNvPr id="162" name="Google Shape;162;p34"/>
          <p:cNvSpPr txBox="1"/>
          <p:nvPr>
            <p:ph type="ctrTitle"/>
          </p:nvPr>
        </p:nvSpPr>
        <p:spPr>
          <a:xfrm>
            <a:off x="2120944" y="1395950"/>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163" name="Google Shape;163;p34"/>
          <p:cNvSpPr txBox="1"/>
          <p:nvPr>
            <p:ph idx="1" type="subTitle"/>
          </p:nvPr>
        </p:nvSpPr>
        <p:spPr>
          <a:xfrm>
            <a:off x="2120944" y="1857424"/>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64" name="Google Shape;164;p34"/>
          <p:cNvSpPr txBox="1"/>
          <p:nvPr>
            <p:ph idx="2" type="ctrTitle"/>
          </p:nvPr>
        </p:nvSpPr>
        <p:spPr>
          <a:xfrm>
            <a:off x="4593656" y="1392550"/>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165" name="Google Shape;165;p34"/>
          <p:cNvSpPr txBox="1"/>
          <p:nvPr>
            <p:ph idx="3" type="subTitle"/>
          </p:nvPr>
        </p:nvSpPr>
        <p:spPr>
          <a:xfrm>
            <a:off x="5196656" y="1854021"/>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66" name="Google Shape;166;p34"/>
          <p:cNvSpPr txBox="1"/>
          <p:nvPr>
            <p:ph idx="4" type="ctrTitle"/>
          </p:nvPr>
        </p:nvSpPr>
        <p:spPr>
          <a:xfrm>
            <a:off x="2120944" y="2921676"/>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167" name="Google Shape;167;p34"/>
          <p:cNvSpPr txBox="1"/>
          <p:nvPr>
            <p:ph idx="5" type="subTitle"/>
          </p:nvPr>
        </p:nvSpPr>
        <p:spPr>
          <a:xfrm>
            <a:off x="2120944" y="3383150"/>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68" name="Google Shape;168;p34"/>
          <p:cNvSpPr txBox="1"/>
          <p:nvPr>
            <p:ph idx="6" type="ctrTitle"/>
          </p:nvPr>
        </p:nvSpPr>
        <p:spPr>
          <a:xfrm>
            <a:off x="4593656" y="2918279"/>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169" name="Google Shape;169;p34"/>
          <p:cNvSpPr txBox="1"/>
          <p:nvPr>
            <p:ph idx="7" type="subTitle"/>
          </p:nvPr>
        </p:nvSpPr>
        <p:spPr>
          <a:xfrm>
            <a:off x="5196656" y="3379749"/>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70" name="Google Shape;170;p34"/>
          <p:cNvSpPr txBox="1"/>
          <p:nvPr>
            <p:ph idx="8"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1">
    <p:spTree>
      <p:nvGrpSpPr>
        <p:cNvPr id="171" name="Shape 171"/>
        <p:cNvGrpSpPr/>
        <p:nvPr/>
      </p:nvGrpSpPr>
      <p:grpSpPr>
        <a:xfrm>
          <a:off x="0" y="0"/>
          <a:ext cx="0" cy="0"/>
          <a:chOff x="0" y="0"/>
          <a:chExt cx="0" cy="0"/>
        </a:xfrm>
      </p:grpSpPr>
      <p:sp>
        <p:nvSpPr>
          <p:cNvPr id="172" name="Google Shape;172;p35"/>
          <p:cNvSpPr txBox="1"/>
          <p:nvPr>
            <p:ph idx="1" type="subTitle"/>
          </p:nvPr>
        </p:nvSpPr>
        <p:spPr>
          <a:xfrm>
            <a:off x="86520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3" name="Google Shape;173;p35"/>
          <p:cNvSpPr txBox="1"/>
          <p:nvPr>
            <p:ph idx="2" type="subTitle"/>
          </p:nvPr>
        </p:nvSpPr>
        <p:spPr>
          <a:xfrm>
            <a:off x="366300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4" name="Google Shape;174;p35"/>
          <p:cNvSpPr txBox="1"/>
          <p:nvPr>
            <p:ph type="ctrTitle"/>
          </p:nvPr>
        </p:nvSpPr>
        <p:spPr>
          <a:xfrm>
            <a:off x="46460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5" name="Google Shape;175;p35"/>
          <p:cNvSpPr txBox="1"/>
          <p:nvPr>
            <p:ph idx="3" type="ctrTitle"/>
          </p:nvPr>
        </p:nvSpPr>
        <p:spPr>
          <a:xfrm>
            <a:off x="326235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6" name="Google Shape;176;p35"/>
          <p:cNvSpPr txBox="1"/>
          <p:nvPr>
            <p:ph idx="4" type="subTitle"/>
          </p:nvPr>
        </p:nvSpPr>
        <p:spPr>
          <a:xfrm>
            <a:off x="646075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 name="Google Shape;177;p35"/>
          <p:cNvSpPr txBox="1"/>
          <p:nvPr>
            <p:ph idx="5" type="ctrTitle"/>
          </p:nvPr>
        </p:nvSpPr>
        <p:spPr>
          <a:xfrm>
            <a:off x="606010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8" name="Google Shape;178;p35"/>
          <p:cNvSpPr txBox="1"/>
          <p:nvPr>
            <p:ph idx="6"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4">
  <p:cSld name="CUSTOM_22">
    <p:spTree>
      <p:nvGrpSpPr>
        <p:cNvPr id="179" name="Shape 179"/>
        <p:cNvGrpSpPr/>
        <p:nvPr/>
      </p:nvGrpSpPr>
      <p:grpSpPr>
        <a:xfrm>
          <a:off x="0" y="0"/>
          <a:ext cx="0" cy="0"/>
          <a:chOff x="0" y="0"/>
          <a:chExt cx="0" cy="0"/>
        </a:xfrm>
      </p:grpSpPr>
      <p:sp>
        <p:nvSpPr>
          <p:cNvPr id="180" name="Google Shape;180;p36"/>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
        <p:nvSpPr>
          <p:cNvPr id="181" name="Google Shape;181;p36"/>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CCCCCC"/>
              </a:buClr>
              <a:buSzPts val="3600"/>
              <a:buNone/>
              <a:defRPr sz="3600">
                <a:solidFill>
                  <a:srgbClr val="CCCCCC"/>
                </a:solidFill>
              </a:defRPr>
            </a:lvl1pPr>
            <a:lvl2pPr lvl="1" rtl="0" algn="r">
              <a:lnSpc>
                <a:spcPct val="100000"/>
              </a:lnSpc>
              <a:spcBef>
                <a:spcPts val="0"/>
              </a:spcBef>
              <a:spcAft>
                <a:spcPts val="0"/>
              </a:spcAft>
              <a:buClr>
                <a:srgbClr val="CCCCCC"/>
              </a:buClr>
              <a:buSzPts val="6500"/>
              <a:buNone/>
              <a:defRPr sz="6500">
                <a:solidFill>
                  <a:srgbClr val="CCCCCC"/>
                </a:solidFill>
              </a:defRPr>
            </a:lvl2pPr>
            <a:lvl3pPr lvl="2" rtl="0" algn="r">
              <a:lnSpc>
                <a:spcPct val="100000"/>
              </a:lnSpc>
              <a:spcBef>
                <a:spcPts val="0"/>
              </a:spcBef>
              <a:spcAft>
                <a:spcPts val="0"/>
              </a:spcAft>
              <a:buClr>
                <a:srgbClr val="CCCCCC"/>
              </a:buClr>
              <a:buSzPts val="6500"/>
              <a:buNone/>
              <a:defRPr sz="6500">
                <a:solidFill>
                  <a:srgbClr val="CCCCCC"/>
                </a:solidFill>
              </a:defRPr>
            </a:lvl3pPr>
            <a:lvl4pPr lvl="3" rtl="0" algn="r">
              <a:lnSpc>
                <a:spcPct val="100000"/>
              </a:lnSpc>
              <a:spcBef>
                <a:spcPts val="0"/>
              </a:spcBef>
              <a:spcAft>
                <a:spcPts val="0"/>
              </a:spcAft>
              <a:buClr>
                <a:srgbClr val="CCCCCC"/>
              </a:buClr>
              <a:buSzPts val="6500"/>
              <a:buNone/>
              <a:defRPr sz="6500">
                <a:solidFill>
                  <a:srgbClr val="CCCCCC"/>
                </a:solidFill>
              </a:defRPr>
            </a:lvl4pPr>
            <a:lvl5pPr lvl="4" rtl="0" algn="r">
              <a:lnSpc>
                <a:spcPct val="100000"/>
              </a:lnSpc>
              <a:spcBef>
                <a:spcPts val="0"/>
              </a:spcBef>
              <a:spcAft>
                <a:spcPts val="0"/>
              </a:spcAft>
              <a:buClr>
                <a:srgbClr val="CCCCCC"/>
              </a:buClr>
              <a:buSzPts val="6500"/>
              <a:buNone/>
              <a:defRPr sz="6500">
                <a:solidFill>
                  <a:srgbClr val="CCCCCC"/>
                </a:solidFill>
              </a:defRPr>
            </a:lvl5pPr>
            <a:lvl6pPr lvl="5" rtl="0" algn="r">
              <a:lnSpc>
                <a:spcPct val="100000"/>
              </a:lnSpc>
              <a:spcBef>
                <a:spcPts val="0"/>
              </a:spcBef>
              <a:spcAft>
                <a:spcPts val="0"/>
              </a:spcAft>
              <a:buClr>
                <a:srgbClr val="CCCCCC"/>
              </a:buClr>
              <a:buSzPts val="6500"/>
              <a:buNone/>
              <a:defRPr sz="6500">
                <a:solidFill>
                  <a:srgbClr val="CCCCCC"/>
                </a:solidFill>
              </a:defRPr>
            </a:lvl6pPr>
            <a:lvl7pPr lvl="6" rtl="0" algn="r">
              <a:lnSpc>
                <a:spcPct val="100000"/>
              </a:lnSpc>
              <a:spcBef>
                <a:spcPts val="0"/>
              </a:spcBef>
              <a:spcAft>
                <a:spcPts val="0"/>
              </a:spcAft>
              <a:buClr>
                <a:srgbClr val="CCCCCC"/>
              </a:buClr>
              <a:buSzPts val="6500"/>
              <a:buNone/>
              <a:defRPr sz="6500">
                <a:solidFill>
                  <a:srgbClr val="CCCCCC"/>
                </a:solidFill>
              </a:defRPr>
            </a:lvl7pPr>
            <a:lvl8pPr lvl="7" rtl="0" algn="r">
              <a:lnSpc>
                <a:spcPct val="100000"/>
              </a:lnSpc>
              <a:spcBef>
                <a:spcPts val="0"/>
              </a:spcBef>
              <a:spcAft>
                <a:spcPts val="0"/>
              </a:spcAft>
              <a:buClr>
                <a:srgbClr val="CCCCCC"/>
              </a:buClr>
              <a:buSzPts val="6500"/>
              <a:buNone/>
              <a:defRPr sz="6500">
                <a:solidFill>
                  <a:srgbClr val="CCCCCC"/>
                </a:solidFill>
              </a:defRPr>
            </a:lvl8pPr>
            <a:lvl9pPr lvl="8" rtl="0" algn="r">
              <a:lnSpc>
                <a:spcPct val="100000"/>
              </a:lnSpc>
              <a:spcBef>
                <a:spcPts val="0"/>
              </a:spcBef>
              <a:spcAft>
                <a:spcPts val="0"/>
              </a:spcAft>
              <a:buClr>
                <a:srgbClr val="CCCCCC"/>
              </a:buClr>
              <a:buSzPts val="6500"/>
              <a:buNone/>
              <a:defRPr sz="6500">
                <a:solidFill>
                  <a:srgbClr val="CCCCCC"/>
                </a:solidFill>
              </a:defRPr>
            </a:lvl9pPr>
          </a:lstStyle>
          <a:p/>
        </p:txBody>
      </p:sp>
      <p:sp>
        <p:nvSpPr>
          <p:cNvPr id="182" name="Google Shape;182;p36"/>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5">
  <p:cSld name="CUSTOM_23">
    <p:spTree>
      <p:nvGrpSpPr>
        <p:cNvPr id="183" name="Shape 183"/>
        <p:cNvGrpSpPr/>
        <p:nvPr/>
      </p:nvGrpSpPr>
      <p:grpSpPr>
        <a:xfrm>
          <a:off x="0" y="0"/>
          <a:ext cx="0" cy="0"/>
          <a:chOff x="0" y="0"/>
          <a:chExt cx="0" cy="0"/>
        </a:xfrm>
      </p:grpSpPr>
      <p:sp>
        <p:nvSpPr>
          <p:cNvPr id="184" name="Google Shape;184;p37"/>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85" name="Google Shape;185;p37"/>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86" name="Google Shape;186;p37"/>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6">
  <p:cSld name="CUSTOM_24">
    <p:spTree>
      <p:nvGrpSpPr>
        <p:cNvPr id="187" name="Shape 187"/>
        <p:cNvGrpSpPr/>
        <p:nvPr/>
      </p:nvGrpSpPr>
      <p:grpSpPr>
        <a:xfrm>
          <a:off x="0" y="0"/>
          <a:ext cx="0" cy="0"/>
          <a:chOff x="0" y="0"/>
          <a:chExt cx="0" cy="0"/>
        </a:xfrm>
      </p:grpSpPr>
      <p:sp>
        <p:nvSpPr>
          <p:cNvPr id="188" name="Google Shape;188;p38"/>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89" name="Google Shape;189;p38"/>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D9D9D9"/>
              </a:buClr>
              <a:buSzPts val="3600"/>
              <a:buNone/>
              <a:defRPr sz="3600">
                <a:solidFill>
                  <a:srgbClr val="D9D9D9"/>
                </a:solidFill>
              </a:defRPr>
            </a:lvl1pPr>
            <a:lvl2pPr lvl="1" rtl="0" algn="r">
              <a:lnSpc>
                <a:spcPct val="100000"/>
              </a:lnSpc>
              <a:spcBef>
                <a:spcPts val="0"/>
              </a:spcBef>
              <a:spcAft>
                <a:spcPts val="0"/>
              </a:spcAft>
              <a:buClr>
                <a:srgbClr val="D9D9D9"/>
              </a:buClr>
              <a:buSzPts val="6500"/>
              <a:buNone/>
              <a:defRPr sz="6500">
                <a:solidFill>
                  <a:srgbClr val="D9D9D9"/>
                </a:solidFill>
              </a:defRPr>
            </a:lvl2pPr>
            <a:lvl3pPr lvl="2" rtl="0" algn="r">
              <a:lnSpc>
                <a:spcPct val="100000"/>
              </a:lnSpc>
              <a:spcBef>
                <a:spcPts val="0"/>
              </a:spcBef>
              <a:spcAft>
                <a:spcPts val="0"/>
              </a:spcAft>
              <a:buClr>
                <a:srgbClr val="D9D9D9"/>
              </a:buClr>
              <a:buSzPts val="6500"/>
              <a:buNone/>
              <a:defRPr sz="6500">
                <a:solidFill>
                  <a:srgbClr val="D9D9D9"/>
                </a:solidFill>
              </a:defRPr>
            </a:lvl3pPr>
            <a:lvl4pPr lvl="3" rtl="0" algn="r">
              <a:lnSpc>
                <a:spcPct val="100000"/>
              </a:lnSpc>
              <a:spcBef>
                <a:spcPts val="0"/>
              </a:spcBef>
              <a:spcAft>
                <a:spcPts val="0"/>
              </a:spcAft>
              <a:buClr>
                <a:srgbClr val="D9D9D9"/>
              </a:buClr>
              <a:buSzPts val="6500"/>
              <a:buNone/>
              <a:defRPr sz="6500">
                <a:solidFill>
                  <a:srgbClr val="D9D9D9"/>
                </a:solidFill>
              </a:defRPr>
            </a:lvl4pPr>
            <a:lvl5pPr lvl="4" rtl="0" algn="r">
              <a:lnSpc>
                <a:spcPct val="100000"/>
              </a:lnSpc>
              <a:spcBef>
                <a:spcPts val="0"/>
              </a:spcBef>
              <a:spcAft>
                <a:spcPts val="0"/>
              </a:spcAft>
              <a:buClr>
                <a:srgbClr val="D9D9D9"/>
              </a:buClr>
              <a:buSzPts val="6500"/>
              <a:buNone/>
              <a:defRPr sz="6500">
                <a:solidFill>
                  <a:srgbClr val="D9D9D9"/>
                </a:solidFill>
              </a:defRPr>
            </a:lvl5pPr>
            <a:lvl6pPr lvl="5" rtl="0" algn="r">
              <a:lnSpc>
                <a:spcPct val="100000"/>
              </a:lnSpc>
              <a:spcBef>
                <a:spcPts val="0"/>
              </a:spcBef>
              <a:spcAft>
                <a:spcPts val="0"/>
              </a:spcAft>
              <a:buClr>
                <a:srgbClr val="D9D9D9"/>
              </a:buClr>
              <a:buSzPts val="6500"/>
              <a:buNone/>
              <a:defRPr sz="6500">
                <a:solidFill>
                  <a:srgbClr val="D9D9D9"/>
                </a:solidFill>
              </a:defRPr>
            </a:lvl6pPr>
            <a:lvl7pPr lvl="6" rtl="0" algn="r">
              <a:lnSpc>
                <a:spcPct val="100000"/>
              </a:lnSpc>
              <a:spcBef>
                <a:spcPts val="0"/>
              </a:spcBef>
              <a:spcAft>
                <a:spcPts val="0"/>
              </a:spcAft>
              <a:buClr>
                <a:srgbClr val="D9D9D9"/>
              </a:buClr>
              <a:buSzPts val="6500"/>
              <a:buNone/>
              <a:defRPr sz="6500">
                <a:solidFill>
                  <a:srgbClr val="D9D9D9"/>
                </a:solidFill>
              </a:defRPr>
            </a:lvl7pPr>
            <a:lvl8pPr lvl="7" rtl="0" algn="r">
              <a:lnSpc>
                <a:spcPct val="100000"/>
              </a:lnSpc>
              <a:spcBef>
                <a:spcPts val="0"/>
              </a:spcBef>
              <a:spcAft>
                <a:spcPts val="0"/>
              </a:spcAft>
              <a:buClr>
                <a:srgbClr val="D9D9D9"/>
              </a:buClr>
              <a:buSzPts val="6500"/>
              <a:buNone/>
              <a:defRPr sz="6500">
                <a:solidFill>
                  <a:srgbClr val="D9D9D9"/>
                </a:solidFill>
              </a:defRPr>
            </a:lvl8pPr>
            <a:lvl9pPr lvl="8" rtl="0" algn="r">
              <a:lnSpc>
                <a:spcPct val="100000"/>
              </a:lnSpc>
              <a:spcBef>
                <a:spcPts val="0"/>
              </a:spcBef>
              <a:spcAft>
                <a:spcPts val="0"/>
              </a:spcAft>
              <a:buClr>
                <a:srgbClr val="D9D9D9"/>
              </a:buClr>
              <a:buSzPts val="6500"/>
              <a:buNone/>
              <a:defRPr sz="6500">
                <a:solidFill>
                  <a:srgbClr val="D9D9D9"/>
                </a:solidFill>
              </a:defRPr>
            </a:lvl9pPr>
          </a:lstStyle>
          <a:p/>
        </p:txBody>
      </p:sp>
      <p:sp>
        <p:nvSpPr>
          <p:cNvPr id="190" name="Google Shape;190;p38"/>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D9D9D9"/>
              </a:buClr>
              <a:buSzPts val="16000"/>
              <a:buNone/>
              <a:defRPr sz="16000">
                <a:solidFill>
                  <a:srgbClr val="D9D9D9"/>
                </a:solidFill>
              </a:defRPr>
            </a:lvl1pPr>
            <a:lvl2pPr lvl="1"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1_1">
    <p:spTree>
      <p:nvGrpSpPr>
        <p:cNvPr id="191" name="Shape 191"/>
        <p:cNvGrpSpPr/>
        <p:nvPr/>
      </p:nvGrpSpPr>
      <p:grpSpPr>
        <a:xfrm>
          <a:off x="0" y="0"/>
          <a:ext cx="0" cy="0"/>
          <a:chOff x="0" y="0"/>
          <a:chExt cx="0" cy="0"/>
        </a:xfrm>
      </p:grpSpPr>
      <p:sp>
        <p:nvSpPr>
          <p:cNvPr id="192" name="Google Shape;192;p39"/>
          <p:cNvSpPr txBox="1"/>
          <p:nvPr>
            <p:ph type="ctrTitle"/>
          </p:nvPr>
        </p:nvSpPr>
        <p:spPr>
          <a:xfrm>
            <a:off x="126315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3" name="Google Shape;193;p39"/>
          <p:cNvSpPr txBox="1"/>
          <p:nvPr>
            <p:ph idx="1" type="subTitle"/>
          </p:nvPr>
        </p:nvSpPr>
        <p:spPr>
          <a:xfrm>
            <a:off x="131010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39"/>
          <p:cNvSpPr txBox="1"/>
          <p:nvPr>
            <p:ph idx="2" type="ctrTitle"/>
          </p:nvPr>
        </p:nvSpPr>
        <p:spPr>
          <a:xfrm>
            <a:off x="390270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 name="Google Shape;195;p39"/>
          <p:cNvSpPr txBox="1"/>
          <p:nvPr>
            <p:ph idx="3" type="subTitle"/>
          </p:nvPr>
        </p:nvSpPr>
        <p:spPr>
          <a:xfrm>
            <a:off x="394965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39"/>
          <p:cNvSpPr txBox="1"/>
          <p:nvPr>
            <p:ph idx="4" type="ctrTitle"/>
          </p:nvPr>
        </p:nvSpPr>
        <p:spPr>
          <a:xfrm>
            <a:off x="658950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7" name="Google Shape;197;p39"/>
          <p:cNvSpPr txBox="1"/>
          <p:nvPr>
            <p:ph idx="5" type="subTitle"/>
          </p:nvPr>
        </p:nvSpPr>
        <p:spPr>
          <a:xfrm>
            <a:off x="663645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39"/>
          <p:cNvSpPr txBox="1"/>
          <p:nvPr>
            <p:ph idx="6" type="title"/>
          </p:nvPr>
        </p:nvSpPr>
        <p:spPr>
          <a:xfrm>
            <a:off x="1422605"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199" name="Google Shape;199;p39"/>
          <p:cNvSpPr txBox="1"/>
          <p:nvPr>
            <p:ph idx="7" type="title"/>
          </p:nvPr>
        </p:nvSpPr>
        <p:spPr>
          <a:xfrm>
            <a:off x="4038680"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200" name="Google Shape;200;p39"/>
          <p:cNvSpPr txBox="1"/>
          <p:nvPr>
            <p:ph idx="8" type="title"/>
          </p:nvPr>
        </p:nvSpPr>
        <p:spPr>
          <a:xfrm>
            <a:off x="6749255"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201" name="Google Shape;201;p39"/>
          <p:cNvSpPr txBox="1"/>
          <p:nvPr>
            <p:ph idx="9"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spTree>
      <p:nvGrpSpPr>
        <p:cNvPr id="202" name="Shape 202"/>
        <p:cNvGrpSpPr/>
        <p:nvPr/>
      </p:nvGrpSpPr>
      <p:grpSpPr>
        <a:xfrm>
          <a:off x="0" y="0"/>
          <a:ext cx="0" cy="0"/>
          <a:chOff x="0" y="0"/>
          <a:chExt cx="0" cy="0"/>
        </a:xfrm>
      </p:grpSpPr>
      <p:sp>
        <p:nvSpPr>
          <p:cNvPr id="203" name="Google Shape;203;p40"/>
          <p:cNvSpPr txBox="1"/>
          <p:nvPr>
            <p:ph type="title"/>
          </p:nvPr>
        </p:nvSpPr>
        <p:spPr>
          <a:xfrm>
            <a:off x="1676549" y="2123400"/>
            <a:ext cx="2847000" cy="896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204" name="Google Shape;204;p40"/>
          <p:cNvSpPr txBox="1"/>
          <p:nvPr>
            <p:ph idx="1" type="subTitle"/>
          </p:nvPr>
        </p:nvSpPr>
        <p:spPr>
          <a:xfrm flipH="1">
            <a:off x="5020872" y="1986750"/>
            <a:ext cx="2631000" cy="1170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205" name="Shape 205"/>
        <p:cNvGrpSpPr/>
        <p:nvPr/>
      </p:nvGrpSpPr>
      <p:grpSpPr>
        <a:xfrm>
          <a:off x="0" y="0"/>
          <a:ext cx="0" cy="0"/>
          <a:chOff x="0" y="0"/>
          <a:chExt cx="0" cy="0"/>
        </a:xfrm>
      </p:grpSpPr>
      <p:sp>
        <p:nvSpPr>
          <p:cNvPr id="206" name="Google Shape;206;p41"/>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a:lvl1pPr>
            <a:lvl2pPr indent="-304800" lvl="1" marL="914400" rtl="0" algn="l">
              <a:lnSpc>
                <a:spcPct val="115000"/>
              </a:lnSpc>
              <a:spcBef>
                <a:spcPts val="1600"/>
              </a:spcBef>
              <a:spcAft>
                <a:spcPts val="0"/>
              </a:spcAft>
              <a:buSzPts val="1200"/>
              <a:buChar char="○"/>
              <a:defRPr/>
            </a:lvl2pPr>
            <a:lvl3pPr indent="-304800" lvl="2" marL="1371600" rtl="0" algn="l">
              <a:lnSpc>
                <a:spcPct val="115000"/>
              </a:lnSpc>
              <a:spcBef>
                <a:spcPts val="1600"/>
              </a:spcBef>
              <a:spcAft>
                <a:spcPts val="0"/>
              </a:spcAft>
              <a:buSzPts val="1200"/>
              <a:buChar char="■"/>
              <a:defRPr/>
            </a:lvl3pPr>
            <a:lvl4pPr indent="-304800" lvl="3" marL="1828800" rtl="0" algn="l">
              <a:lnSpc>
                <a:spcPct val="115000"/>
              </a:lnSpc>
              <a:spcBef>
                <a:spcPts val="1600"/>
              </a:spcBef>
              <a:spcAft>
                <a:spcPts val="0"/>
              </a:spcAft>
              <a:buSzPts val="1200"/>
              <a:buChar char="●"/>
              <a:defRPr/>
            </a:lvl4pPr>
            <a:lvl5pPr indent="-304800" lvl="4" marL="2286000" rtl="0" algn="l">
              <a:lnSpc>
                <a:spcPct val="115000"/>
              </a:lnSpc>
              <a:spcBef>
                <a:spcPts val="1600"/>
              </a:spcBef>
              <a:spcAft>
                <a:spcPts val="0"/>
              </a:spcAft>
              <a:buSzPts val="1200"/>
              <a:buChar char="○"/>
              <a:defRPr/>
            </a:lvl5pPr>
            <a:lvl6pPr indent="-304800" lvl="5" marL="2743200" rtl="0" algn="l">
              <a:lnSpc>
                <a:spcPct val="115000"/>
              </a:lnSpc>
              <a:spcBef>
                <a:spcPts val="1600"/>
              </a:spcBef>
              <a:spcAft>
                <a:spcPts val="0"/>
              </a:spcAft>
              <a:buSzPts val="1200"/>
              <a:buChar char="■"/>
              <a:defRPr/>
            </a:lvl6pPr>
            <a:lvl7pPr indent="-304800" lvl="6" marL="3200400" rtl="0" algn="l">
              <a:lnSpc>
                <a:spcPct val="115000"/>
              </a:lnSpc>
              <a:spcBef>
                <a:spcPts val="1600"/>
              </a:spcBef>
              <a:spcAft>
                <a:spcPts val="0"/>
              </a:spcAft>
              <a:buSzPts val="1200"/>
              <a:buChar char="●"/>
              <a:defRPr/>
            </a:lvl7pPr>
            <a:lvl8pPr indent="-304800" lvl="7" marL="3657600" rtl="0" algn="l">
              <a:lnSpc>
                <a:spcPct val="115000"/>
              </a:lnSpc>
              <a:spcBef>
                <a:spcPts val="1600"/>
              </a:spcBef>
              <a:spcAft>
                <a:spcPts val="0"/>
              </a:spcAft>
              <a:buSzPts val="1200"/>
              <a:buChar char="○"/>
              <a:defRPr/>
            </a:lvl8pPr>
            <a:lvl9pPr indent="-304800" lvl="8" marL="4114800" rtl="0" algn="l">
              <a:lnSpc>
                <a:spcPct val="115000"/>
              </a:lnSpc>
              <a:spcBef>
                <a:spcPts val="1600"/>
              </a:spcBef>
              <a:spcAft>
                <a:spcPts val="1600"/>
              </a:spcAft>
              <a:buSzPts val="1200"/>
              <a:buChar char="■"/>
              <a:defRPr/>
            </a:lvl9pPr>
          </a:lstStyle>
          <a:p/>
        </p:txBody>
      </p:sp>
      <p:sp>
        <p:nvSpPr>
          <p:cNvPr id="207" name="Google Shape;207;p41"/>
          <p:cNvSpPr txBox="1"/>
          <p:nvPr>
            <p:ph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208" name="Shape 208"/>
        <p:cNvGrpSpPr/>
        <p:nvPr/>
      </p:nvGrpSpPr>
      <p:grpSpPr>
        <a:xfrm>
          <a:off x="0" y="0"/>
          <a:ext cx="0" cy="0"/>
          <a:chOff x="0" y="0"/>
          <a:chExt cx="0" cy="0"/>
        </a:xfrm>
      </p:grpSpPr>
      <p:sp>
        <p:nvSpPr>
          <p:cNvPr id="209" name="Google Shape;209;p42"/>
          <p:cNvSpPr txBox="1"/>
          <p:nvPr>
            <p:ph idx="1" type="body"/>
          </p:nvPr>
        </p:nvSpPr>
        <p:spPr>
          <a:xfrm>
            <a:off x="642050" y="1830000"/>
            <a:ext cx="5308200" cy="1476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a:lvl1pPr>
            <a:lvl2pPr indent="-304800" lvl="1" marL="914400" rtl="0" algn="l">
              <a:lnSpc>
                <a:spcPct val="115000"/>
              </a:lnSpc>
              <a:spcBef>
                <a:spcPts val="1600"/>
              </a:spcBef>
              <a:spcAft>
                <a:spcPts val="0"/>
              </a:spcAft>
              <a:buSzPts val="1200"/>
              <a:buChar char="○"/>
              <a:defRPr/>
            </a:lvl2pPr>
            <a:lvl3pPr indent="-304800" lvl="2" marL="1371600" rtl="0" algn="l">
              <a:lnSpc>
                <a:spcPct val="115000"/>
              </a:lnSpc>
              <a:spcBef>
                <a:spcPts val="1600"/>
              </a:spcBef>
              <a:spcAft>
                <a:spcPts val="0"/>
              </a:spcAft>
              <a:buSzPts val="1200"/>
              <a:buChar char="■"/>
              <a:defRPr/>
            </a:lvl3pPr>
            <a:lvl4pPr indent="-304800" lvl="3" marL="1828800" rtl="0" algn="l">
              <a:lnSpc>
                <a:spcPct val="115000"/>
              </a:lnSpc>
              <a:spcBef>
                <a:spcPts val="1600"/>
              </a:spcBef>
              <a:spcAft>
                <a:spcPts val="0"/>
              </a:spcAft>
              <a:buSzPts val="1200"/>
              <a:buChar char="●"/>
              <a:defRPr/>
            </a:lvl4pPr>
            <a:lvl5pPr indent="-304800" lvl="4" marL="2286000" rtl="0" algn="l">
              <a:lnSpc>
                <a:spcPct val="115000"/>
              </a:lnSpc>
              <a:spcBef>
                <a:spcPts val="1600"/>
              </a:spcBef>
              <a:spcAft>
                <a:spcPts val="0"/>
              </a:spcAft>
              <a:buSzPts val="1200"/>
              <a:buChar char="○"/>
              <a:defRPr/>
            </a:lvl5pPr>
            <a:lvl6pPr indent="-304800" lvl="5" marL="2743200" rtl="0" algn="l">
              <a:lnSpc>
                <a:spcPct val="115000"/>
              </a:lnSpc>
              <a:spcBef>
                <a:spcPts val="1600"/>
              </a:spcBef>
              <a:spcAft>
                <a:spcPts val="0"/>
              </a:spcAft>
              <a:buSzPts val="1200"/>
              <a:buChar char="■"/>
              <a:defRPr/>
            </a:lvl6pPr>
            <a:lvl7pPr indent="-304800" lvl="6" marL="3200400" rtl="0" algn="l">
              <a:lnSpc>
                <a:spcPct val="115000"/>
              </a:lnSpc>
              <a:spcBef>
                <a:spcPts val="1600"/>
              </a:spcBef>
              <a:spcAft>
                <a:spcPts val="0"/>
              </a:spcAft>
              <a:buSzPts val="1200"/>
              <a:buChar char="●"/>
              <a:defRPr/>
            </a:lvl7pPr>
            <a:lvl8pPr indent="-304800" lvl="7" marL="3657600" rtl="0" algn="l">
              <a:lnSpc>
                <a:spcPct val="115000"/>
              </a:lnSpc>
              <a:spcBef>
                <a:spcPts val="1600"/>
              </a:spcBef>
              <a:spcAft>
                <a:spcPts val="0"/>
              </a:spcAft>
              <a:buSzPts val="1200"/>
              <a:buChar char="○"/>
              <a:defRPr/>
            </a:lvl8pPr>
            <a:lvl9pPr indent="-304800" lvl="8" marL="4114800" rtl="0" algn="l">
              <a:lnSpc>
                <a:spcPct val="115000"/>
              </a:lnSpc>
              <a:spcBef>
                <a:spcPts val="1600"/>
              </a:spcBef>
              <a:spcAft>
                <a:spcPts val="1600"/>
              </a:spcAft>
              <a:buSzPts val="1200"/>
              <a:buChar char="■"/>
              <a:defRPr/>
            </a:lvl9pPr>
          </a:lstStyle>
          <a:p/>
        </p:txBody>
      </p:sp>
      <p:sp>
        <p:nvSpPr>
          <p:cNvPr id="210" name="Google Shape;210;p42"/>
          <p:cNvSpPr txBox="1"/>
          <p:nvPr>
            <p:ph idx="2" type="subTitle"/>
          </p:nvPr>
        </p:nvSpPr>
        <p:spPr>
          <a:xfrm>
            <a:off x="723600" y="991050"/>
            <a:ext cx="3655800" cy="393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a:lvl1pPr>
            <a:lvl2pPr lvl="1" rtl="0" algn="l">
              <a:lnSpc>
                <a:spcPct val="115000"/>
              </a:lnSpc>
              <a:spcBef>
                <a:spcPts val="1600"/>
              </a:spcBef>
              <a:spcAft>
                <a:spcPts val="0"/>
              </a:spcAft>
              <a:buSzPts val="1200"/>
              <a:buNone/>
              <a:defRPr>
                <a:latin typeface="Open Sans"/>
                <a:ea typeface="Open Sans"/>
                <a:cs typeface="Open Sans"/>
                <a:sym typeface="Open Sans"/>
              </a:defRPr>
            </a:lvl2pPr>
            <a:lvl3pPr lvl="2" rtl="0" algn="l">
              <a:lnSpc>
                <a:spcPct val="115000"/>
              </a:lnSpc>
              <a:spcBef>
                <a:spcPts val="1600"/>
              </a:spcBef>
              <a:spcAft>
                <a:spcPts val="0"/>
              </a:spcAft>
              <a:buSzPts val="1200"/>
              <a:buNone/>
              <a:defRPr>
                <a:latin typeface="Open Sans"/>
                <a:ea typeface="Open Sans"/>
                <a:cs typeface="Open Sans"/>
                <a:sym typeface="Open Sans"/>
              </a:defRPr>
            </a:lvl3pPr>
            <a:lvl4pPr lvl="3" rtl="0" algn="l">
              <a:lnSpc>
                <a:spcPct val="115000"/>
              </a:lnSpc>
              <a:spcBef>
                <a:spcPts val="1600"/>
              </a:spcBef>
              <a:spcAft>
                <a:spcPts val="0"/>
              </a:spcAft>
              <a:buSzPts val="1200"/>
              <a:buNone/>
              <a:defRPr>
                <a:latin typeface="Open Sans"/>
                <a:ea typeface="Open Sans"/>
                <a:cs typeface="Open Sans"/>
                <a:sym typeface="Open Sans"/>
              </a:defRPr>
            </a:lvl4pPr>
            <a:lvl5pPr lvl="4" rtl="0" algn="l">
              <a:lnSpc>
                <a:spcPct val="115000"/>
              </a:lnSpc>
              <a:spcBef>
                <a:spcPts val="1600"/>
              </a:spcBef>
              <a:spcAft>
                <a:spcPts val="0"/>
              </a:spcAft>
              <a:buSzPts val="1200"/>
              <a:buNone/>
              <a:defRPr>
                <a:latin typeface="Open Sans"/>
                <a:ea typeface="Open Sans"/>
                <a:cs typeface="Open Sans"/>
                <a:sym typeface="Open Sans"/>
              </a:defRPr>
            </a:lvl5pPr>
            <a:lvl6pPr lvl="5" rtl="0" algn="l">
              <a:lnSpc>
                <a:spcPct val="115000"/>
              </a:lnSpc>
              <a:spcBef>
                <a:spcPts val="1600"/>
              </a:spcBef>
              <a:spcAft>
                <a:spcPts val="0"/>
              </a:spcAft>
              <a:buSzPts val="1200"/>
              <a:buNone/>
              <a:defRPr>
                <a:latin typeface="Open Sans"/>
                <a:ea typeface="Open Sans"/>
                <a:cs typeface="Open Sans"/>
                <a:sym typeface="Open Sans"/>
              </a:defRPr>
            </a:lvl6pPr>
            <a:lvl7pPr lvl="6" rtl="0" algn="l">
              <a:lnSpc>
                <a:spcPct val="115000"/>
              </a:lnSpc>
              <a:spcBef>
                <a:spcPts val="1600"/>
              </a:spcBef>
              <a:spcAft>
                <a:spcPts val="0"/>
              </a:spcAft>
              <a:buSzPts val="1200"/>
              <a:buNone/>
              <a:defRPr>
                <a:latin typeface="Open Sans"/>
                <a:ea typeface="Open Sans"/>
                <a:cs typeface="Open Sans"/>
                <a:sym typeface="Open Sans"/>
              </a:defRPr>
            </a:lvl7pPr>
            <a:lvl8pPr lvl="7" rtl="0" algn="l">
              <a:lnSpc>
                <a:spcPct val="115000"/>
              </a:lnSpc>
              <a:spcBef>
                <a:spcPts val="1600"/>
              </a:spcBef>
              <a:spcAft>
                <a:spcPts val="0"/>
              </a:spcAft>
              <a:buSzPts val="1200"/>
              <a:buNone/>
              <a:defRPr>
                <a:latin typeface="Open Sans"/>
                <a:ea typeface="Open Sans"/>
                <a:cs typeface="Open Sans"/>
                <a:sym typeface="Open Sans"/>
              </a:defRPr>
            </a:lvl8pPr>
            <a:lvl9pPr lvl="8" rtl="0" algn="l">
              <a:lnSpc>
                <a:spcPct val="115000"/>
              </a:lnSpc>
              <a:spcBef>
                <a:spcPts val="1600"/>
              </a:spcBef>
              <a:spcAft>
                <a:spcPts val="1600"/>
              </a:spcAft>
              <a:buSzPts val="1200"/>
              <a:buNone/>
              <a:defRPr>
                <a:latin typeface="Open Sans"/>
                <a:ea typeface="Open Sans"/>
                <a:cs typeface="Open Sans"/>
                <a:sym typeface="Open Sans"/>
              </a:defRPr>
            </a:lvl9pPr>
          </a:lstStyle>
          <a:p/>
        </p:txBody>
      </p:sp>
      <p:sp>
        <p:nvSpPr>
          <p:cNvPr id="211" name="Google Shape;211;p42"/>
          <p:cNvSpPr txBox="1"/>
          <p:nvPr>
            <p:ph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6">
    <p:spTree>
      <p:nvGrpSpPr>
        <p:cNvPr id="212" name="Shape 212"/>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27">
    <p:bg>
      <p:bgPr>
        <a:solidFill>
          <a:schemeClr val="lt1"/>
        </a:solidFill>
      </p:bgPr>
    </p:bg>
    <p:spTree>
      <p:nvGrpSpPr>
        <p:cNvPr id="213"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22" Type="http://schemas.openxmlformats.org/officeDocument/2006/relationships/slideLayout" Target="../slideLayouts/slideLayout41.xml"/><Relationship Id="rId10" Type="http://schemas.openxmlformats.org/officeDocument/2006/relationships/slideLayout" Target="../slideLayouts/slideLayout29.xml"/><Relationship Id="rId21" Type="http://schemas.openxmlformats.org/officeDocument/2006/relationships/slideLayout" Target="../slideLayouts/slideLayout40.xml"/><Relationship Id="rId13" Type="http://schemas.openxmlformats.org/officeDocument/2006/relationships/slideLayout" Target="../slideLayouts/slideLayout32.xml"/><Relationship Id="rId24" Type="http://schemas.openxmlformats.org/officeDocument/2006/relationships/theme" Target="../theme/theme1.xml"/><Relationship Id="rId12" Type="http://schemas.openxmlformats.org/officeDocument/2006/relationships/slideLayout" Target="../slideLayouts/slideLayout31.xml"/><Relationship Id="rId23" Type="http://schemas.openxmlformats.org/officeDocument/2006/relationships/slideLayout" Target="../slideLayouts/slideLayout4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1pPr>
            <a:lvl2pPr lvl="1"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2pPr>
            <a:lvl3pPr lvl="2"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3pPr>
            <a:lvl4pPr lvl="3"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4pPr>
            <a:lvl5pPr lvl="4"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5pPr>
            <a:lvl6pPr lvl="5"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6pPr>
            <a:lvl7pPr lvl="6"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7pPr>
            <a:lvl8pPr lvl="7"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8pPr>
            <a:lvl9pPr lvl="8"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9pPr>
          </a:lstStyle>
          <a:p/>
        </p:txBody>
      </p:sp>
      <p:sp>
        <p:nvSpPr>
          <p:cNvPr id="89" name="Google Shape;8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1pPr>
            <a:lvl2pPr indent="-304800" lvl="1" marL="9144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2pPr>
            <a:lvl3pPr indent="-304800" lvl="2" marL="13716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3pPr>
            <a:lvl4pPr indent="-304800" lvl="3" marL="18288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4pPr>
            <a:lvl5pPr indent="-304800" lvl="4" marL="22860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5pPr>
            <a:lvl6pPr indent="-304800" lvl="5" marL="27432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6pPr>
            <a:lvl7pPr indent="-304800" lvl="6" marL="32004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7pPr>
            <a:lvl8pPr indent="-304800" lvl="7" marL="36576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8pPr>
            <a:lvl9pPr indent="-304800" lvl="8" marL="4114800" marR="0" rtl="0" algn="l">
              <a:lnSpc>
                <a:spcPct val="115000"/>
              </a:lnSpc>
              <a:spcBef>
                <a:spcPts val="1600"/>
              </a:spcBef>
              <a:spcAft>
                <a:spcPts val="160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17.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hyperlink" Target="http://drive.google.com/file/d/1FhTP2pz876BebiWP_K24ngrGhWKgXurk/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5"/>
          <p:cNvSpPr txBox="1"/>
          <p:nvPr>
            <p:ph type="title"/>
          </p:nvPr>
        </p:nvSpPr>
        <p:spPr>
          <a:xfrm>
            <a:off x="349106" y="0"/>
            <a:ext cx="7379700" cy="407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CA" sz="3300">
                <a:latin typeface="Georgia"/>
                <a:ea typeface="Georgia"/>
                <a:cs typeface="Georgia"/>
                <a:sym typeface="Georgia"/>
              </a:rPr>
              <a:t>     </a:t>
            </a:r>
            <a:endParaRPr sz="3300">
              <a:latin typeface="Georgia"/>
              <a:ea typeface="Georgia"/>
              <a:cs typeface="Georgia"/>
              <a:sym typeface="Georgia"/>
            </a:endParaRPr>
          </a:p>
          <a:p>
            <a:pPr indent="0" lvl="0" marL="0" rtl="0" algn="l">
              <a:lnSpc>
                <a:spcPct val="90000"/>
              </a:lnSpc>
              <a:spcBef>
                <a:spcPts val="0"/>
              </a:spcBef>
              <a:spcAft>
                <a:spcPts val="0"/>
              </a:spcAft>
              <a:buSzPts val="2400"/>
              <a:buNone/>
            </a:pPr>
            <a:r>
              <a:rPr b="1" lang="en-CA" sz="3300">
                <a:solidFill>
                  <a:srgbClr val="CC0000"/>
                </a:solidFill>
                <a:latin typeface="Georgia"/>
                <a:ea typeface="Georgia"/>
                <a:cs typeface="Georgia"/>
                <a:sym typeface="Georgia"/>
              </a:rPr>
              <a:t>MIE 1622: Robo-advisor </a:t>
            </a:r>
            <a:endParaRPr b="1" sz="3300">
              <a:solidFill>
                <a:srgbClr val="CC0000"/>
              </a:solidFill>
              <a:latin typeface="Georgia"/>
              <a:ea typeface="Georgia"/>
              <a:cs typeface="Georgia"/>
              <a:sym typeface="Georgia"/>
            </a:endParaRPr>
          </a:p>
          <a:p>
            <a:pPr indent="0" lvl="0" marL="0" rtl="0" algn="l">
              <a:spcBef>
                <a:spcPts val="0"/>
              </a:spcBef>
              <a:spcAft>
                <a:spcPts val="0"/>
              </a:spcAft>
              <a:buSzPts val="2400"/>
              <a:buNone/>
            </a:pPr>
            <a:r>
              <a:rPr b="0" lang="en-CA" sz="1500">
                <a:latin typeface="Georgia"/>
                <a:ea typeface="Georgia"/>
                <a:cs typeface="Georgia"/>
                <a:sym typeface="Georgia"/>
              </a:rPr>
              <a:t> </a:t>
            </a:r>
            <a:endParaRPr b="0" sz="1500">
              <a:latin typeface="Georgia"/>
              <a:ea typeface="Georgia"/>
              <a:cs typeface="Georgia"/>
              <a:sym typeface="Georgia"/>
            </a:endParaRPr>
          </a:p>
          <a:p>
            <a:pPr indent="0" lvl="0" marL="0" rtl="0" algn="l">
              <a:spcBef>
                <a:spcPts val="0"/>
              </a:spcBef>
              <a:spcAft>
                <a:spcPts val="0"/>
              </a:spcAft>
              <a:buSzPts val="2400"/>
              <a:buNone/>
            </a:pPr>
            <a:r>
              <a:rPr b="0" lang="en-CA" sz="1500">
                <a:latin typeface="Georgia"/>
                <a:ea typeface="Georgia"/>
                <a:cs typeface="Georgia"/>
                <a:sym typeface="Georgia"/>
              </a:rPr>
              <a:t>April 18, 2022</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sz="1500">
              <a:latin typeface="Georgia"/>
              <a:ea typeface="Georgia"/>
              <a:cs typeface="Georgia"/>
              <a:sym typeface="Georgia"/>
            </a:endParaRPr>
          </a:p>
          <a:p>
            <a:pPr indent="0" lvl="0" marL="457200" rtl="0" algn="l">
              <a:lnSpc>
                <a:spcPct val="90000"/>
              </a:lnSpc>
              <a:spcBef>
                <a:spcPts val="0"/>
              </a:spcBef>
              <a:spcAft>
                <a:spcPts val="0"/>
              </a:spcAft>
              <a:buSzPts val="2400"/>
              <a:buNone/>
            </a:pPr>
            <a:r>
              <a:t/>
            </a:r>
            <a:endParaRPr b="0" sz="1500">
              <a:latin typeface="Georgia"/>
              <a:ea typeface="Georgia"/>
              <a:cs typeface="Georgia"/>
              <a:sym typeface="Georgia"/>
            </a:endParaRPr>
          </a:p>
        </p:txBody>
      </p:sp>
      <p:pic>
        <p:nvPicPr>
          <p:cNvPr id="219" name="Google Shape;219;p45"/>
          <p:cNvPicPr preferRelativeResize="0"/>
          <p:nvPr/>
        </p:nvPicPr>
        <p:blipFill>
          <a:blip r:embed="rId3">
            <a:alphaModFix/>
          </a:blip>
          <a:stretch>
            <a:fillRect/>
          </a:stretch>
        </p:blipFill>
        <p:spPr>
          <a:xfrm>
            <a:off x="4572000" y="2262778"/>
            <a:ext cx="4234665" cy="282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4"/>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2. Backend process</a:t>
            </a:r>
            <a:endParaRPr b="1" sz="2750">
              <a:latin typeface="Georgia"/>
              <a:ea typeface="Georgia"/>
              <a:cs typeface="Georgia"/>
              <a:sym typeface="Georgia"/>
            </a:endParaRPr>
          </a:p>
        </p:txBody>
      </p:sp>
      <p:sp>
        <p:nvSpPr>
          <p:cNvPr id="281" name="Google Shape;281;p54"/>
          <p:cNvSpPr txBox="1"/>
          <p:nvPr/>
        </p:nvSpPr>
        <p:spPr>
          <a:xfrm>
            <a:off x="605125" y="930950"/>
            <a:ext cx="811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After all the questions, the chat history  is </a:t>
            </a:r>
            <a:r>
              <a:rPr lang="en-CA">
                <a:latin typeface="Open Sans Light"/>
                <a:ea typeface="Open Sans Light"/>
                <a:cs typeface="Open Sans Light"/>
                <a:sym typeface="Open Sans Light"/>
              </a:rPr>
              <a:t>immediately  </a:t>
            </a:r>
            <a:r>
              <a:rPr lang="en-CA">
                <a:latin typeface="Open Sans Light"/>
                <a:ea typeface="Open Sans Light"/>
                <a:cs typeface="Open Sans Light"/>
                <a:sym typeface="Open Sans Light"/>
              </a:rPr>
              <a:t>communicated to the backend and informations are extracted accordingly.</a:t>
            </a:r>
            <a:endParaRPr>
              <a:latin typeface="Open Sans Light"/>
              <a:ea typeface="Open Sans Light"/>
              <a:cs typeface="Open Sans Light"/>
              <a:sym typeface="Open Sans Light"/>
            </a:endParaRPr>
          </a:p>
        </p:txBody>
      </p:sp>
      <p:pic>
        <p:nvPicPr>
          <p:cNvPr id="282" name="Google Shape;282;p54"/>
          <p:cNvPicPr preferRelativeResize="0"/>
          <p:nvPr/>
        </p:nvPicPr>
        <p:blipFill>
          <a:blip r:embed="rId3">
            <a:alphaModFix/>
          </a:blip>
          <a:stretch>
            <a:fillRect/>
          </a:stretch>
        </p:blipFill>
        <p:spPr>
          <a:xfrm>
            <a:off x="152400" y="1698950"/>
            <a:ext cx="8839200" cy="655394"/>
          </a:xfrm>
          <a:prstGeom prst="rect">
            <a:avLst/>
          </a:prstGeom>
          <a:noFill/>
          <a:ln>
            <a:noFill/>
          </a:ln>
        </p:spPr>
      </p:pic>
      <p:sp>
        <p:nvSpPr>
          <p:cNvPr id="283" name="Google Shape;283;p54"/>
          <p:cNvSpPr txBox="1"/>
          <p:nvPr/>
        </p:nvSpPr>
        <p:spPr>
          <a:xfrm>
            <a:off x="605125" y="2792850"/>
            <a:ext cx="7354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Based on the above information, the program decides what strategy to apply and returns optimal portfolio, historical performance chart  and etc.</a:t>
            </a:r>
            <a:endParaRPr>
              <a:latin typeface="Open Sans Light"/>
              <a:ea typeface="Open Sans Light"/>
              <a:cs typeface="Open Sans Light"/>
              <a:sym typeface="Open Sans Light"/>
            </a:endParaRPr>
          </a:p>
        </p:txBody>
      </p:sp>
      <p:pic>
        <p:nvPicPr>
          <p:cNvPr id="284" name="Google Shape;284;p54"/>
          <p:cNvPicPr preferRelativeResize="0"/>
          <p:nvPr/>
        </p:nvPicPr>
        <p:blipFill>
          <a:blip r:embed="rId4">
            <a:alphaModFix/>
          </a:blip>
          <a:stretch>
            <a:fillRect/>
          </a:stretch>
        </p:blipFill>
        <p:spPr>
          <a:xfrm>
            <a:off x="152400" y="3534150"/>
            <a:ext cx="8839200" cy="13669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3</a:t>
            </a:r>
            <a:r>
              <a:rPr b="1" lang="en-CA" sz="2750">
                <a:latin typeface="Georgia"/>
                <a:ea typeface="Georgia"/>
                <a:cs typeface="Georgia"/>
                <a:sym typeface="Georgia"/>
              </a:rPr>
              <a:t>. Deliverable</a:t>
            </a:r>
            <a:endParaRPr b="1" sz="2750">
              <a:latin typeface="Georgia"/>
              <a:ea typeface="Georgia"/>
              <a:cs typeface="Georgia"/>
              <a:sym typeface="Georgia"/>
            </a:endParaRPr>
          </a:p>
        </p:txBody>
      </p:sp>
      <p:sp>
        <p:nvSpPr>
          <p:cNvPr id="290" name="Google Shape;290;p55"/>
          <p:cNvSpPr txBox="1"/>
          <p:nvPr/>
        </p:nvSpPr>
        <p:spPr>
          <a:xfrm>
            <a:off x="5106625" y="1014950"/>
            <a:ext cx="3545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Portfolio value chart (2019-2022.4)</a:t>
            </a:r>
            <a:endParaRPr>
              <a:latin typeface="Open Sans Light"/>
              <a:ea typeface="Open Sans Light"/>
              <a:cs typeface="Open Sans Light"/>
              <a:sym typeface="Open Sans Light"/>
            </a:endParaRPr>
          </a:p>
        </p:txBody>
      </p:sp>
      <p:sp>
        <p:nvSpPr>
          <p:cNvPr id="291" name="Google Shape;291;p55"/>
          <p:cNvSpPr txBox="1"/>
          <p:nvPr/>
        </p:nvSpPr>
        <p:spPr>
          <a:xfrm>
            <a:off x="134675" y="3917638"/>
            <a:ext cx="7331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Portfolio weights(shares):</a:t>
            </a:r>
            <a:endParaRPr>
              <a:latin typeface="Open Sans Light"/>
              <a:ea typeface="Open Sans Light"/>
              <a:cs typeface="Open Sans Light"/>
              <a:sym typeface="Open Sans Light"/>
            </a:endParaRPr>
          </a:p>
          <a:p>
            <a:pPr indent="0" lvl="0" marL="457200" rtl="0" algn="l">
              <a:spcBef>
                <a:spcPts val="0"/>
              </a:spcBef>
              <a:spcAft>
                <a:spcPts val="0"/>
              </a:spcAft>
              <a:buNone/>
            </a:pPr>
            <a:r>
              <a:t/>
            </a:r>
            <a:endParaRPr>
              <a:latin typeface="Open Sans Light"/>
              <a:ea typeface="Open Sans Light"/>
              <a:cs typeface="Open Sans Light"/>
              <a:sym typeface="Open Sans Light"/>
            </a:endParaRPr>
          </a:p>
        </p:txBody>
      </p:sp>
      <p:sp>
        <p:nvSpPr>
          <p:cNvPr id="292" name="Google Shape;292;p55"/>
          <p:cNvSpPr txBox="1"/>
          <p:nvPr/>
        </p:nvSpPr>
        <p:spPr>
          <a:xfrm>
            <a:off x="81475" y="1632750"/>
            <a:ext cx="7331700" cy="939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Average annual rate:</a:t>
            </a:r>
            <a:endParaRPr>
              <a:latin typeface="Open Sans Light"/>
              <a:ea typeface="Open Sans Light"/>
              <a:cs typeface="Open Sans Light"/>
              <a:sym typeface="Open Sans Light"/>
            </a:endParaRPr>
          </a:p>
          <a:p>
            <a:pPr indent="0" lvl="0" marL="45720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rPr lang="en-CA" sz="1050">
                <a:solidFill>
                  <a:srgbClr val="212121"/>
                </a:solidFill>
                <a:highlight>
                  <a:srgbClr val="FFFFFF"/>
                </a:highlight>
                <a:latin typeface="Courier New"/>
                <a:ea typeface="Courier New"/>
                <a:cs typeface="Courier New"/>
                <a:sym typeface="Courier New"/>
              </a:rPr>
              <a:t>Strategy "Equally Weighted Portfolio", CAGR = 15.45%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050">
                <a:solidFill>
                  <a:srgbClr val="212121"/>
                </a:solidFill>
                <a:highlight>
                  <a:srgbClr val="FFFFFF"/>
                </a:highlight>
                <a:latin typeface="Courier New"/>
                <a:ea typeface="Courier New"/>
                <a:cs typeface="Courier New"/>
                <a:sym typeface="Courier New"/>
              </a:rPr>
              <a:t>Strategy "Maximum Sharpe Ratio Portfolio", CAGR =  27.15%</a:t>
            </a:r>
            <a:endParaRPr sz="1050">
              <a:solidFill>
                <a:srgbClr val="212121"/>
              </a:solidFill>
              <a:highlight>
                <a:srgbClr val="FFFFFF"/>
              </a:highlight>
              <a:latin typeface="Courier New"/>
              <a:ea typeface="Courier New"/>
              <a:cs typeface="Courier New"/>
              <a:sym typeface="Courier New"/>
            </a:endParaRPr>
          </a:p>
        </p:txBody>
      </p:sp>
      <p:pic>
        <p:nvPicPr>
          <p:cNvPr id="293" name="Google Shape;293;p55"/>
          <p:cNvPicPr preferRelativeResize="0"/>
          <p:nvPr/>
        </p:nvPicPr>
        <p:blipFill>
          <a:blip r:embed="rId3">
            <a:alphaModFix/>
          </a:blip>
          <a:stretch>
            <a:fillRect/>
          </a:stretch>
        </p:blipFill>
        <p:spPr>
          <a:xfrm>
            <a:off x="4883350" y="1447638"/>
            <a:ext cx="4167573" cy="2399700"/>
          </a:xfrm>
          <a:prstGeom prst="rect">
            <a:avLst/>
          </a:prstGeom>
          <a:noFill/>
          <a:ln>
            <a:noFill/>
          </a:ln>
        </p:spPr>
      </p:pic>
      <p:pic>
        <p:nvPicPr>
          <p:cNvPr id="294" name="Google Shape;294;p55"/>
          <p:cNvPicPr preferRelativeResize="0"/>
          <p:nvPr/>
        </p:nvPicPr>
        <p:blipFill>
          <a:blip r:embed="rId4">
            <a:alphaModFix/>
          </a:blip>
          <a:stretch>
            <a:fillRect/>
          </a:stretch>
        </p:blipFill>
        <p:spPr>
          <a:xfrm>
            <a:off x="523675" y="4533250"/>
            <a:ext cx="7412675" cy="27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56"/>
          <p:cNvSpPr txBox="1"/>
          <p:nvPr>
            <p:ph type="ctrTitle"/>
          </p:nvPr>
        </p:nvSpPr>
        <p:spPr>
          <a:xfrm flipH="1">
            <a:off x="2029525" y="1980900"/>
            <a:ext cx="3363300" cy="192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CA">
                <a:solidFill>
                  <a:schemeClr val="lt1"/>
                </a:solidFill>
              </a:rPr>
              <a:t>Future </a:t>
            </a:r>
            <a:endParaRPr>
              <a:solidFill>
                <a:schemeClr val="lt1"/>
              </a:solidFill>
            </a:endParaRPr>
          </a:p>
          <a:p>
            <a:pPr indent="0" lvl="0" marL="0" rtl="0" algn="r">
              <a:lnSpc>
                <a:spcPct val="100000"/>
              </a:lnSpc>
              <a:spcBef>
                <a:spcPts val="0"/>
              </a:spcBef>
              <a:spcAft>
                <a:spcPts val="0"/>
              </a:spcAft>
              <a:buSzPts val="3600"/>
              <a:buNone/>
            </a:pPr>
            <a:r>
              <a:rPr lang="en-CA">
                <a:solidFill>
                  <a:schemeClr val="lt1"/>
                </a:solidFill>
              </a:rPr>
              <a:t>improvements</a:t>
            </a:r>
            <a:endParaRPr>
              <a:solidFill>
                <a:schemeClr val="lt1"/>
              </a:solidFill>
            </a:endParaRPr>
          </a:p>
        </p:txBody>
      </p:sp>
      <p:sp>
        <p:nvSpPr>
          <p:cNvPr id="300" name="Google Shape;300;p56"/>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04</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7"/>
          <p:cNvPicPr preferRelativeResize="0"/>
          <p:nvPr/>
        </p:nvPicPr>
        <p:blipFill rotWithShape="1">
          <a:blip r:embed="rId3">
            <a:alphaModFix/>
          </a:blip>
          <a:srcRect b="38244" l="22702" r="0" t="32512"/>
          <a:stretch/>
        </p:blipFill>
        <p:spPr>
          <a:xfrm flipH="1">
            <a:off x="2374" y="1180250"/>
            <a:ext cx="9139253" cy="1944726"/>
          </a:xfrm>
          <a:prstGeom prst="rect">
            <a:avLst/>
          </a:prstGeom>
          <a:noFill/>
          <a:ln>
            <a:noFill/>
          </a:ln>
        </p:spPr>
      </p:pic>
      <p:sp>
        <p:nvSpPr>
          <p:cNvPr id="306" name="Google Shape;306;p57"/>
          <p:cNvSpPr txBox="1"/>
          <p:nvPr/>
        </p:nvSpPr>
        <p:spPr>
          <a:xfrm>
            <a:off x="1809375"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rtl="0" algn="ctr">
              <a:spcBef>
                <a:spcPts val="0"/>
              </a:spcBef>
              <a:spcAft>
                <a:spcPts val="0"/>
              </a:spcAft>
              <a:buClr>
                <a:schemeClr val="dk1"/>
              </a:buClr>
              <a:buSzPts val="1600"/>
              <a:buFont typeface="Arial"/>
              <a:buNone/>
            </a:pPr>
            <a:r>
              <a:rPr lang="en-CA" sz="1200">
                <a:solidFill>
                  <a:schemeClr val="lt1"/>
                </a:solidFill>
                <a:latin typeface="DM Serif Display"/>
                <a:ea typeface="DM Serif Display"/>
                <a:cs typeface="DM Serif Display"/>
                <a:sym typeface="DM Serif Display"/>
              </a:rPr>
              <a:t>Know you better</a:t>
            </a:r>
            <a:endParaRPr i="0" sz="800" u="none" cap="none" strike="noStrike">
              <a:solidFill>
                <a:schemeClr val="lt1"/>
              </a:solidFill>
              <a:latin typeface="DM Serif Display"/>
              <a:ea typeface="DM Serif Display"/>
              <a:cs typeface="DM Serif Display"/>
              <a:sym typeface="DM Serif Display"/>
            </a:endParaRPr>
          </a:p>
        </p:txBody>
      </p:sp>
      <p:sp>
        <p:nvSpPr>
          <p:cNvPr id="307" name="Google Shape;307;p57"/>
          <p:cNvSpPr txBox="1"/>
          <p:nvPr/>
        </p:nvSpPr>
        <p:spPr>
          <a:xfrm>
            <a:off x="6347025"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b="0" i="0" lang="en-CA" sz="1200" u="none" cap="none" strike="noStrike">
                <a:solidFill>
                  <a:schemeClr val="lt1"/>
                </a:solidFill>
                <a:latin typeface="DM Serif Display"/>
                <a:ea typeface="DM Serif Display"/>
                <a:cs typeface="DM Serif Display"/>
                <a:sym typeface="DM Serif Display"/>
              </a:rPr>
              <a:t>Premium </a:t>
            </a:r>
            <a:r>
              <a:rPr lang="en-CA" sz="1200">
                <a:solidFill>
                  <a:schemeClr val="lt1"/>
                </a:solidFill>
                <a:latin typeface="DM Serif Display"/>
                <a:ea typeface="DM Serif Display"/>
                <a:cs typeface="DM Serif Display"/>
                <a:sym typeface="DM Serif Display"/>
              </a:rPr>
              <a:t>Features</a:t>
            </a:r>
            <a:endParaRPr b="0" i="0" sz="1200" u="none" cap="none" strike="noStrike">
              <a:solidFill>
                <a:schemeClr val="lt1"/>
              </a:solidFill>
              <a:latin typeface="DM Serif Display"/>
              <a:ea typeface="DM Serif Display"/>
              <a:cs typeface="DM Serif Display"/>
              <a:sym typeface="DM Serif Display"/>
            </a:endParaRPr>
          </a:p>
        </p:txBody>
      </p:sp>
      <p:sp>
        <p:nvSpPr>
          <p:cNvPr id="308" name="Google Shape;308;p57"/>
          <p:cNvSpPr txBox="1"/>
          <p:nvPr/>
        </p:nvSpPr>
        <p:spPr>
          <a:xfrm>
            <a:off x="4078196"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n-CA" sz="1200">
                <a:solidFill>
                  <a:schemeClr val="lt1"/>
                </a:solidFill>
                <a:latin typeface="DM Serif Display"/>
                <a:ea typeface="DM Serif Display"/>
                <a:cs typeface="DM Serif Display"/>
                <a:sym typeface="DM Serif Display"/>
              </a:rPr>
              <a:t>Delivery option</a:t>
            </a:r>
            <a:endParaRPr i="0" sz="800" u="none" cap="none" strike="noStrike">
              <a:solidFill>
                <a:schemeClr val="lt1"/>
              </a:solidFill>
              <a:latin typeface="DM Serif Display"/>
              <a:ea typeface="DM Serif Display"/>
              <a:cs typeface="DM Serif Display"/>
              <a:sym typeface="DM Serif Display"/>
            </a:endParaRPr>
          </a:p>
        </p:txBody>
      </p:sp>
      <p:sp>
        <p:nvSpPr>
          <p:cNvPr id="309" name="Google Shape;309;p57"/>
          <p:cNvSpPr txBox="1"/>
          <p:nvPr/>
        </p:nvSpPr>
        <p:spPr>
          <a:xfrm>
            <a:off x="1526324"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Extending questions: rebalance frequency, expected return, risk tolerance</a:t>
            </a:r>
            <a:endParaRPr b="0" i="0" sz="10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Open Sans Light"/>
              <a:ea typeface="Open Sans Light"/>
              <a:cs typeface="Open Sans Light"/>
              <a:sym typeface="Open Sans Light"/>
            </a:endParaRPr>
          </a:p>
        </p:txBody>
      </p:sp>
      <p:sp>
        <p:nvSpPr>
          <p:cNvPr id="310" name="Google Shape;310;p57"/>
          <p:cNvSpPr txBox="1"/>
          <p:nvPr/>
        </p:nvSpPr>
        <p:spPr>
          <a:xfrm>
            <a:off x="3795145"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Making delivery autonomous</a:t>
            </a:r>
            <a:endParaRPr b="0" i="0" sz="1000" u="none" cap="none" strike="noStrike">
              <a:solidFill>
                <a:schemeClr val="dk1"/>
              </a:solidFill>
              <a:latin typeface="Open Sans Light"/>
              <a:ea typeface="Open Sans Light"/>
              <a:cs typeface="Open Sans Light"/>
              <a:sym typeface="Open Sans Light"/>
            </a:endParaRPr>
          </a:p>
        </p:txBody>
      </p:sp>
      <p:sp>
        <p:nvSpPr>
          <p:cNvPr id="311" name="Google Shape;311;p57"/>
          <p:cNvSpPr txBox="1"/>
          <p:nvPr/>
        </p:nvSpPr>
        <p:spPr>
          <a:xfrm>
            <a:off x="6063974"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In additional to investment strategy, recommendations, macro advise</a:t>
            </a:r>
            <a:endParaRPr b="0" i="0" sz="10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Open Sans Light"/>
              <a:ea typeface="Open Sans Light"/>
              <a:cs typeface="Open Sans Light"/>
              <a:sym typeface="Open Sans Light"/>
            </a:endParaRPr>
          </a:p>
        </p:txBody>
      </p:sp>
      <p:grpSp>
        <p:nvGrpSpPr>
          <p:cNvPr id="312" name="Google Shape;312;p57"/>
          <p:cNvGrpSpPr/>
          <p:nvPr/>
        </p:nvGrpSpPr>
        <p:grpSpPr>
          <a:xfrm>
            <a:off x="6694398" y="3257284"/>
            <a:ext cx="292865" cy="305830"/>
            <a:chOff x="777325" y="4362850"/>
            <a:chExt cx="188350" cy="196675"/>
          </a:xfrm>
        </p:grpSpPr>
        <p:sp>
          <p:nvSpPr>
            <p:cNvPr id="313" name="Google Shape;313;p57"/>
            <p:cNvSpPr/>
            <p:nvPr/>
          </p:nvSpPr>
          <p:spPr>
            <a:xfrm>
              <a:off x="777325" y="4362850"/>
              <a:ext cx="188350" cy="196675"/>
            </a:xfrm>
            <a:custGeom>
              <a:rect b="b" l="l" r="r" t="t"/>
              <a:pathLst>
                <a:path extrusionOk="0" h="7867" w="7534">
                  <a:moveTo>
                    <a:pt x="5826" y="233"/>
                  </a:moveTo>
                  <a:lnTo>
                    <a:pt x="4167" y="2551"/>
                  </a:lnTo>
                  <a:lnTo>
                    <a:pt x="3931" y="2221"/>
                  </a:lnTo>
                  <a:lnTo>
                    <a:pt x="5354" y="233"/>
                  </a:lnTo>
                  <a:close/>
                  <a:moveTo>
                    <a:pt x="6109" y="231"/>
                  </a:moveTo>
                  <a:lnTo>
                    <a:pt x="6578" y="233"/>
                  </a:lnTo>
                  <a:lnTo>
                    <a:pt x="4542" y="3076"/>
                  </a:lnTo>
                  <a:lnTo>
                    <a:pt x="4309" y="2748"/>
                  </a:lnTo>
                  <a:lnTo>
                    <a:pt x="6109" y="231"/>
                  </a:lnTo>
                  <a:close/>
                  <a:moveTo>
                    <a:pt x="1509" y="233"/>
                  </a:moveTo>
                  <a:lnTo>
                    <a:pt x="3552" y="3086"/>
                  </a:lnTo>
                  <a:cubicBezTo>
                    <a:pt x="3512" y="3108"/>
                    <a:pt x="3476" y="3135"/>
                    <a:pt x="3444" y="3167"/>
                  </a:cubicBezTo>
                  <a:cubicBezTo>
                    <a:pt x="3394" y="3216"/>
                    <a:pt x="3328" y="3242"/>
                    <a:pt x="3259" y="3242"/>
                  </a:cubicBezTo>
                  <a:cubicBezTo>
                    <a:pt x="3235" y="3242"/>
                    <a:pt x="3211" y="3238"/>
                    <a:pt x="3187" y="3232"/>
                  </a:cubicBezTo>
                  <a:lnTo>
                    <a:pt x="1041" y="233"/>
                  </a:lnTo>
                  <a:close/>
                  <a:moveTo>
                    <a:pt x="1792" y="231"/>
                  </a:moveTo>
                  <a:lnTo>
                    <a:pt x="2224" y="233"/>
                  </a:lnTo>
                  <a:lnTo>
                    <a:pt x="4374" y="3236"/>
                  </a:lnTo>
                  <a:cubicBezTo>
                    <a:pt x="4355" y="3240"/>
                    <a:pt x="4337" y="3242"/>
                    <a:pt x="4318" y="3242"/>
                  </a:cubicBezTo>
                  <a:cubicBezTo>
                    <a:pt x="4250" y="3242"/>
                    <a:pt x="4184" y="3216"/>
                    <a:pt x="4134" y="3167"/>
                  </a:cubicBezTo>
                  <a:cubicBezTo>
                    <a:pt x="4043" y="3076"/>
                    <a:pt x="3919" y="3024"/>
                    <a:pt x="3791" y="3024"/>
                  </a:cubicBezTo>
                  <a:lnTo>
                    <a:pt x="1792" y="231"/>
                  </a:lnTo>
                  <a:close/>
                  <a:moveTo>
                    <a:pt x="758" y="233"/>
                  </a:moveTo>
                  <a:lnTo>
                    <a:pt x="2885" y="3206"/>
                  </a:lnTo>
                  <a:cubicBezTo>
                    <a:pt x="2765" y="3233"/>
                    <a:pt x="2660" y="3304"/>
                    <a:pt x="2592" y="3405"/>
                  </a:cubicBezTo>
                  <a:lnTo>
                    <a:pt x="321" y="233"/>
                  </a:lnTo>
                  <a:close/>
                  <a:moveTo>
                    <a:pt x="7257" y="231"/>
                  </a:moveTo>
                  <a:lnTo>
                    <a:pt x="4988" y="3405"/>
                  </a:lnTo>
                  <a:cubicBezTo>
                    <a:pt x="4925" y="3314"/>
                    <a:pt x="4832" y="3247"/>
                    <a:pt x="4727" y="3214"/>
                  </a:cubicBezTo>
                  <a:lnTo>
                    <a:pt x="6860" y="231"/>
                  </a:lnTo>
                  <a:close/>
                  <a:moveTo>
                    <a:pt x="3789" y="3256"/>
                  </a:moveTo>
                  <a:cubicBezTo>
                    <a:pt x="3855" y="3256"/>
                    <a:pt x="3922" y="3281"/>
                    <a:pt x="3973" y="3331"/>
                  </a:cubicBezTo>
                  <a:cubicBezTo>
                    <a:pt x="4066" y="3424"/>
                    <a:pt x="4191" y="3473"/>
                    <a:pt x="4319" y="3473"/>
                  </a:cubicBezTo>
                  <a:cubicBezTo>
                    <a:pt x="4377" y="3473"/>
                    <a:pt x="4435" y="3463"/>
                    <a:pt x="4491" y="3442"/>
                  </a:cubicBezTo>
                  <a:cubicBezTo>
                    <a:pt x="4522" y="3430"/>
                    <a:pt x="4553" y="3424"/>
                    <a:pt x="4584" y="3424"/>
                  </a:cubicBezTo>
                  <a:cubicBezTo>
                    <a:pt x="4688" y="3424"/>
                    <a:pt x="4786" y="3487"/>
                    <a:pt x="4826" y="3590"/>
                  </a:cubicBezTo>
                  <a:cubicBezTo>
                    <a:pt x="4829" y="3599"/>
                    <a:pt x="4833" y="3607"/>
                    <a:pt x="4837" y="3617"/>
                  </a:cubicBezTo>
                  <a:cubicBezTo>
                    <a:pt x="4894" y="3751"/>
                    <a:pt x="4987" y="3802"/>
                    <a:pt x="4987" y="3802"/>
                  </a:cubicBezTo>
                  <a:cubicBezTo>
                    <a:pt x="5065" y="3862"/>
                    <a:pt x="5157" y="3895"/>
                    <a:pt x="5256" y="3901"/>
                  </a:cubicBezTo>
                  <a:cubicBezTo>
                    <a:pt x="5397" y="3909"/>
                    <a:pt x="5507" y="4031"/>
                    <a:pt x="5501" y="4174"/>
                  </a:cubicBezTo>
                  <a:cubicBezTo>
                    <a:pt x="5491" y="4365"/>
                    <a:pt x="5595" y="4546"/>
                    <a:pt x="5766" y="4633"/>
                  </a:cubicBezTo>
                  <a:cubicBezTo>
                    <a:pt x="5892" y="4699"/>
                    <a:pt x="5942" y="4854"/>
                    <a:pt x="5879" y="4982"/>
                  </a:cubicBezTo>
                  <a:cubicBezTo>
                    <a:pt x="5791" y="5153"/>
                    <a:pt x="5814" y="5360"/>
                    <a:pt x="5934" y="5509"/>
                  </a:cubicBezTo>
                  <a:cubicBezTo>
                    <a:pt x="6023" y="5621"/>
                    <a:pt x="6006" y="5783"/>
                    <a:pt x="5895" y="5873"/>
                  </a:cubicBezTo>
                  <a:cubicBezTo>
                    <a:pt x="5747" y="5995"/>
                    <a:pt x="5682" y="6192"/>
                    <a:pt x="5732" y="6378"/>
                  </a:cubicBezTo>
                  <a:cubicBezTo>
                    <a:pt x="5767" y="6516"/>
                    <a:pt x="5686" y="6658"/>
                    <a:pt x="5549" y="6695"/>
                  </a:cubicBezTo>
                  <a:cubicBezTo>
                    <a:pt x="5363" y="6745"/>
                    <a:pt x="5225" y="6900"/>
                    <a:pt x="5194" y="7090"/>
                  </a:cubicBezTo>
                  <a:cubicBezTo>
                    <a:pt x="5172" y="7217"/>
                    <a:pt x="5062" y="7307"/>
                    <a:pt x="4937" y="7307"/>
                  </a:cubicBezTo>
                  <a:cubicBezTo>
                    <a:pt x="4924" y="7307"/>
                    <a:pt x="4911" y="7306"/>
                    <a:pt x="4898" y="7304"/>
                  </a:cubicBezTo>
                  <a:cubicBezTo>
                    <a:pt x="4873" y="7300"/>
                    <a:pt x="4847" y="7298"/>
                    <a:pt x="4822" y="7298"/>
                  </a:cubicBezTo>
                  <a:cubicBezTo>
                    <a:pt x="4659" y="7298"/>
                    <a:pt x="4504" y="7380"/>
                    <a:pt x="4413" y="7519"/>
                  </a:cubicBezTo>
                  <a:cubicBezTo>
                    <a:pt x="4362" y="7595"/>
                    <a:pt x="4279" y="7637"/>
                    <a:pt x="4194" y="7637"/>
                  </a:cubicBezTo>
                  <a:cubicBezTo>
                    <a:pt x="4146" y="7637"/>
                    <a:pt x="4098" y="7624"/>
                    <a:pt x="4055" y="7596"/>
                  </a:cubicBezTo>
                  <a:cubicBezTo>
                    <a:pt x="3974" y="7543"/>
                    <a:pt x="3882" y="7517"/>
                    <a:pt x="3790" y="7517"/>
                  </a:cubicBezTo>
                  <a:cubicBezTo>
                    <a:pt x="3698" y="7517"/>
                    <a:pt x="3605" y="7543"/>
                    <a:pt x="3525" y="7596"/>
                  </a:cubicBezTo>
                  <a:cubicBezTo>
                    <a:pt x="3481" y="7624"/>
                    <a:pt x="3433" y="7637"/>
                    <a:pt x="3385" y="7637"/>
                  </a:cubicBezTo>
                  <a:cubicBezTo>
                    <a:pt x="3300" y="7637"/>
                    <a:pt x="3217" y="7595"/>
                    <a:pt x="3167" y="7519"/>
                  </a:cubicBezTo>
                  <a:cubicBezTo>
                    <a:pt x="3074" y="7380"/>
                    <a:pt x="2919" y="7298"/>
                    <a:pt x="2756" y="7298"/>
                  </a:cubicBezTo>
                  <a:cubicBezTo>
                    <a:pt x="2731" y="7298"/>
                    <a:pt x="2706" y="7300"/>
                    <a:pt x="2681" y="7304"/>
                  </a:cubicBezTo>
                  <a:cubicBezTo>
                    <a:pt x="2667" y="7306"/>
                    <a:pt x="2654" y="7307"/>
                    <a:pt x="2642" y="7307"/>
                  </a:cubicBezTo>
                  <a:cubicBezTo>
                    <a:pt x="2517" y="7307"/>
                    <a:pt x="2406" y="7215"/>
                    <a:pt x="2386" y="7088"/>
                  </a:cubicBezTo>
                  <a:cubicBezTo>
                    <a:pt x="2353" y="6899"/>
                    <a:pt x="2215" y="6745"/>
                    <a:pt x="2030" y="6694"/>
                  </a:cubicBezTo>
                  <a:cubicBezTo>
                    <a:pt x="1893" y="6656"/>
                    <a:pt x="1812" y="6515"/>
                    <a:pt x="1847" y="6378"/>
                  </a:cubicBezTo>
                  <a:cubicBezTo>
                    <a:pt x="1896" y="6192"/>
                    <a:pt x="1831" y="5995"/>
                    <a:pt x="1683" y="5873"/>
                  </a:cubicBezTo>
                  <a:cubicBezTo>
                    <a:pt x="1573" y="5783"/>
                    <a:pt x="1555" y="5621"/>
                    <a:pt x="1645" y="5509"/>
                  </a:cubicBezTo>
                  <a:cubicBezTo>
                    <a:pt x="1765" y="5360"/>
                    <a:pt x="1787" y="5153"/>
                    <a:pt x="1701" y="4982"/>
                  </a:cubicBezTo>
                  <a:cubicBezTo>
                    <a:pt x="1636" y="4854"/>
                    <a:pt x="1687" y="4699"/>
                    <a:pt x="1814" y="4633"/>
                  </a:cubicBezTo>
                  <a:cubicBezTo>
                    <a:pt x="1985" y="4546"/>
                    <a:pt x="2088" y="4365"/>
                    <a:pt x="2079" y="4174"/>
                  </a:cubicBezTo>
                  <a:cubicBezTo>
                    <a:pt x="2072" y="4031"/>
                    <a:pt x="2181" y="3910"/>
                    <a:pt x="2324" y="3902"/>
                  </a:cubicBezTo>
                  <a:cubicBezTo>
                    <a:pt x="2473" y="3893"/>
                    <a:pt x="2609" y="3817"/>
                    <a:pt x="2695" y="3695"/>
                  </a:cubicBezTo>
                  <a:lnTo>
                    <a:pt x="2701" y="3689"/>
                  </a:lnTo>
                  <a:cubicBezTo>
                    <a:pt x="2722" y="3658"/>
                    <a:pt x="2740" y="3625"/>
                    <a:pt x="2753" y="3590"/>
                  </a:cubicBezTo>
                  <a:cubicBezTo>
                    <a:pt x="2793" y="3487"/>
                    <a:pt x="2890" y="3424"/>
                    <a:pt x="2994" y="3424"/>
                  </a:cubicBezTo>
                  <a:cubicBezTo>
                    <a:pt x="3025" y="3424"/>
                    <a:pt x="3056" y="3430"/>
                    <a:pt x="3087" y="3442"/>
                  </a:cubicBezTo>
                  <a:cubicBezTo>
                    <a:pt x="3144" y="3463"/>
                    <a:pt x="3202" y="3473"/>
                    <a:pt x="3260" y="3473"/>
                  </a:cubicBezTo>
                  <a:cubicBezTo>
                    <a:pt x="3388" y="3473"/>
                    <a:pt x="3512" y="3424"/>
                    <a:pt x="3607" y="3331"/>
                  </a:cubicBezTo>
                  <a:cubicBezTo>
                    <a:pt x="3657" y="3281"/>
                    <a:pt x="3723" y="3256"/>
                    <a:pt x="3789" y="3256"/>
                  </a:cubicBezTo>
                  <a:close/>
                  <a:moveTo>
                    <a:pt x="252" y="1"/>
                  </a:moveTo>
                  <a:cubicBezTo>
                    <a:pt x="93" y="1"/>
                    <a:pt x="0" y="181"/>
                    <a:pt x="93" y="311"/>
                  </a:cubicBezTo>
                  <a:lnTo>
                    <a:pt x="2457" y="3615"/>
                  </a:lnTo>
                  <a:cubicBezTo>
                    <a:pt x="2415" y="3648"/>
                    <a:pt x="2364" y="3668"/>
                    <a:pt x="2310" y="3671"/>
                  </a:cubicBezTo>
                  <a:cubicBezTo>
                    <a:pt x="2042" y="3687"/>
                    <a:pt x="1837" y="3916"/>
                    <a:pt x="1849" y="4185"/>
                  </a:cubicBezTo>
                  <a:cubicBezTo>
                    <a:pt x="1853" y="4286"/>
                    <a:pt x="1799" y="4381"/>
                    <a:pt x="1707" y="4428"/>
                  </a:cubicBezTo>
                  <a:cubicBezTo>
                    <a:pt x="1469" y="4551"/>
                    <a:pt x="1375" y="4843"/>
                    <a:pt x="1495" y="5084"/>
                  </a:cubicBezTo>
                  <a:cubicBezTo>
                    <a:pt x="1540" y="5176"/>
                    <a:pt x="1528" y="5285"/>
                    <a:pt x="1465" y="5364"/>
                  </a:cubicBezTo>
                  <a:cubicBezTo>
                    <a:pt x="1297" y="5574"/>
                    <a:pt x="1329" y="5880"/>
                    <a:pt x="1538" y="6051"/>
                  </a:cubicBezTo>
                  <a:cubicBezTo>
                    <a:pt x="1616" y="6115"/>
                    <a:pt x="1649" y="6220"/>
                    <a:pt x="1624" y="6318"/>
                  </a:cubicBezTo>
                  <a:cubicBezTo>
                    <a:pt x="1557" y="6578"/>
                    <a:pt x="1710" y="6845"/>
                    <a:pt x="1970" y="6916"/>
                  </a:cubicBezTo>
                  <a:cubicBezTo>
                    <a:pt x="2068" y="6943"/>
                    <a:pt x="2141" y="7025"/>
                    <a:pt x="2157" y="7125"/>
                  </a:cubicBezTo>
                  <a:cubicBezTo>
                    <a:pt x="2197" y="7365"/>
                    <a:pt x="2406" y="7537"/>
                    <a:pt x="2642" y="7537"/>
                  </a:cubicBezTo>
                  <a:cubicBezTo>
                    <a:pt x="2666" y="7537"/>
                    <a:pt x="2691" y="7535"/>
                    <a:pt x="2716" y="7531"/>
                  </a:cubicBezTo>
                  <a:cubicBezTo>
                    <a:pt x="2729" y="7529"/>
                    <a:pt x="2743" y="7528"/>
                    <a:pt x="2756" y="7528"/>
                  </a:cubicBezTo>
                  <a:cubicBezTo>
                    <a:pt x="2843" y="7528"/>
                    <a:pt x="2925" y="7572"/>
                    <a:pt x="2973" y="7646"/>
                  </a:cubicBezTo>
                  <a:cubicBezTo>
                    <a:pt x="3067" y="7789"/>
                    <a:pt x="3224" y="7867"/>
                    <a:pt x="3384" y="7867"/>
                  </a:cubicBezTo>
                  <a:cubicBezTo>
                    <a:pt x="3475" y="7867"/>
                    <a:pt x="3567" y="7842"/>
                    <a:pt x="3648" y="7790"/>
                  </a:cubicBezTo>
                  <a:cubicBezTo>
                    <a:pt x="3692" y="7762"/>
                    <a:pt x="3740" y="7748"/>
                    <a:pt x="3789" y="7748"/>
                  </a:cubicBezTo>
                  <a:cubicBezTo>
                    <a:pt x="3838" y="7748"/>
                    <a:pt x="3887" y="7762"/>
                    <a:pt x="3930" y="7790"/>
                  </a:cubicBezTo>
                  <a:cubicBezTo>
                    <a:pt x="4012" y="7842"/>
                    <a:pt x="4103" y="7867"/>
                    <a:pt x="4194" y="7867"/>
                  </a:cubicBezTo>
                  <a:cubicBezTo>
                    <a:pt x="4354" y="7867"/>
                    <a:pt x="4511" y="7789"/>
                    <a:pt x="4606" y="7646"/>
                  </a:cubicBezTo>
                  <a:cubicBezTo>
                    <a:pt x="4653" y="7572"/>
                    <a:pt x="4736" y="7528"/>
                    <a:pt x="4822" y="7528"/>
                  </a:cubicBezTo>
                  <a:cubicBezTo>
                    <a:pt x="4836" y="7528"/>
                    <a:pt x="4849" y="7529"/>
                    <a:pt x="4863" y="7531"/>
                  </a:cubicBezTo>
                  <a:cubicBezTo>
                    <a:pt x="4887" y="7535"/>
                    <a:pt x="4912" y="7537"/>
                    <a:pt x="4937" y="7537"/>
                  </a:cubicBezTo>
                  <a:cubicBezTo>
                    <a:pt x="5173" y="7537"/>
                    <a:pt x="5381" y="7365"/>
                    <a:pt x="5421" y="7125"/>
                  </a:cubicBezTo>
                  <a:cubicBezTo>
                    <a:pt x="5437" y="7025"/>
                    <a:pt x="5511" y="6943"/>
                    <a:pt x="5610" y="6916"/>
                  </a:cubicBezTo>
                  <a:cubicBezTo>
                    <a:pt x="5868" y="6845"/>
                    <a:pt x="6023" y="6578"/>
                    <a:pt x="5954" y="6318"/>
                  </a:cubicBezTo>
                  <a:cubicBezTo>
                    <a:pt x="5929" y="6220"/>
                    <a:pt x="5962" y="6115"/>
                    <a:pt x="6042" y="6051"/>
                  </a:cubicBezTo>
                  <a:cubicBezTo>
                    <a:pt x="6249" y="5880"/>
                    <a:pt x="6281" y="5574"/>
                    <a:pt x="6113" y="5364"/>
                  </a:cubicBezTo>
                  <a:cubicBezTo>
                    <a:pt x="6050" y="5285"/>
                    <a:pt x="6038" y="5176"/>
                    <a:pt x="6084" y="5084"/>
                  </a:cubicBezTo>
                  <a:cubicBezTo>
                    <a:pt x="6205" y="4844"/>
                    <a:pt x="6109" y="4551"/>
                    <a:pt x="5871" y="4428"/>
                  </a:cubicBezTo>
                  <a:cubicBezTo>
                    <a:pt x="5781" y="4381"/>
                    <a:pt x="5726" y="4286"/>
                    <a:pt x="5730" y="4185"/>
                  </a:cubicBezTo>
                  <a:cubicBezTo>
                    <a:pt x="5743" y="3916"/>
                    <a:pt x="5537" y="3687"/>
                    <a:pt x="5268" y="3672"/>
                  </a:cubicBezTo>
                  <a:cubicBezTo>
                    <a:pt x="5214" y="3668"/>
                    <a:pt x="5163" y="3649"/>
                    <a:pt x="5121" y="3615"/>
                  </a:cubicBezTo>
                  <a:lnTo>
                    <a:pt x="7486" y="311"/>
                  </a:lnTo>
                  <a:cubicBezTo>
                    <a:pt x="7528" y="251"/>
                    <a:pt x="7533" y="172"/>
                    <a:pt x="7501" y="107"/>
                  </a:cubicBezTo>
                  <a:cubicBezTo>
                    <a:pt x="7467" y="43"/>
                    <a:pt x="7400" y="1"/>
                    <a:pt x="7326" y="1"/>
                  </a:cubicBezTo>
                  <a:lnTo>
                    <a:pt x="5336" y="1"/>
                  </a:lnTo>
                  <a:cubicBezTo>
                    <a:pt x="5273" y="1"/>
                    <a:pt x="5214" y="32"/>
                    <a:pt x="5178" y="83"/>
                  </a:cubicBezTo>
                  <a:lnTo>
                    <a:pt x="3790" y="2023"/>
                  </a:lnTo>
                  <a:lnTo>
                    <a:pt x="2402" y="83"/>
                  </a:lnTo>
                  <a:cubicBezTo>
                    <a:pt x="2364" y="32"/>
                    <a:pt x="2306" y="1"/>
                    <a:pt x="2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25875" y="4452475"/>
              <a:ext cx="92375" cy="42775"/>
            </a:xfrm>
            <a:custGeom>
              <a:rect b="b" l="l" r="r" t="t"/>
              <a:pathLst>
                <a:path extrusionOk="0" h="1711" w="3695">
                  <a:moveTo>
                    <a:pt x="1848" y="1"/>
                  </a:moveTo>
                  <a:cubicBezTo>
                    <a:pt x="931" y="1"/>
                    <a:pt x="150" y="670"/>
                    <a:pt x="10" y="1576"/>
                  </a:cubicBezTo>
                  <a:cubicBezTo>
                    <a:pt x="1" y="1638"/>
                    <a:pt x="44" y="1697"/>
                    <a:pt x="107" y="1706"/>
                  </a:cubicBezTo>
                  <a:cubicBezTo>
                    <a:pt x="113" y="1708"/>
                    <a:pt x="119" y="1708"/>
                    <a:pt x="125" y="1708"/>
                  </a:cubicBezTo>
                  <a:cubicBezTo>
                    <a:pt x="181" y="1708"/>
                    <a:pt x="230" y="1666"/>
                    <a:pt x="239" y="1609"/>
                  </a:cubicBezTo>
                  <a:cubicBezTo>
                    <a:pt x="362" y="817"/>
                    <a:pt x="1044" y="231"/>
                    <a:pt x="1848" y="231"/>
                  </a:cubicBezTo>
                  <a:cubicBezTo>
                    <a:pt x="2650" y="231"/>
                    <a:pt x="3334" y="817"/>
                    <a:pt x="3456" y="1609"/>
                  </a:cubicBezTo>
                  <a:cubicBezTo>
                    <a:pt x="3464" y="1668"/>
                    <a:pt x="3513" y="1710"/>
                    <a:pt x="3571" y="1710"/>
                  </a:cubicBezTo>
                  <a:cubicBezTo>
                    <a:pt x="3577" y="1710"/>
                    <a:pt x="3583" y="1710"/>
                    <a:pt x="3588" y="1709"/>
                  </a:cubicBezTo>
                  <a:cubicBezTo>
                    <a:pt x="3652" y="1700"/>
                    <a:pt x="3695" y="1639"/>
                    <a:pt x="3684" y="1576"/>
                  </a:cubicBezTo>
                  <a:cubicBezTo>
                    <a:pt x="3544" y="670"/>
                    <a:pt x="2765" y="1"/>
                    <a:pt x="18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25850" y="4502700"/>
              <a:ext cx="92375" cy="42725"/>
            </a:xfrm>
            <a:custGeom>
              <a:rect b="b" l="l" r="r" t="t"/>
              <a:pathLst>
                <a:path extrusionOk="0" h="1709" w="3695">
                  <a:moveTo>
                    <a:pt x="3571" y="0"/>
                  </a:moveTo>
                  <a:cubicBezTo>
                    <a:pt x="3516" y="0"/>
                    <a:pt x="3466" y="41"/>
                    <a:pt x="3457" y="97"/>
                  </a:cubicBezTo>
                  <a:cubicBezTo>
                    <a:pt x="3335" y="890"/>
                    <a:pt x="2652" y="1476"/>
                    <a:pt x="1850" y="1477"/>
                  </a:cubicBezTo>
                  <a:cubicBezTo>
                    <a:pt x="1849" y="1477"/>
                    <a:pt x="1848" y="1477"/>
                    <a:pt x="1847" y="1477"/>
                  </a:cubicBezTo>
                  <a:cubicBezTo>
                    <a:pt x="1048" y="1477"/>
                    <a:pt x="365" y="894"/>
                    <a:pt x="240" y="103"/>
                  </a:cubicBezTo>
                  <a:cubicBezTo>
                    <a:pt x="233" y="44"/>
                    <a:pt x="184" y="1"/>
                    <a:pt x="127" y="1"/>
                  </a:cubicBezTo>
                  <a:cubicBezTo>
                    <a:pt x="121" y="1"/>
                    <a:pt x="115" y="2"/>
                    <a:pt x="108" y="3"/>
                  </a:cubicBezTo>
                  <a:cubicBezTo>
                    <a:pt x="44" y="12"/>
                    <a:pt x="1" y="74"/>
                    <a:pt x="13" y="138"/>
                  </a:cubicBezTo>
                  <a:cubicBezTo>
                    <a:pt x="154" y="1043"/>
                    <a:pt x="933" y="1708"/>
                    <a:pt x="1849" y="1708"/>
                  </a:cubicBezTo>
                  <a:cubicBezTo>
                    <a:pt x="1850" y="1708"/>
                    <a:pt x="1851" y="1708"/>
                    <a:pt x="1851" y="1708"/>
                  </a:cubicBezTo>
                  <a:cubicBezTo>
                    <a:pt x="2767" y="1707"/>
                    <a:pt x="3545" y="1038"/>
                    <a:pt x="3685" y="132"/>
                  </a:cubicBezTo>
                  <a:cubicBezTo>
                    <a:pt x="3694" y="69"/>
                    <a:pt x="3651" y="11"/>
                    <a:pt x="3588" y="2"/>
                  </a:cubicBezTo>
                  <a:cubicBezTo>
                    <a:pt x="3582" y="1"/>
                    <a:pt x="3577" y="0"/>
                    <a:pt x="3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63400" y="4479325"/>
              <a:ext cx="10675" cy="39200"/>
            </a:xfrm>
            <a:custGeom>
              <a:rect b="b" l="l" r="r" t="t"/>
              <a:pathLst>
                <a:path extrusionOk="0" h="1568" w="427">
                  <a:moveTo>
                    <a:pt x="322" y="1"/>
                  </a:moveTo>
                  <a:cubicBezTo>
                    <a:pt x="301" y="1"/>
                    <a:pt x="283" y="10"/>
                    <a:pt x="269" y="25"/>
                  </a:cubicBezTo>
                  <a:lnTo>
                    <a:pt x="45" y="238"/>
                  </a:lnTo>
                  <a:cubicBezTo>
                    <a:pt x="18" y="259"/>
                    <a:pt x="1" y="292"/>
                    <a:pt x="1" y="327"/>
                  </a:cubicBezTo>
                  <a:cubicBezTo>
                    <a:pt x="1" y="371"/>
                    <a:pt x="33" y="418"/>
                    <a:pt x="78" y="418"/>
                  </a:cubicBezTo>
                  <a:cubicBezTo>
                    <a:pt x="95" y="417"/>
                    <a:pt x="113" y="409"/>
                    <a:pt x="125" y="397"/>
                  </a:cubicBezTo>
                  <a:lnTo>
                    <a:pt x="200" y="303"/>
                  </a:lnTo>
                  <a:lnTo>
                    <a:pt x="200" y="1493"/>
                  </a:lnTo>
                  <a:cubicBezTo>
                    <a:pt x="200" y="1542"/>
                    <a:pt x="255" y="1568"/>
                    <a:pt x="313" y="1568"/>
                  </a:cubicBezTo>
                  <a:cubicBezTo>
                    <a:pt x="371" y="1568"/>
                    <a:pt x="426" y="1542"/>
                    <a:pt x="426" y="1493"/>
                  </a:cubicBezTo>
                  <a:lnTo>
                    <a:pt x="426" y="75"/>
                  </a:lnTo>
                  <a:cubicBezTo>
                    <a:pt x="426" y="29"/>
                    <a:pt x="374" y="1"/>
                    <a:pt x="327" y="1"/>
                  </a:cubicBezTo>
                  <a:cubicBezTo>
                    <a:pt x="325" y="1"/>
                    <a:pt x="324"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57"/>
          <p:cNvGrpSpPr/>
          <p:nvPr/>
        </p:nvGrpSpPr>
        <p:grpSpPr>
          <a:xfrm>
            <a:off x="4425577" y="3265813"/>
            <a:ext cx="292852" cy="288778"/>
            <a:chOff x="3429700" y="4971225"/>
            <a:chExt cx="199450" cy="196675"/>
          </a:xfrm>
        </p:grpSpPr>
        <p:sp>
          <p:nvSpPr>
            <p:cNvPr id="318" name="Google Shape;318;p57"/>
            <p:cNvSpPr/>
            <p:nvPr/>
          </p:nvSpPr>
          <p:spPr>
            <a:xfrm>
              <a:off x="3455000" y="5121375"/>
              <a:ext cx="16200" cy="15600"/>
            </a:xfrm>
            <a:custGeom>
              <a:rect b="b" l="l" r="r" t="t"/>
              <a:pathLst>
                <a:path extrusionOk="0" h="624" w="648">
                  <a:moveTo>
                    <a:pt x="522" y="0"/>
                  </a:moveTo>
                  <a:cubicBezTo>
                    <a:pt x="492" y="0"/>
                    <a:pt x="463" y="11"/>
                    <a:pt x="441" y="34"/>
                  </a:cubicBezTo>
                  <a:lnTo>
                    <a:pt x="49" y="426"/>
                  </a:lnTo>
                  <a:cubicBezTo>
                    <a:pt x="2" y="471"/>
                    <a:pt x="0" y="545"/>
                    <a:pt x="46" y="590"/>
                  </a:cubicBezTo>
                  <a:cubicBezTo>
                    <a:pt x="69" y="613"/>
                    <a:pt x="98" y="624"/>
                    <a:pt x="128" y="624"/>
                  </a:cubicBezTo>
                  <a:cubicBezTo>
                    <a:pt x="158" y="624"/>
                    <a:pt x="189" y="612"/>
                    <a:pt x="212" y="589"/>
                  </a:cubicBezTo>
                  <a:lnTo>
                    <a:pt x="603" y="197"/>
                  </a:lnTo>
                  <a:cubicBezTo>
                    <a:pt x="648" y="151"/>
                    <a:pt x="648" y="79"/>
                    <a:pt x="603" y="34"/>
                  </a:cubicBezTo>
                  <a:cubicBezTo>
                    <a:pt x="581" y="11"/>
                    <a:pt x="551" y="0"/>
                    <a:pt x="5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7"/>
            <p:cNvSpPr/>
            <p:nvPr/>
          </p:nvSpPr>
          <p:spPr>
            <a:xfrm>
              <a:off x="3473250" y="5140400"/>
              <a:ext cx="17000" cy="15600"/>
            </a:xfrm>
            <a:custGeom>
              <a:rect b="b" l="l" r="r" t="t"/>
              <a:pathLst>
                <a:path extrusionOk="0" h="624" w="680">
                  <a:moveTo>
                    <a:pt x="554" y="1"/>
                  </a:moveTo>
                  <a:cubicBezTo>
                    <a:pt x="524" y="1"/>
                    <a:pt x="495" y="12"/>
                    <a:pt x="473" y="35"/>
                  </a:cubicBezTo>
                  <a:lnTo>
                    <a:pt x="81" y="427"/>
                  </a:lnTo>
                  <a:cubicBezTo>
                    <a:pt x="1" y="511"/>
                    <a:pt x="76" y="624"/>
                    <a:pt x="165" y="624"/>
                  </a:cubicBezTo>
                  <a:cubicBezTo>
                    <a:pt x="191" y="624"/>
                    <a:pt x="219" y="614"/>
                    <a:pt x="244" y="590"/>
                  </a:cubicBezTo>
                  <a:lnTo>
                    <a:pt x="635" y="198"/>
                  </a:lnTo>
                  <a:cubicBezTo>
                    <a:pt x="680" y="154"/>
                    <a:pt x="680" y="80"/>
                    <a:pt x="635" y="35"/>
                  </a:cubicBezTo>
                  <a:cubicBezTo>
                    <a:pt x="613" y="12"/>
                    <a:pt x="584"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3463725" y="5130875"/>
              <a:ext cx="17000" cy="15600"/>
            </a:xfrm>
            <a:custGeom>
              <a:rect b="b" l="l" r="r" t="t"/>
              <a:pathLst>
                <a:path extrusionOk="0" h="624" w="680">
                  <a:moveTo>
                    <a:pt x="554" y="1"/>
                  </a:moveTo>
                  <a:cubicBezTo>
                    <a:pt x="524" y="1"/>
                    <a:pt x="495" y="12"/>
                    <a:pt x="473" y="35"/>
                  </a:cubicBezTo>
                  <a:lnTo>
                    <a:pt x="81" y="427"/>
                  </a:lnTo>
                  <a:cubicBezTo>
                    <a:pt x="1" y="510"/>
                    <a:pt x="76" y="624"/>
                    <a:pt x="165" y="624"/>
                  </a:cubicBezTo>
                  <a:cubicBezTo>
                    <a:pt x="191" y="624"/>
                    <a:pt x="219" y="614"/>
                    <a:pt x="244" y="590"/>
                  </a:cubicBezTo>
                  <a:lnTo>
                    <a:pt x="635" y="198"/>
                  </a:lnTo>
                  <a:cubicBezTo>
                    <a:pt x="680" y="152"/>
                    <a:pt x="680" y="80"/>
                    <a:pt x="635" y="35"/>
                  </a:cubicBezTo>
                  <a:cubicBezTo>
                    <a:pt x="613" y="12"/>
                    <a:pt x="583"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3429700" y="4971225"/>
              <a:ext cx="199450" cy="196675"/>
            </a:xfrm>
            <a:custGeom>
              <a:rect b="b" l="l" r="r" t="t"/>
              <a:pathLst>
                <a:path extrusionOk="0" h="7867" w="7978">
                  <a:moveTo>
                    <a:pt x="7709" y="233"/>
                  </a:moveTo>
                  <a:lnTo>
                    <a:pt x="7382" y="1352"/>
                  </a:lnTo>
                  <a:lnTo>
                    <a:pt x="6591" y="560"/>
                  </a:lnTo>
                  <a:lnTo>
                    <a:pt x="7709" y="233"/>
                  </a:lnTo>
                  <a:close/>
                  <a:moveTo>
                    <a:pt x="3332" y="2608"/>
                  </a:moveTo>
                  <a:lnTo>
                    <a:pt x="1922" y="4017"/>
                  </a:lnTo>
                  <a:lnTo>
                    <a:pt x="330" y="3878"/>
                  </a:lnTo>
                  <a:cubicBezTo>
                    <a:pt x="310" y="3877"/>
                    <a:pt x="300" y="3852"/>
                    <a:pt x="315" y="3838"/>
                  </a:cubicBezTo>
                  <a:cubicBezTo>
                    <a:pt x="1004" y="3149"/>
                    <a:pt x="1914" y="2727"/>
                    <a:pt x="2884" y="2645"/>
                  </a:cubicBezTo>
                  <a:lnTo>
                    <a:pt x="3332" y="2608"/>
                  </a:lnTo>
                  <a:close/>
                  <a:moveTo>
                    <a:pt x="1965" y="4298"/>
                  </a:moveTo>
                  <a:lnTo>
                    <a:pt x="2593" y="4927"/>
                  </a:lnTo>
                  <a:lnTo>
                    <a:pt x="2355" y="5164"/>
                  </a:lnTo>
                  <a:lnTo>
                    <a:pt x="1727" y="4537"/>
                  </a:lnTo>
                  <a:lnTo>
                    <a:pt x="1965" y="4298"/>
                  </a:lnTo>
                  <a:close/>
                  <a:moveTo>
                    <a:pt x="1867" y="5002"/>
                  </a:moveTo>
                  <a:lnTo>
                    <a:pt x="2192" y="5327"/>
                  </a:lnTo>
                  <a:lnTo>
                    <a:pt x="1913" y="5607"/>
                  </a:lnTo>
                  <a:cubicBezTo>
                    <a:pt x="1898" y="5622"/>
                    <a:pt x="1885" y="5638"/>
                    <a:pt x="1874" y="5654"/>
                  </a:cubicBezTo>
                  <a:lnTo>
                    <a:pt x="1583" y="5363"/>
                  </a:lnTo>
                  <a:cubicBezTo>
                    <a:pt x="1563" y="5342"/>
                    <a:pt x="1563" y="5308"/>
                    <a:pt x="1583" y="5287"/>
                  </a:cubicBezTo>
                  <a:lnTo>
                    <a:pt x="1867" y="5002"/>
                  </a:lnTo>
                  <a:close/>
                  <a:moveTo>
                    <a:pt x="6339" y="634"/>
                  </a:moveTo>
                  <a:lnTo>
                    <a:pt x="7310" y="1605"/>
                  </a:lnTo>
                  <a:lnTo>
                    <a:pt x="7016" y="2605"/>
                  </a:lnTo>
                  <a:lnTo>
                    <a:pt x="3807" y="5816"/>
                  </a:lnTo>
                  <a:lnTo>
                    <a:pt x="3180" y="5187"/>
                  </a:lnTo>
                  <a:lnTo>
                    <a:pt x="4643" y="3724"/>
                  </a:lnTo>
                  <a:cubicBezTo>
                    <a:pt x="4749" y="3617"/>
                    <a:pt x="4769" y="3437"/>
                    <a:pt x="4632" y="3300"/>
                  </a:cubicBezTo>
                  <a:cubicBezTo>
                    <a:pt x="4575" y="3243"/>
                    <a:pt x="4500" y="3215"/>
                    <a:pt x="4426" y="3215"/>
                  </a:cubicBezTo>
                  <a:cubicBezTo>
                    <a:pt x="4351" y="3215"/>
                    <a:pt x="4277" y="3243"/>
                    <a:pt x="4220" y="3300"/>
                  </a:cubicBezTo>
                  <a:lnTo>
                    <a:pt x="2756" y="4764"/>
                  </a:lnTo>
                  <a:lnTo>
                    <a:pt x="2128" y="4137"/>
                  </a:lnTo>
                  <a:lnTo>
                    <a:pt x="5338" y="926"/>
                  </a:lnTo>
                  <a:lnTo>
                    <a:pt x="6339" y="634"/>
                  </a:lnTo>
                  <a:close/>
                  <a:moveTo>
                    <a:pt x="4427" y="3444"/>
                  </a:moveTo>
                  <a:cubicBezTo>
                    <a:pt x="4481" y="3444"/>
                    <a:pt x="4528" y="3516"/>
                    <a:pt x="4475" y="3565"/>
                  </a:cubicBezTo>
                  <a:lnTo>
                    <a:pt x="2935" y="5105"/>
                  </a:lnTo>
                  <a:cubicBezTo>
                    <a:pt x="2853" y="5190"/>
                    <a:pt x="2251" y="5791"/>
                    <a:pt x="2178" y="5863"/>
                  </a:cubicBezTo>
                  <a:lnTo>
                    <a:pt x="2178" y="5861"/>
                  </a:lnTo>
                  <a:cubicBezTo>
                    <a:pt x="2163" y="5876"/>
                    <a:pt x="2146" y="5883"/>
                    <a:pt x="2130" y="5883"/>
                  </a:cubicBezTo>
                  <a:cubicBezTo>
                    <a:pt x="2077" y="5883"/>
                    <a:pt x="2032" y="5814"/>
                    <a:pt x="2081" y="5764"/>
                  </a:cubicBezTo>
                  <a:lnTo>
                    <a:pt x="4378" y="3468"/>
                  </a:lnTo>
                  <a:cubicBezTo>
                    <a:pt x="4393" y="3451"/>
                    <a:pt x="4411" y="3444"/>
                    <a:pt x="4427" y="3444"/>
                  </a:cubicBezTo>
                  <a:close/>
                  <a:moveTo>
                    <a:pt x="3018" y="5350"/>
                  </a:moveTo>
                  <a:lnTo>
                    <a:pt x="3645" y="5977"/>
                  </a:lnTo>
                  <a:lnTo>
                    <a:pt x="3414" y="6209"/>
                  </a:lnTo>
                  <a:cubicBezTo>
                    <a:pt x="3412" y="6210"/>
                    <a:pt x="3409" y="6211"/>
                    <a:pt x="3407" y="6211"/>
                  </a:cubicBezTo>
                  <a:cubicBezTo>
                    <a:pt x="3404" y="6211"/>
                    <a:pt x="3402" y="6210"/>
                    <a:pt x="3400" y="6209"/>
                  </a:cubicBezTo>
                  <a:lnTo>
                    <a:pt x="2780" y="5588"/>
                  </a:lnTo>
                  <a:lnTo>
                    <a:pt x="3018" y="5350"/>
                  </a:lnTo>
                  <a:close/>
                  <a:moveTo>
                    <a:pt x="2616" y="5751"/>
                  </a:moveTo>
                  <a:lnTo>
                    <a:pt x="2940" y="6075"/>
                  </a:lnTo>
                  <a:lnTo>
                    <a:pt x="2656" y="6359"/>
                  </a:lnTo>
                  <a:cubicBezTo>
                    <a:pt x="2645" y="6370"/>
                    <a:pt x="2631" y="6376"/>
                    <a:pt x="2618" y="6376"/>
                  </a:cubicBezTo>
                  <a:cubicBezTo>
                    <a:pt x="2604" y="6376"/>
                    <a:pt x="2590" y="6370"/>
                    <a:pt x="2579" y="6359"/>
                  </a:cubicBezTo>
                  <a:lnTo>
                    <a:pt x="2289" y="6069"/>
                  </a:lnTo>
                  <a:cubicBezTo>
                    <a:pt x="2305" y="6058"/>
                    <a:pt x="2321" y="6044"/>
                    <a:pt x="2336" y="6030"/>
                  </a:cubicBezTo>
                  <a:lnTo>
                    <a:pt x="2616" y="5751"/>
                  </a:lnTo>
                  <a:close/>
                  <a:moveTo>
                    <a:pt x="7721" y="0"/>
                  </a:moveTo>
                  <a:cubicBezTo>
                    <a:pt x="7700" y="0"/>
                    <a:pt x="7679" y="3"/>
                    <a:pt x="7657" y="10"/>
                  </a:cubicBezTo>
                  <a:lnTo>
                    <a:pt x="5246" y="714"/>
                  </a:lnTo>
                  <a:cubicBezTo>
                    <a:pt x="5227" y="719"/>
                    <a:pt x="5210" y="730"/>
                    <a:pt x="5196" y="743"/>
                  </a:cubicBezTo>
                  <a:lnTo>
                    <a:pt x="3585" y="2355"/>
                  </a:lnTo>
                  <a:lnTo>
                    <a:pt x="2865" y="2415"/>
                  </a:lnTo>
                  <a:cubicBezTo>
                    <a:pt x="1840" y="2501"/>
                    <a:pt x="880" y="2948"/>
                    <a:pt x="152" y="3675"/>
                  </a:cubicBezTo>
                  <a:cubicBezTo>
                    <a:pt x="0" y="3827"/>
                    <a:pt x="96" y="4088"/>
                    <a:pt x="311" y="4107"/>
                  </a:cubicBezTo>
                  <a:lnTo>
                    <a:pt x="1710" y="4230"/>
                  </a:lnTo>
                  <a:lnTo>
                    <a:pt x="1564" y="4375"/>
                  </a:lnTo>
                  <a:cubicBezTo>
                    <a:pt x="1474" y="4465"/>
                    <a:pt x="1474" y="4611"/>
                    <a:pt x="1564" y="4701"/>
                  </a:cubicBezTo>
                  <a:lnTo>
                    <a:pt x="1704" y="4841"/>
                  </a:lnTo>
                  <a:lnTo>
                    <a:pt x="1420" y="5124"/>
                  </a:lnTo>
                  <a:cubicBezTo>
                    <a:pt x="1310" y="5235"/>
                    <a:pt x="1310" y="5416"/>
                    <a:pt x="1420" y="5527"/>
                  </a:cubicBezTo>
                  <a:lnTo>
                    <a:pt x="2416" y="6524"/>
                  </a:lnTo>
                  <a:cubicBezTo>
                    <a:pt x="2472" y="6579"/>
                    <a:pt x="2545" y="6607"/>
                    <a:pt x="2618" y="6607"/>
                  </a:cubicBezTo>
                  <a:cubicBezTo>
                    <a:pt x="2691" y="6607"/>
                    <a:pt x="2764" y="6579"/>
                    <a:pt x="2820" y="6524"/>
                  </a:cubicBezTo>
                  <a:lnTo>
                    <a:pt x="3104" y="6240"/>
                  </a:lnTo>
                  <a:lnTo>
                    <a:pt x="3236" y="6373"/>
                  </a:lnTo>
                  <a:cubicBezTo>
                    <a:pt x="3283" y="6419"/>
                    <a:pt x="3345" y="6443"/>
                    <a:pt x="3407" y="6443"/>
                  </a:cubicBezTo>
                  <a:cubicBezTo>
                    <a:pt x="3468" y="6443"/>
                    <a:pt x="3530" y="6419"/>
                    <a:pt x="3577" y="6373"/>
                  </a:cubicBezTo>
                  <a:lnTo>
                    <a:pt x="3714" y="6236"/>
                  </a:lnTo>
                  <a:lnTo>
                    <a:pt x="3837" y="7634"/>
                  </a:lnTo>
                  <a:cubicBezTo>
                    <a:pt x="3849" y="7777"/>
                    <a:pt x="3968" y="7866"/>
                    <a:pt x="4091" y="7866"/>
                  </a:cubicBezTo>
                  <a:cubicBezTo>
                    <a:pt x="4154" y="7866"/>
                    <a:pt x="4218" y="7843"/>
                    <a:pt x="4270" y="7792"/>
                  </a:cubicBezTo>
                  <a:cubicBezTo>
                    <a:pt x="4714" y="7349"/>
                    <a:pt x="5058" y="6814"/>
                    <a:pt x="5274" y="6225"/>
                  </a:cubicBezTo>
                  <a:cubicBezTo>
                    <a:pt x="5299" y="6164"/>
                    <a:pt x="5269" y="6096"/>
                    <a:pt x="5207" y="6073"/>
                  </a:cubicBezTo>
                  <a:cubicBezTo>
                    <a:pt x="5194" y="6068"/>
                    <a:pt x="5180" y="6065"/>
                    <a:pt x="5167" y="6065"/>
                  </a:cubicBezTo>
                  <a:cubicBezTo>
                    <a:pt x="5119" y="6065"/>
                    <a:pt x="5073" y="6096"/>
                    <a:pt x="5058" y="6145"/>
                  </a:cubicBezTo>
                  <a:cubicBezTo>
                    <a:pt x="4853" y="6703"/>
                    <a:pt x="4529" y="7209"/>
                    <a:pt x="4107" y="7629"/>
                  </a:cubicBezTo>
                  <a:cubicBezTo>
                    <a:pt x="4102" y="7634"/>
                    <a:pt x="4096" y="7636"/>
                    <a:pt x="4090" y="7636"/>
                  </a:cubicBezTo>
                  <a:cubicBezTo>
                    <a:pt x="4079" y="7636"/>
                    <a:pt x="4068" y="7627"/>
                    <a:pt x="4067" y="7614"/>
                  </a:cubicBezTo>
                  <a:lnTo>
                    <a:pt x="3927" y="6023"/>
                  </a:lnTo>
                  <a:lnTo>
                    <a:pt x="5338" y="4612"/>
                  </a:lnTo>
                  <a:lnTo>
                    <a:pt x="5338" y="4612"/>
                  </a:lnTo>
                  <a:cubicBezTo>
                    <a:pt x="5290" y="5184"/>
                    <a:pt x="5278" y="5332"/>
                    <a:pt x="5212" y="5622"/>
                  </a:cubicBezTo>
                  <a:cubicBezTo>
                    <a:pt x="5202" y="5682"/>
                    <a:pt x="5241" y="5742"/>
                    <a:pt x="5301" y="5755"/>
                  </a:cubicBezTo>
                  <a:cubicBezTo>
                    <a:pt x="5310" y="5757"/>
                    <a:pt x="5319" y="5758"/>
                    <a:pt x="5328" y="5758"/>
                  </a:cubicBezTo>
                  <a:cubicBezTo>
                    <a:pt x="5379" y="5758"/>
                    <a:pt x="5425" y="5723"/>
                    <a:pt x="5437" y="5672"/>
                  </a:cubicBezTo>
                  <a:cubicBezTo>
                    <a:pt x="5518" y="5319"/>
                    <a:pt x="5523" y="5151"/>
                    <a:pt x="5589" y="4359"/>
                  </a:cubicBezTo>
                  <a:lnTo>
                    <a:pt x="7201" y="2748"/>
                  </a:lnTo>
                  <a:cubicBezTo>
                    <a:pt x="7214" y="2734"/>
                    <a:pt x="7225" y="2718"/>
                    <a:pt x="7230" y="2699"/>
                  </a:cubicBezTo>
                  <a:lnTo>
                    <a:pt x="7549" y="1605"/>
                  </a:lnTo>
                  <a:lnTo>
                    <a:pt x="7934" y="288"/>
                  </a:lnTo>
                  <a:cubicBezTo>
                    <a:pt x="7978" y="139"/>
                    <a:pt x="7863" y="0"/>
                    <a:pt x="77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3544050" y="5017025"/>
              <a:ext cx="46350" cy="36975"/>
            </a:xfrm>
            <a:custGeom>
              <a:rect b="b" l="l" r="r" t="t"/>
              <a:pathLst>
                <a:path extrusionOk="0" h="1479" w="1854">
                  <a:moveTo>
                    <a:pt x="1096" y="0"/>
                  </a:moveTo>
                  <a:cubicBezTo>
                    <a:pt x="1053" y="0"/>
                    <a:pt x="1011" y="25"/>
                    <a:pt x="991" y="68"/>
                  </a:cubicBezTo>
                  <a:cubicBezTo>
                    <a:pt x="965" y="127"/>
                    <a:pt x="991" y="194"/>
                    <a:pt x="1049" y="221"/>
                  </a:cubicBezTo>
                  <a:cubicBezTo>
                    <a:pt x="1279" y="325"/>
                    <a:pt x="1407" y="576"/>
                    <a:pt x="1353" y="824"/>
                  </a:cubicBezTo>
                  <a:cubicBezTo>
                    <a:pt x="1299" y="1070"/>
                    <a:pt x="1081" y="1248"/>
                    <a:pt x="828" y="1248"/>
                  </a:cubicBezTo>
                  <a:cubicBezTo>
                    <a:pt x="575" y="1248"/>
                    <a:pt x="356" y="1070"/>
                    <a:pt x="302" y="824"/>
                  </a:cubicBezTo>
                  <a:cubicBezTo>
                    <a:pt x="249" y="576"/>
                    <a:pt x="376" y="325"/>
                    <a:pt x="606" y="221"/>
                  </a:cubicBezTo>
                  <a:cubicBezTo>
                    <a:pt x="664" y="194"/>
                    <a:pt x="690" y="127"/>
                    <a:pt x="664" y="69"/>
                  </a:cubicBezTo>
                  <a:cubicBezTo>
                    <a:pt x="645" y="26"/>
                    <a:pt x="604" y="0"/>
                    <a:pt x="560" y="0"/>
                  </a:cubicBezTo>
                  <a:cubicBezTo>
                    <a:pt x="544" y="0"/>
                    <a:pt x="527" y="4"/>
                    <a:pt x="512" y="11"/>
                  </a:cubicBezTo>
                  <a:cubicBezTo>
                    <a:pt x="182" y="159"/>
                    <a:pt x="0" y="519"/>
                    <a:pt x="77" y="873"/>
                  </a:cubicBezTo>
                  <a:cubicBezTo>
                    <a:pt x="152" y="1225"/>
                    <a:pt x="466" y="1478"/>
                    <a:pt x="828" y="1478"/>
                  </a:cubicBezTo>
                  <a:cubicBezTo>
                    <a:pt x="1509" y="1477"/>
                    <a:pt x="1854" y="649"/>
                    <a:pt x="1371" y="167"/>
                  </a:cubicBezTo>
                  <a:cubicBezTo>
                    <a:pt x="1305" y="103"/>
                    <a:pt x="1228" y="49"/>
                    <a:pt x="1145" y="11"/>
                  </a:cubicBezTo>
                  <a:cubicBezTo>
                    <a:pt x="1129" y="4"/>
                    <a:pt x="1112" y="0"/>
                    <a:pt x="10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2156763" y="3308483"/>
            <a:ext cx="292843" cy="203476"/>
            <a:chOff x="4015575" y="1440050"/>
            <a:chExt cx="216600" cy="150500"/>
          </a:xfrm>
        </p:grpSpPr>
        <p:sp>
          <p:nvSpPr>
            <p:cNvPr id="324" name="Google Shape;324;p57"/>
            <p:cNvSpPr/>
            <p:nvPr/>
          </p:nvSpPr>
          <p:spPr>
            <a:xfrm>
              <a:off x="4189700" y="1469575"/>
              <a:ext cx="18825" cy="14475"/>
            </a:xfrm>
            <a:custGeom>
              <a:rect b="b" l="l" r="r" t="t"/>
              <a:pathLst>
                <a:path extrusionOk="0" h="579" w="753">
                  <a:moveTo>
                    <a:pt x="153" y="1"/>
                  </a:moveTo>
                  <a:cubicBezTo>
                    <a:pt x="110" y="1"/>
                    <a:pt x="67" y="22"/>
                    <a:pt x="40" y="61"/>
                  </a:cubicBezTo>
                  <a:cubicBezTo>
                    <a:pt x="0" y="123"/>
                    <a:pt x="16" y="206"/>
                    <a:pt x="78" y="248"/>
                  </a:cubicBezTo>
                  <a:cubicBezTo>
                    <a:pt x="222" y="343"/>
                    <a:pt x="372" y="447"/>
                    <a:pt x="522" y="553"/>
                  </a:cubicBezTo>
                  <a:cubicBezTo>
                    <a:pt x="546" y="570"/>
                    <a:pt x="573" y="578"/>
                    <a:pt x="600" y="578"/>
                  </a:cubicBezTo>
                  <a:cubicBezTo>
                    <a:pt x="642" y="578"/>
                    <a:pt x="684" y="558"/>
                    <a:pt x="709" y="521"/>
                  </a:cubicBezTo>
                  <a:cubicBezTo>
                    <a:pt x="753" y="460"/>
                    <a:pt x="739" y="377"/>
                    <a:pt x="678" y="334"/>
                  </a:cubicBezTo>
                  <a:cubicBezTo>
                    <a:pt x="525" y="225"/>
                    <a:pt x="373" y="121"/>
                    <a:pt x="228" y="23"/>
                  </a:cubicBezTo>
                  <a:cubicBezTo>
                    <a:pt x="205" y="8"/>
                    <a:pt x="17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4056450" y="1440050"/>
              <a:ext cx="125150" cy="32325"/>
            </a:xfrm>
            <a:custGeom>
              <a:rect b="b" l="l" r="r" t="t"/>
              <a:pathLst>
                <a:path extrusionOk="0" h="1293" w="5006">
                  <a:moveTo>
                    <a:pt x="2697" y="0"/>
                  </a:moveTo>
                  <a:cubicBezTo>
                    <a:pt x="2036" y="0"/>
                    <a:pt x="1180" y="342"/>
                    <a:pt x="81" y="1044"/>
                  </a:cubicBezTo>
                  <a:cubicBezTo>
                    <a:pt x="18" y="1084"/>
                    <a:pt x="1" y="1168"/>
                    <a:pt x="41" y="1230"/>
                  </a:cubicBezTo>
                  <a:cubicBezTo>
                    <a:pt x="66" y="1270"/>
                    <a:pt x="110" y="1293"/>
                    <a:pt x="154" y="1293"/>
                  </a:cubicBezTo>
                  <a:cubicBezTo>
                    <a:pt x="179" y="1293"/>
                    <a:pt x="204" y="1286"/>
                    <a:pt x="227" y="1271"/>
                  </a:cubicBezTo>
                  <a:cubicBezTo>
                    <a:pt x="1281" y="597"/>
                    <a:pt x="2089" y="270"/>
                    <a:pt x="2697" y="270"/>
                  </a:cubicBezTo>
                  <a:cubicBezTo>
                    <a:pt x="3230" y="270"/>
                    <a:pt x="3913" y="520"/>
                    <a:pt x="4783" y="1036"/>
                  </a:cubicBezTo>
                  <a:cubicBezTo>
                    <a:pt x="4805" y="1048"/>
                    <a:pt x="4828" y="1054"/>
                    <a:pt x="4851" y="1054"/>
                  </a:cubicBezTo>
                  <a:cubicBezTo>
                    <a:pt x="4897" y="1054"/>
                    <a:pt x="4943" y="1031"/>
                    <a:pt x="4968" y="989"/>
                  </a:cubicBezTo>
                  <a:cubicBezTo>
                    <a:pt x="5006" y="924"/>
                    <a:pt x="4984" y="842"/>
                    <a:pt x="4921" y="803"/>
                  </a:cubicBezTo>
                  <a:lnTo>
                    <a:pt x="4921" y="804"/>
                  </a:lnTo>
                  <a:cubicBezTo>
                    <a:pt x="4007" y="263"/>
                    <a:pt x="3280" y="0"/>
                    <a:pt x="2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4015575" y="1458025"/>
              <a:ext cx="216600" cy="132525"/>
            </a:xfrm>
            <a:custGeom>
              <a:rect b="b" l="l" r="r" t="t"/>
              <a:pathLst>
                <a:path extrusionOk="0" h="5301" w="8664">
                  <a:moveTo>
                    <a:pt x="4332" y="270"/>
                  </a:moveTo>
                  <a:cubicBezTo>
                    <a:pt x="5433" y="270"/>
                    <a:pt x="7633" y="1995"/>
                    <a:pt x="8282" y="2524"/>
                  </a:cubicBezTo>
                  <a:cubicBezTo>
                    <a:pt x="8361" y="2589"/>
                    <a:pt x="8361" y="2711"/>
                    <a:pt x="8282" y="2776"/>
                  </a:cubicBezTo>
                  <a:cubicBezTo>
                    <a:pt x="7633" y="3305"/>
                    <a:pt x="5433" y="5031"/>
                    <a:pt x="4332" y="5031"/>
                  </a:cubicBezTo>
                  <a:cubicBezTo>
                    <a:pt x="3229" y="5031"/>
                    <a:pt x="1030" y="3305"/>
                    <a:pt x="382" y="2776"/>
                  </a:cubicBezTo>
                  <a:cubicBezTo>
                    <a:pt x="302" y="2711"/>
                    <a:pt x="302" y="2589"/>
                    <a:pt x="382" y="2524"/>
                  </a:cubicBezTo>
                  <a:cubicBezTo>
                    <a:pt x="1030" y="1995"/>
                    <a:pt x="3229" y="270"/>
                    <a:pt x="4332" y="270"/>
                  </a:cubicBezTo>
                  <a:close/>
                  <a:moveTo>
                    <a:pt x="4332" y="0"/>
                  </a:moveTo>
                  <a:cubicBezTo>
                    <a:pt x="3173" y="0"/>
                    <a:pt x="1065" y="1620"/>
                    <a:pt x="211" y="2316"/>
                  </a:cubicBezTo>
                  <a:cubicBezTo>
                    <a:pt x="0" y="2488"/>
                    <a:pt x="0" y="2812"/>
                    <a:pt x="211" y="2985"/>
                  </a:cubicBezTo>
                  <a:cubicBezTo>
                    <a:pt x="1065" y="3681"/>
                    <a:pt x="3173" y="5300"/>
                    <a:pt x="4332" y="5300"/>
                  </a:cubicBezTo>
                  <a:cubicBezTo>
                    <a:pt x="5490" y="5300"/>
                    <a:pt x="7599" y="3681"/>
                    <a:pt x="8451" y="2985"/>
                  </a:cubicBezTo>
                  <a:cubicBezTo>
                    <a:pt x="8664" y="2812"/>
                    <a:pt x="8664" y="2488"/>
                    <a:pt x="8451" y="2316"/>
                  </a:cubicBezTo>
                  <a:cubicBezTo>
                    <a:pt x="7599" y="1620"/>
                    <a:pt x="5490" y="0"/>
                    <a:pt x="43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4075175" y="1476000"/>
              <a:ext cx="97800" cy="96575"/>
            </a:xfrm>
            <a:custGeom>
              <a:rect b="b" l="l" r="r" t="t"/>
              <a:pathLst>
                <a:path extrusionOk="0" h="3863" w="3912">
                  <a:moveTo>
                    <a:pt x="1948" y="0"/>
                  </a:moveTo>
                  <a:cubicBezTo>
                    <a:pt x="1926" y="0"/>
                    <a:pt x="1905" y="1"/>
                    <a:pt x="1883" y="2"/>
                  </a:cubicBezTo>
                  <a:cubicBezTo>
                    <a:pt x="872" y="35"/>
                    <a:pt x="51" y="854"/>
                    <a:pt x="18" y="1866"/>
                  </a:cubicBezTo>
                  <a:cubicBezTo>
                    <a:pt x="0" y="2349"/>
                    <a:pt x="167" y="2823"/>
                    <a:pt x="483" y="3189"/>
                  </a:cubicBezTo>
                  <a:cubicBezTo>
                    <a:pt x="510" y="3220"/>
                    <a:pt x="547" y="3235"/>
                    <a:pt x="585" y="3235"/>
                  </a:cubicBezTo>
                  <a:cubicBezTo>
                    <a:pt x="618" y="3235"/>
                    <a:pt x="652" y="3222"/>
                    <a:pt x="679" y="3196"/>
                  </a:cubicBezTo>
                  <a:lnTo>
                    <a:pt x="680" y="3193"/>
                  </a:lnTo>
                  <a:cubicBezTo>
                    <a:pt x="728" y="3143"/>
                    <a:pt x="731" y="3065"/>
                    <a:pt x="685" y="3011"/>
                  </a:cubicBezTo>
                  <a:cubicBezTo>
                    <a:pt x="409" y="2690"/>
                    <a:pt x="267" y="2275"/>
                    <a:pt x="288" y="1851"/>
                  </a:cubicBezTo>
                  <a:cubicBezTo>
                    <a:pt x="329" y="999"/>
                    <a:pt x="1018" y="310"/>
                    <a:pt x="1870" y="271"/>
                  </a:cubicBezTo>
                  <a:cubicBezTo>
                    <a:pt x="1896" y="270"/>
                    <a:pt x="1922" y="269"/>
                    <a:pt x="1948" y="269"/>
                  </a:cubicBezTo>
                  <a:cubicBezTo>
                    <a:pt x="2873" y="269"/>
                    <a:pt x="3626" y="1029"/>
                    <a:pt x="3609" y="1964"/>
                  </a:cubicBezTo>
                  <a:cubicBezTo>
                    <a:pt x="3592" y="2841"/>
                    <a:pt x="2884" y="3561"/>
                    <a:pt x="2007" y="3592"/>
                  </a:cubicBezTo>
                  <a:cubicBezTo>
                    <a:pt x="1987" y="3592"/>
                    <a:pt x="1967" y="3593"/>
                    <a:pt x="1947" y="3593"/>
                  </a:cubicBezTo>
                  <a:cubicBezTo>
                    <a:pt x="1673" y="3593"/>
                    <a:pt x="1403" y="3524"/>
                    <a:pt x="1160" y="3394"/>
                  </a:cubicBezTo>
                  <a:cubicBezTo>
                    <a:pt x="1140" y="3383"/>
                    <a:pt x="1118" y="3378"/>
                    <a:pt x="1096" y="3378"/>
                  </a:cubicBezTo>
                  <a:cubicBezTo>
                    <a:pt x="1062" y="3378"/>
                    <a:pt x="1028" y="3391"/>
                    <a:pt x="1003" y="3417"/>
                  </a:cubicBezTo>
                  <a:lnTo>
                    <a:pt x="1000" y="3419"/>
                  </a:lnTo>
                  <a:cubicBezTo>
                    <a:pt x="937" y="3483"/>
                    <a:pt x="953" y="3588"/>
                    <a:pt x="1031" y="3631"/>
                  </a:cubicBezTo>
                  <a:cubicBezTo>
                    <a:pt x="1313" y="3783"/>
                    <a:pt x="1629" y="3863"/>
                    <a:pt x="1949" y="3863"/>
                  </a:cubicBezTo>
                  <a:cubicBezTo>
                    <a:pt x="1962" y="3863"/>
                    <a:pt x="1975" y="3863"/>
                    <a:pt x="1988" y="3862"/>
                  </a:cubicBezTo>
                  <a:cubicBezTo>
                    <a:pt x="3010" y="3839"/>
                    <a:pt x="3845" y="3016"/>
                    <a:pt x="3877" y="1994"/>
                  </a:cubicBezTo>
                  <a:cubicBezTo>
                    <a:pt x="3911" y="899"/>
                    <a:pt x="3033" y="0"/>
                    <a:pt x="19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4096000" y="1498450"/>
              <a:ext cx="53700" cy="51675"/>
            </a:xfrm>
            <a:custGeom>
              <a:rect b="b" l="l" r="r" t="t"/>
              <a:pathLst>
                <a:path extrusionOk="0" h="2067" w="2148">
                  <a:moveTo>
                    <a:pt x="1115" y="0"/>
                  </a:moveTo>
                  <a:cubicBezTo>
                    <a:pt x="696" y="0"/>
                    <a:pt x="321" y="252"/>
                    <a:pt x="161" y="638"/>
                  </a:cubicBezTo>
                  <a:cubicBezTo>
                    <a:pt x="0" y="1024"/>
                    <a:pt x="89" y="1469"/>
                    <a:pt x="384" y="1763"/>
                  </a:cubicBezTo>
                  <a:cubicBezTo>
                    <a:pt x="582" y="1962"/>
                    <a:pt x="847" y="2066"/>
                    <a:pt x="1115" y="2066"/>
                  </a:cubicBezTo>
                  <a:cubicBezTo>
                    <a:pt x="1248" y="2066"/>
                    <a:pt x="1382" y="2041"/>
                    <a:pt x="1509" y="1988"/>
                  </a:cubicBezTo>
                  <a:cubicBezTo>
                    <a:pt x="1896" y="1828"/>
                    <a:pt x="2147" y="1451"/>
                    <a:pt x="2147" y="1034"/>
                  </a:cubicBezTo>
                  <a:cubicBezTo>
                    <a:pt x="2147" y="959"/>
                    <a:pt x="2087" y="898"/>
                    <a:pt x="2013" y="898"/>
                  </a:cubicBezTo>
                  <a:cubicBezTo>
                    <a:pt x="1939" y="898"/>
                    <a:pt x="1878" y="959"/>
                    <a:pt x="1878" y="1033"/>
                  </a:cubicBezTo>
                  <a:cubicBezTo>
                    <a:pt x="1878" y="1342"/>
                    <a:pt x="1692" y="1621"/>
                    <a:pt x="1407" y="1739"/>
                  </a:cubicBezTo>
                  <a:cubicBezTo>
                    <a:pt x="1313" y="1778"/>
                    <a:pt x="1214" y="1797"/>
                    <a:pt x="1115" y="1797"/>
                  </a:cubicBezTo>
                  <a:cubicBezTo>
                    <a:pt x="917" y="1797"/>
                    <a:pt x="721" y="1720"/>
                    <a:pt x="575" y="1574"/>
                  </a:cubicBezTo>
                  <a:cubicBezTo>
                    <a:pt x="356" y="1354"/>
                    <a:pt x="291" y="1026"/>
                    <a:pt x="410" y="740"/>
                  </a:cubicBezTo>
                  <a:cubicBezTo>
                    <a:pt x="527" y="455"/>
                    <a:pt x="805" y="269"/>
                    <a:pt x="1115" y="269"/>
                  </a:cubicBezTo>
                  <a:cubicBezTo>
                    <a:pt x="1189" y="269"/>
                    <a:pt x="1250" y="209"/>
                    <a:pt x="1250" y="135"/>
                  </a:cubicBezTo>
                  <a:cubicBezTo>
                    <a:pt x="1250" y="61"/>
                    <a:pt x="118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4126825" y="1502950"/>
              <a:ext cx="18400" cy="15750"/>
            </a:xfrm>
            <a:custGeom>
              <a:rect b="b" l="l" r="r" t="t"/>
              <a:pathLst>
                <a:path extrusionOk="0" h="630" w="736">
                  <a:moveTo>
                    <a:pt x="420" y="0"/>
                  </a:moveTo>
                  <a:cubicBezTo>
                    <a:pt x="140" y="0"/>
                    <a:pt x="0" y="338"/>
                    <a:pt x="198" y="536"/>
                  </a:cubicBezTo>
                  <a:cubicBezTo>
                    <a:pt x="262" y="601"/>
                    <a:pt x="341" y="629"/>
                    <a:pt x="418" y="629"/>
                  </a:cubicBezTo>
                  <a:cubicBezTo>
                    <a:pt x="580" y="629"/>
                    <a:pt x="735" y="503"/>
                    <a:pt x="735" y="314"/>
                  </a:cubicBezTo>
                  <a:cubicBezTo>
                    <a:pt x="734" y="140"/>
                    <a:pt x="594"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57"/>
          <p:cNvSpPr txBox="1"/>
          <p:nvPr>
            <p:ph idx="4294967295" type="title"/>
          </p:nvPr>
        </p:nvSpPr>
        <p:spPr>
          <a:xfrm>
            <a:off x="186925" y="174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solidFill>
                  <a:srgbClr val="1C4587"/>
                </a:solidFill>
                <a:latin typeface="Georgia"/>
                <a:ea typeface="Georgia"/>
                <a:cs typeface="Georgia"/>
                <a:sym typeface="Georgia"/>
              </a:rPr>
              <a:t>Extensions to the chat-bot</a:t>
            </a:r>
            <a:endParaRPr b="1" sz="2750">
              <a:solidFill>
                <a:srgbClr val="1C4587"/>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p:nvPr/>
        </p:nvSpPr>
        <p:spPr>
          <a:xfrm>
            <a:off x="-172313" y="1690325"/>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8"/>
          <p:cNvSpPr/>
          <p:nvPr/>
        </p:nvSpPr>
        <p:spPr>
          <a:xfrm>
            <a:off x="4572121" y="1690325"/>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8"/>
          <p:cNvSpPr/>
          <p:nvPr/>
        </p:nvSpPr>
        <p:spPr>
          <a:xfrm>
            <a:off x="-172313" y="2789753"/>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8"/>
          <p:cNvSpPr/>
          <p:nvPr/>
        </p:nvSpPr>
        <p:spPr>
          <a:xfrm>
            <a:off x="4572121" y="2789753"/>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9" name="Google Shape;339;p58"/>
          <p:cNvPicPr preferRelativeResize="0"/>
          <p:nvPr/>
        </p:nvPicPr>
        <p:blipFill rotWithShape="1">
          <a:blip r:embed="rId3">
            <a:alphaModFix/>
          </a:blip>
          <a:srcRect b="0" l="2153" r="2153" t="0"/>
          <a:stretch/>
        </p:blipFill>
        <p:spPr>
          <a:xfrm>
            <a:off x="1792473" y="1156025"/>
            <a:ext cx="5559000" cy="3267599"/>
          </a:xfrm>
          <a:prstGeom prst="rect">
            <a:avLst/>
          </a:prstGeom>
          <a:noFill/>
          <a:ln>
            <a:noFill/>
          </a:ln>
        </p:spPr>
      </p:pic>
      <p:sp>
        <p:nvSpPr>
          <p:cNvPr id="340" name="Google Shape;340;p58"/>
          <p:cNvSpPr/>
          <p:nvPr/>
        </p:nvSpPr>
        <p:spPr>
          <a:xfrm>
            <a:off x="4571975" y="1156125"/>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8"/>
          <p:cNvSpPr/>
          <p:nvPr/>
        </p:nvSpPr>
        <p:spPr>
          <a:xfrm>
            <a:off x="1792500" y="1156025"/>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8"/>
          <p:cNvSpPr/>
          <p:nvPr/>
        </p:nvSpPr>
        <p:spPr>
          <a:xfrm>
            <a:off x="1792500" y="2789750"/>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8"/>
          <p:cNvSpPr/>
          <p:nvPr/>
        </p:nvSpPr>
        <p:spPr>
          <a:xfrm>
            <a:off x="4571971" y="2789750"/>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8"/>
          <p:cNvSpPr txBox="1"/>
          <p:nvPr>
            <p:ph idx="5" type="subTitle"/>
          </p:nvPr>
        </p:nvSpPr>
        <p:spPr>
          <a:xfrm>
            <a:off x="2269044" y="3691450"/>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Machine learning approach</a:t>
            </a:r>
            <a:endParaRPr>
              <a:solidFill>
                <a:schemeClr val="lt1"/>
              </a:solidFill>
            </a:endParaRPr>
          </a:p>
        </p:txBody>
      </p:sp>
      <p:sp>
        <p:nvSpPr>
          <p:cNvPr id="345" name="Google Shape;345;p58"/>
          <p:cNvSpPr txBox="1"/>
          <p:nvPr>
            <p:ph type="ctrTitle"/>
          </p:nvPr>
        </p:nvSpPr>
        <p:spPr>
          <a:xfrm>
            <a:off x="1967544" y="1749343"/>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Up-to-date </a:t>
            </a:r>
            <a:endParaRPr>
              <a:solidFill>
                <a:schemeClr val="lt1"/>
              </a:solidFill>
            </a:endParaRPr>
          </a:p>
          <a:p>
            <a:pPr indent="0" lvl="0" marL="0" rtl="0" algn="ctr">
              <a:lnSpc>
                <a:spcPct val="100000"/>
              </a:lnSpc>
              <a:spcBef>
                <a:spcPts val="0"/>
              </a:spcBef>
              <a:spcAft>
                <a:spcPts val="0"/>
              </a:spcAft>
              <a:buSzPts val="1600"/>
              <a:buNone/>
            </a:pPr>
            <a:r>
              <a:rPr lang="en-CA">
                <a:solidFill>
                  <a:schemeClr val="lt1"/>
                </a:solidFill>
              </a:rPr>
              <a:t>data</a:t>
            </a:r>
            <a:endParaRPr>
              <a:solidFill>
                <a:schemeClr val="lt1"/>
              </a:solidFill>
            </a:endParaRPr>
          </a:p>
        </p:txBody>
      </p:sp>
      <p:sp>
        <p:nvSpPr>
          <p:cNvPr id="346" name="Google Shape;346;p58"/>
          <p:cNvSpPr txBox="1"/>
          <p:nvPr>
            <p:ph idx="4" type="ctrTitle"/>
          </p:nvPr>
        </p:nvSpPr>
        <p:spPr>
          <a:xfrm>
            <a:off x="1967544" y="3229976"/>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Cutting-edge technology</a:t>
            </a:r>
            <a:endParaRPr>
              <a:solidFill>
                <a:schemeClr val="lt1"/>
              </a:solidFill>
            </a:endParaRPr>
          </a:p>
        </p:txBody>
      </p:sp>
      <p:sp>
        <p:nvSpPr>
          <p:cNvPr id="347" name="Google Shape;347;p58"/>
          <p:cNvSpPr txBox="1"/>
          <p:nvPr>
            <p:ph idx="1" type="subTitle"/>
          </p:nvPr>
        </p:nvSpPr>
        <p:spPr>
          <a:xfrm>
            <a:off x="2338869" y="2173191"/>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Connecting to Yahoo Finance</a:t>
            </a:r>
            <a:endParaRPr>
              <a:solidFill>
                <a:schemeClr val="lt1"/>
              </a:solidFill>
            </a:endParaRPr>
          </a:p>
        </p:txBody>
      </p:sp>
      <p:sp>
        <p:nvSpPr>
          <p:cNvPr id="348" name="Google Shape;348;p58"/>
          <p:cNvSpPr txBox="1"/>
          <p:nvPr>
            <p:ph idx="2" type="ctrTitle"/>
          </p:nvPr>
        </p:nvSpPr>
        <p:spPr>
          <a:xfrm>
            <a:off x="4747031" y="1602843"/>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Simulation</a:t>
            </a:r>
            <a:endParaRPr>
              <a:solidFill>
                <a:schemeClr val="lt1"/>
              </a:solidFill>
            </a:endParaRPr>
          </a:p>
        </p:txBody>
      </p:sp>
      <p:sp>
        <p:nvSpPr>
          <p:cNvPr id="349" name="Google Shape;349;p58"/>
          <p:cNvSpPr txBox="1"/>
          <p:nvPr>
            <p:ph idx="3" type="subTitle"/>
          </p:nvPr>
        </p:nvSpPr>
        <p:spPr>
          <a:xfrm>
            <a:off x="5048531" y="2064313"/>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Making delivery autonomous and in various way</a:t>
            </a:r>
            <a:endParaRPr>
              <a:solidFill>
                <a:schemeClr val="lt1"/>
              </a:solidFill>
            </a:endParaRPr>
          </a:p>
        </p:txBody>
      </p:sp>
      <p:sp>
        <p:nvSpPr>
          <p:cNvPr id="350" name="Google Shape;350;p58"/>
          <p:cNvSpPr txBox="1"/>
          <p:nvPr>
            <p:ph idx="4294967295" type="title"/>
          </p:nvPr>
        </p:nvSpPr>
        <p:spPr>
          <a:xfrm>
            <a:off x="186925" y="1279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solidFill>
                  <a:srgbClr val="1C4587"/>
                </a:solidFill>
                <a:latin typeface="Georgia"/>
                <a:ea typeface="Georgia"/>
                <a:cs typeface="Georgia"/>
                <a:sym typeface="Georgia"/>
              </a:rPr>
              <a:t>E</a:t>
            </a:r>
            <a:r>
              <a:rPr b="1" lang="en-CA" sz="2750">
                <a:solidFill>
                  <a:srgbClr val="1C4587"/>
                </a:solidFill>
                <a:latin typeface="Georgia"/>
                <a:ea typeface="Georgia"/>
                <a:cs typeface="Georgia"/>
                <a:sym typeface="Georgia"/>
              </a:rPr>
              <a:t>xtensions to the backend</a:t>
            </a:r>
            <a:endParaRPr b="1" sz="2750">
              <a:solidFill>
                <a:srgbClr val="1C4587"/>
              </a:solidFill>
              <a:latin typeface="Georgia"/>
              <a:ea typeface="Georgia"/>
              <a:cs typeface="Georgia"/>
              <a:sym typeface="Georgia"/>
            </a:endParaRPr>
          </a:p>
        </p:txBody>
      </p:sp>
      <p:grpSp>
        <p:nvGrpSpPr>
          <p:cNvPr id="351" name="Google Shape;351;p58"/>
          <p:cNvGrpSpPr/>
          <p:nvPr/>
        </p:nvGrpSpPr>
        <p:grpSpPr>
          <a:xfrm>
            <a:off x="3047623" y="3064617"/>
            <a:ext cx="269262" cy="352050"/>
            <a:chOff x="1367060" y="2422129"/>
            <a:chExt cx="269262" cy="352050"/>
          </a:xfrm>
        </p:grpSpPr>
        <p:sp>
          <p:nvSpPr>
            <p:cNvPr id="352" name="Google Shape;352;p58"/>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3" name="Google Shape;353;p58"/>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4" name="Google Shape;354;p58"/>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58"/>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58"/>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58"/>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8" name="Google Shape;358;p58"/>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9" name="Google Shape;359;p58"/>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0" name="Google Shape;360;p58"/>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1" name="Google Shape;361;p58"/>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2" name="Google Shape;362;p58"/>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58"/>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4" name="Google Shape;364;p58"/>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58"/>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66" name="Google Shape;366;p58"/>
          <p:cNvGrpSpPr/>
          <p:nvPr/>
        </p:nvGrpSpPr>
        <p:grpSpPr>
          <a:xfrm>
            <a:off x="2969096" y="1317199"/>
            <a:ext cx="426329" cy="332375"/>
            <a:chOff x="2611458" y="3816374"/>
            <a:chExt cx="426329" cy="332375"/>
          </a:xfrm>
        </p:grpSpPr>
        <p:sp>
          <p:nvSpPr>
            <p:cNvPr id="367" name="Google Shape;367;p58"/>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8"/>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8"/>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8"/>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8"/>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8"/>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8"/>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8"/>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8"/>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 name="Google Shape;377;p58"/>
          <p:cNvSpPr txBox="1"/>
          <p:nvPr>
            <p:ph idx="4" type="ctrTitle"/>
          </p:nvPr>
        </p:nvSpPr>
        <p:spPr>
          <a:xfrm>
            <a:off x="4747019" y="3229976"/>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Metric</a:t>
            </a:r>
            <a:endParaRPr>
              <a:solidFill>
                <a:schemeClr val="lt1"/>
              </a:solidFill>
            </a:endParaRPr>
          </a:p>
        </p:txBody>
      </p:sp>
      <p:sp>
        <p:nvSpPr>
          <p:cNvPr id="378" name="Google Shape;378;p58"/>
          <p:cNvSpPr txBox="1"/>
          <p:nvPr>
            <p:ph idx="5" type="subTitle"/>
          </p:nvPr>
        </p:nvSpPr>
        <p:spPr>
          <a:xfrm>
            <a:off x="5048519" y="3691375"/>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Performance indicators: risk, max-drawdown, etc</a:t>
            </a:r>
            <a:endParaRPr>
              <a:solidFill>
                <a:schemeClr val="lt1"/>
              </a:solidFill>
            </a:endParaRPr>
          </a:p>
        </p:txBody>
      </p:sp>
      <p:grpSp>
        <p:nvGrpSpPr>
          <p:cNvPr id="379" name="Google Shape;379;p58"/>
          <p:cNvGrpSpPr/>
          <p:nvPr/>
        </p:nvGrpSpPr>
        <p:grpSpPr>
          <a:xfrm>
            <a:off x="5826119" y="3049055"/>
            <a:ext cx="271214" cy="383088"/>
            <a:chOff x="1333682" y="3344330"/>
            <a:chExt cx="271214" cy="383088"/>
          </a:xfrm>
        </p:grpSpPr>
        <p:sp>
          <p:nvSpPr>
            <p:cNvPr id="380" name="Google Shape;380;p58"/>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8"/>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8"/>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8"/>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58"/>
          <p:cNvGrpSpPr/>
          <p:nvPr/>
        </p:nvGrpSpPr>
        <p:grpSpPr>
          <a:xfrm>
            <a:off x="5782120" y="1319487"/>
            <a:ext cx="359213" cy="327807"/>
            <a:chOff x="1958520" y="2302574"/>
            <a:chExt cx="359213" cy="327807"/>
          </a:xfrm>
        </p:grpSpPr>
        <p:sp>
          <p:nvSpPr>
            <p:cNvPr id="392" name="Google Shape;392;p58"/>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8"/>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59"/>
          <p:cNvSpPr/>
          <p:nvPr/>
        </p:nvSpPr>
        <p:spPr>
          <a:xfrm>
            <a:off x="-1" y="1695900"/>
            <a:ext cx="4549200" cy="175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9"/>
          <p:cNvSpPr txBox="1"/>
          <p:nvPr>
            <p:ph type="title"/>
          </p:nvPr>
        </p:nvSpPr>
        <p:spPr>
          <a:xfrm>
            <a:off x="833350" y="2123400"/>
            <a:ext cx="3690300" cy="89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CA">
                <a:solidFill>
                  <a:schemeClr val="lt1"/>
                </a:solidFill>
              </a:rPr>
              <a:t>Thanks for Watching</a:t>
            </a:r>
            <a:endParaRPr>
              <a:solidFill>
                <a:schemeClr val="lt1"/>
              </a:solidFill>
            </a:endParaRPr>
          </a:p>
        </p:txBody>
      </p:sp>
      <p:grpSp>
        <p:nvGrpSpPr>
          <p:cNvPr id="401" name="Google Shape;401;p59"/>
          <p:cNvGrpSpPr/>
          <p:nvPr/>
        </p:nvGrpSpPr>
        <p:grpSpPr>
          <a:xfrm>
            <a:off x="5701450" y="2395298"/>
            <a:ext cx="3442550" cy="2690001"/>
            <a:chOff x="5503605" y="983607"/>
            <a:chExt cx="3588232" cy="2803836"/>
          </a:xfrm>
        </p:grpSpPr>
        <p:pic>
          <p:nvPicPr>
            <p:cNvPr id="402" name="Google Shape;402;p59"/>
            <p:cNvPicPr preferRelativeResize="0"/>
            <p:nvPr/>
          </p:nvPicPr>
          <p:blipFill rotWithShape="1">
            <a:blip r:embed="rId4">
              <a:alphaModFix/>
            </a:blip>
            <a:srcRect b="41934" l="0" r="0" t="0"/>
            <a:stretch/>
          </p:blipFill>
          <p:spPr>
            <a:xfrm>
              <a:off x="5503605" y="983607"/>
              <a:ext cx="3588232" cy="2803836"/>
            </a:xfrm>
            <a:prstGeom prst="rect">
              <a:avLst/>
            </a:prstGeom>
            <a:noFill/>
            <a:ln>
              <a:noFill/>
            </a:ln>
          </p:spPr>
        </p:pic>
        <p:pic>
          <p:nvPicPr>
            <p:cNvPr id="403" name="Google Shape;403;p59"/>
            <p:cNvPicPr preferRelativeResize="0"/>
            <p:nvPr/>
          </p:nvPicPr>
          <p:blipFill>
            <a:blip r:embed="rId5">
              <a:alphaModFix/>
            </a:blip>
            <a:stretch>
              <a:fillRect/>
            </a:stretch>
          </p:blipFill>
          <p:spPr>
            <a:xfrm>
              <a:off x="7109435" y="1724361"/>
              <a:ext cx="322950" cy="316620"/>
            </a:xfrm>
            <a:prstGeom prst="rect">
              <a:avLst/>
            </a:prstGeom>
            <a:noFill/>
            <a:ln>
              <a:noFill/>
            </a:ln>
          </p:spPr>
        </p:pic>
      </p:grpSp>
      <p:sp>
        <p:nvSpPr>
          <p:cNvPr id="404" name="Google Shape;404;p59"/>
          <p:cNvSpPr/>
          <p:nvPr/>
        </p:nvSpPr>
        <p:spPr>
          <a:xfrm>
            <a:off x="6539925" y="1986300"/>
            <a:ext cx="1766100" cy="896700"/>
          </a:xfrm>
          <a:prstGeom prst="wedgeRoundRectCallout">
            <a:avLst>
              <a:gd fmla="val -20833" name="adj1"/>
              <a:gd fmla="val 62500" name="adj2"/>
              <a:gd fmla="val 0" name="adj3"/>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solidFill>
                  <a:schemeClr val="lt1"/>
                </a:solidFill>
              </a:rPr>
              <a:t>We will take your questions now </a:t>
            </a:r>
            <a:endParaRPr>
              <a:solidFill>
                <a:schemeClr val="lt1"/>
              </a:solidFill>
            </a:endParaRPr>
          </a:p>
        </p:txBody>
      </p:sp>
      <p:sp>
        <p:nvSpPr>
          <p:cNvPr id="405" name="Google Shape;405;p59"/>
          <p:cNvSpPr/>
          <p:nvPr/>
        </p:nvSpPr>
        <p:spPr>
          <a:xfrm>
            <a:off x="7876850" y="2478275"/>
            <a:ext cx="150300" cy="143400"/>
          </a:xfrm>
          <a:prstGeom prst="smileyFace">
            <a:avLst>
              <a:gd fmla="val 4653"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1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CA">
                <a:latin typeface="Georgia"/>
                <a:ea typeface="Georgia"/>
                <a:cs typeface="Georgia"/>
                <a:sym typeface="Georgia"/>
              </a:rPr>
              <a:t>Content table</a:t>
            </a:r>
            <a:endParaRPr b="1">
              <a:latin typeface="Georgia"/>
              <a:ea typeface="Georgia"/>
              <a:cs typeface="Georgia"/>
              <a:sym typeface="Georgia"/>
            </a:endParaRPr>
          </a:p>
        </p:txBody>
      </p:sp>
      <p:sp>
        <p:nvSpPr>
          <p:cNvPr id="225" name="Google Shape;225;p46"/>
          <p:cNvSpPr/>
          <p:nvPr/>
        </p:nvSpPr>
        <p:spPr>
          <a:xfrm>
            <a:off x="1840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CA">
                <a:solidFill>
                  <a:schemeClr val="dk1"/>
                </a:solidFill>
              </a:rPr>
              <a:t>Product Overview</a:t>
            </a:r>
            <a:endParaRPr b="0" i="0" sz="1400" u="none" cap="none" strike="noStrike">
              <a:solidFill>
                <a:srgbClr val="000000"/>
              </a:solidFill>
              <a:latin typeface="Arial"/>
              <a:ea typeface="Arial"/>
              <a:cs typeface="Arial"/>
              <a:sym typeface="Arial"/>
            </a:endParaRPr>
          </a:p>
        </p:txBody>
      </p:sp>
      <p:sp>
        <p:nvSpPr>
          <p:cNvPr id="226" name="Google Shape;226;p46"/>
          <p:cNvSpPr/>
          <p:nvPr/>
        </p:nvSpPr>
        <p:spPr>
          <a:xfrm>
            <a:off x="23118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a:t>Chat-robot Design</a:t>
            </a:r>
            <a:endParaRPr b="1" i="0" sz="1400" u="none" cap="none" strike="noStrike">
              <a:solidFill>
                <a:srgbClr val="000000"/>
              </a:solidFill>
            </a:endParaRPr>
          </a:p>
        </p:txBody>
      </p:sp>
      <p:sp>
        <p:nvSpPr>
          <p:cNvPr id="227" name="Google Shape;227;p46"/>
          <p:cNvSpPr/>
          <p:nvPr/>
        </p:nvSpPr>
        <p:spPr>
          <a:xfrm>
            <a:off x="4477275"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sz="1300"/>
              <a:t>DEMO </a:t>
            </a:r>
            <a:r>
              <a:rPr b="1" lang="en-CA" sz="1100"/>
              <a:t>WALK-THROUGH</a:t>
            </a:r>
            <a:endParaRPr b="1" sz="1100" u="none" cap="none" strike="noStrike">
              <a:solidFill>
                <a:srgbClr val="000000"/>
              </a:solidFill>
            </a:endParaRPr>
          </a:p>
        </p:txBody>
      </p:sp>
      <p:sp>
        <p:nvSpPr>
          <p:cNvPr id="228" name="Google Shape;228;p46"/>
          <p:cNvSpPr/>
          <p:nvPr/>
        </p:nvSpPr>
        <p:spPr>
          <a:xfrm>
            <a:off x="66427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sz="1600">
                <a:solidFill>
                  <a:schemeClr val="dk1"/>
                </a:solidFill>
              </a:rPr>
              <a:t>Future</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47"/>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CA">
                <a:solidFill>
                  <a:schemeClr val="lt1"/>
                </a:solidFill>
                <a:latin typeface="Georgia"/>
                <a:ea typeface="Georgia"/>
                <a:cs typeface="Georgia"/>
                <a:sym typeface="Georgia"/>
              </a:rPr>
              <a:t>Product</a:t>
            </a:r>
            <a:r>
              <a:rPr lang="en-CA">
                <a:solidFill>
                  <a:schemeClr val="lt1"/>
                </a:solidFill>
                <a:latin typeface="Georgia"/>
                <a:ea typeface="Georgia"/>
                <a:cs typeface="Georgia"/>
                <a:sym typeface="Georgia"/>
              </a:rPr>
              <a:t> Overview</a:t>
            </a:r>
            <a:endParaRPr>
              <a:solidFill>
                <a:schemeClr val="lt1"/>
              </a:solidFill>
              <a:latin typeface="Georgia"/>
              <a:ea typeface="Georgia"/>
              <a:cs typeface="Georgia"/>
              <a:sym typeface="Georgia"/>
            </a:endParaRPr>
          </a:p>
        </p:txBody>
      </p:sp>
      <p:sp>
        <p:nvSpPr>
          <p:cNvPr id="234" name="Google Shape;234;p47"/>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01</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8"/>
          <p:cNvPicPr preferRelativeResize="0"/>
          <p:nvPr/>
        </p:nvPicPr>
        <p:blipFill rotWithShape="1">
          <a:blip r:embed="rId3">
            <a:alphaModFix/>
          </a:blip>
          <a:srcRect b="11365" l="637" r="2828" t="7910"/>
          <a:stretch/>
        </p:blipFill>
        <p:spPr>
          <a:xfrm>
            <a:off x="-20175" y="0"/>
            <a:ext cx="9164221" cy="5146176"/>
          </a:xfrm>
          <a:prstGeom prst="rect">
            <a:avLst/>
          </a:prstGeom>
          <a:noFill/>
          <a:ln>
            <a:noFill/>
          </a:ln>
        </p:spPr>
      </p:pic>
      <p:sp>
        <p:nvSpPr>
          <p:cNvPr id="240" name="Google Shape;240;p48"/>
          <p:cNvSpPr/>
          <p:nvPr/>
        </p:nvSpPr>
        <p:spPr>
          <a:xfrm>
            <a:off x="4610050" y="-42600"/>
            <a:ext cx="4533900" cy="5173800"/>
          </a:xfrm>
          <a:prstGeom prst="rect">
            <a:avLst/>
          </a:prstGeom>
          <a:solidFill>
            <a:schemeClr val="lt1">
              <a:alpha val="7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8"/>
          <p:cNvSpPr txBox="1"/>
          <p:nvPr>
            <p:ph idx="4" type="subTitle"/>
          </p:nvPr>
        </p:nvSpPr>
        <p:spPr>
          <a:xfrm>
            <a:off x="5438340" y="1784575"/>
            <a:ext cx="2877300" cy="295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CA" sz="1200"/>
              <a:t>The Robo-advisor for Investment strategies !</a:t>
            </a:r>
            <a:endParaRPr sz="1200"/>
          </a:p>
          <a:p>
            <a:pPr indent="-304800" lvl="0" marL="457200" rtl="0" algn="l">
              <a:lnSpc>
                <a:spcPct val="100000"/>
              </a:lnSpc>
              <a:spcBef>
                <a:spcPts val="0"/>
              </a:spcBef>
              <a:spcAft>
                <a:spcPts val="0"/>
              </a:spcAft>
              <a:buSzPts val="1200"/>
              <a:buChar char="●"/>
            </a:pPr>
            <a:r>
              <a:rPr lang="en-CA" sz="1200"/>
              <a:t>What we offer: </a:t>
            </a:r>
            <a:endParaRPr sz="1200"/>
          </a:p>
          <a:p>
            <a:pPr indent="0" lvl="0" marL="457200" rtl="0" algn="l">
              <a:lnSpc>
                <a:spcPct val="100000"/>
              </a:lnSpc>
              <a:spcBef>
                <a:spcPts val="0"/>
              </a:spcBef>
              <a:spcAft>
                <a:spcPts val="0"/>
              </a:spcAft>
              <a:buNone/>
            </a:pPr>
            <a:r>
              <a:rPr lang="en-CA" sz="1200"/>
              <a:t>1. Optimal portfolio tailored to individual needs .</a:t>
            </a:r>
            <a:endParaRPr sz="1200"/>
          </a:p>
          <a:p>
            <a:pPr indent="0" lvl="0" marL="457200" rtl="0" algn="l">
              <a:lnSpc>
                <a:spcPct val="100000"/>
              </a:lnSpc>
              <a:spcBef>
                <a:spcPts val="0"/>
              </a:spcBef>
              <a:spcAft>
                <a:spcPts val="0"/>
              </a:spcAft>
              <a:buNone/>
            </a:pPr>
            <a:r>
              <a:rPr lang="en-CA" sz="1200"/>
              <a:t>2. Performance backed by historical look-back.</a:t>
            </a:r>
            <a:endParaRPr sz="1200"/>
          </a:p>
          <a:p>
            <a:pPr indent="-304800" lvl="0" marL="457200" rtl="0" algn="l">
              <a:lnSpc>
                <a:spcPct val="100000"/>
              </a:lnSpc>
              <a:spcBef>
                <a:spcPts val="0"/>
              </a:spcBef>
              <a:spcAft>
                <a:spcPts val="0"/>
              </a:spcAft>
              <a:buSzPts val="1200"/>
              <a:buChar char="●"/>
            </a:pPr>
            <a:r>
              <a:rPr lang="en-CA" sz="1200"/>
              <a:t>Our advantages over real agents: 1. Lower cost. 2. No middle man. 3. Instant response.4. Historical performance</a:t>
            </a:r>
            <a:endParaRPr/>
          </a:p>
        </p:txBody>
      </p:sp>
      <p:sp>
        <p:nvSpPr>
          <p:cNvPr id="242" name="Google Shape;242;p48"/>
          <p:cNvSpPr txBox="1"/>
          <p:nvPr>
            <p:ph idx="2" type="subTitle"/>
          </p:nvPr>
        </p:nvSpPr>
        <p:spPr>
          <a:xfrm>
            <a:off x="845866" y="1784575"/>
            <a:ext cx="2877300" cy="295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FFFFFF"/>
              </a:buClr>
              <a:buSzPts val="1200"/>
              <a:buChar char="●"/>
            </a:pPr>
            <a:r>
              <a:rPr lang="en-CA" sz="1200">
                <a:solidFill>
                  <a:srgbClr val="FFFFFF"/>
                </a:solidFill>
              </a:rPr>
              <a:t>With the pandemic and escalated international conflict , financial instability has continued to be a concern.</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But this also creates window for benefiting from the recovery of economics..</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People with financial awareness want to invest.</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But where to start?</a:t>
            </a:r>
            <a:endParaRPr>
              <a:solidFill>
                <a:srgbClr val="FFFFFF"/>
              </a:solidFill>
            </a:endParaRPr>
          </a:p>
          <a:p>
            <a:pPr indent="0" lvl="0" marL="0" rtl="0" algn="l">
              <a:lnSpc>
                <a:spcPct val="115000"/>
              </a:lnSpc>
              <a:spcBef>
                <a:spcPts val="1600"/>
              </a:spcBef>
              <a:spcAft>
                <a:spcPts val="1600"/>
              </a:spcAft>
              <a:buSzPts val="1200"/>
              <a:buNone/>
            </a:pPr>
            <a:r>
              <a:t/>
            </a:r>
            <a:endParaRPr>
              <a:solidFill>
                <a:schemeClr val="lt1"/>
              </a:solidFill>
            </a:endParaRPr>
          </a:p>
        </p:txBody>
      </p:sp>
      <p:sp>
        <p:nvSpPr>
          <p:cNvPr id="243" name="Google Shape;243;p48"/>
          <p:cNvSpPr txBox="1"/>
          <p:nvPr>
            <p:ph idx="3" type="subTitle"/>
          </p:nvPr>
        </p:nvSpPr>
        <p:spPr>
          <a:xfrm>
            <a:off x="5883290" y="1489375"/>
            <a:ext cx="2877300" cy="295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200"/>
              <a:buNone/>
            </a:pPr>
            <a:r>
              <a:rPr lang="en-CA"/>
              <a:t>Our </a:t>
            </a:r>
            <a:r>
              <a:rPr lang="en-CA"/>
              <a:t>Solution</a:t>
            </a:r>
            <a:endParaRPr/>
          </a:p>
        </p:txBody>
      </p:sp>
      <p:sp>
        <p:nvSpPr>
          <p:cNvPr id="244" name="Google Shape;244;p48"/>
          <p:cNvSpPr txBox="1"/>
          <p:nvPr>
            <p:ph idx="4294967295" type="ctrTitle"/>
          </p:nvPr>
        </p:nvSpPr>
        <p:spPr>
          <a:xfrm>
            <a:off x="1023475" y="1210675"/>
            <a:ext cx="2699700" cy="5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CA">
                <a:solidFill>
                  <a:srgbClr val="FFFFFF"/>
                </a:solidFill>
              </a:rPr>
              <a:t>The demand</a:t>
            </a:r>
            <a:endParaRPr sz="2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49"/>
          <p:cNvSpPr txBox="1"/>
          <p:nvPr>
            <p:ph type="ctrTitle"/>
          </p:nvPr>
        </p:nvSpPr>
        <p:spPr>
          <a:xfrm flipH="1">
            <a:off x="2683575" y="1957625"/>
            <a:ext cx="2755800" cy="192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CA">
                <a:solidFill>
                  <a:schemeClr val="lt1"/>
                </a:solidFill>
              </a:rPr>
              <a:t>Chatbot</a:t>
            </a:r>
            <a:endParaRPr>
              <a:solidFill>
                <a:schemeClr val="lt1"/>
              </a:solidFill>
            </a:endParaRPr>
          </a:p>
          <a:p>
            <a:pPr indent="0" lvl="0" marL="0" rtl="0" algn="r">
              <a:lnSpc>
                <a:spcPct val="100000"/>
              </a:lnSpc>
              <a:spcBef>
                <a:spcPts val="0"/>
              </a:spcBef>
              <a:spcAft>
                <a:spcPts val="0"/>
              </a:spcAft>
              <a:buSzPts val="3600"/>
              <a:buNone/>
            </a:pPr>
            <a:r>
              <a:rPr lang="en-CA">
                <a:solidFill>
                  <a:schemeClr val="lt1"/>
                </a:solidFill>
              </a:rPr>
              <a:t>Design</a:t>
            </a:r>
            <a:endParaRPr>
              <a:solidFill>
                <a:schemeClr val="lt1"/>
              </a:solidFill>
            </a:endParaRPr>
          </a:p>
        </p:txBody>
      </p:sp>
      <p:sp>
        <p:nvSpPr>
          <p:cNvPr id="250" name="Google Shape;250;p49"/>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02</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Question flow</a:t>
            </a:r>
            <a:endParaRPr b="1" sz="2750">
              <a:latin typeface="Georgia"/>
              <a:ea typeface="Georgia"/>
              <a:cs typeface="Georgia"/>
              <a:sym typeface="Georgia"/>
            </a:endParaRPr>
          </a:p>
        </p:txBody>
      </p:sp>
      <p:pic>
        <p:nvPicPr>
          <p:cNvPr id="256" name="Google Shape;256;p50"/>
          <p:cNvPicPr preferRelativeResize="0"/>
          <p:nvPr/>
        </p:nvPicPr>
        <p:blipFill>
          <a:blip r:embed="rId3">
            <a:alphaModFix/>
          </a:blip>
          <a:stretch>
            <a:fillRect/>
          </a:stretch>
        </p:blipFill>
        <p:spPr>
          <a:xfrm>
            <a:off x="654766" y="742944"/>
            <a:ext cx="7772400" cy="41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Some tech details – Chat </a:t>
            </a:r>
            <a:r>
              <a:rPr b="1" lang="en-CA" sz="2750">
                <a:latin typeface="Georgia"/>
                <a:ea typeface="Georgia"/>
                <a:cs typeface="Georgia"/>
                <a:sym typeface="Georgia"/>
              </a:rPr>
              <a:t>Simulation</a:t>
            </a:r>
            <a:endParaRPr b="1" sz="2750">
              <a:latin typeface="Georgia"/>
              <a:ea typeface="Georgia"/>
              <a:cs typeface="Georgia"/>
              <a:sym typeface="Georgia"/>
            </a:endParaRPr>
          </a:p>
        </p:txBody>
      </p:sp>
      <p:pic>
        <p:nvPicPr>
          <p:cNvPr id="262" name="Google Shape;262;p51"/>
          <p:cNvPicPr preferRelativeResize="0"/>
          <p:nvPr/>
        </p:nvPicPr>
        <p:blipFill rotWithShape="1">
          <a:blip r:embed="rId3">
            <a:alphaModFix/>
          </a:blip>
          <a:srcRect b="0" l="4780" r="0" t="0"/>
          <a:stretch/>
        </p:blipFill>
        <p:spPr>
          <a:xfrm>
            <a:off x="1414801" y="1121588"/>
            <a:ext cx="6314401" cy="2696550"/>
          </a:xfrm>
          <a:prstGeom prst="rect">
            <a:avLst/>
          </a:prstGeom>
          <a:noFill/>
          <a:ln>
            <a:noFill/>
          </a:ln>
        </p:spPr>
      </p:pic>
      <p:sp>
        <p:nvSpPr>
          <p:cNvPr id="263" name="Google Shape;263;p51"/>
          <p:cNvSpPr txBox="1"/>
          <p:nvPr/>
        </p:nvSpPr>
        <p:spPr>
          <a:xfrm>
            <a:off x="965500" y="4178000"/>
            <a:ext cx="7344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Check if the chat-robo behaves the way we expect it to.</a:t>
            </a:r>
            <a:endParaRPr>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52"/>
          <p:cNvSpPr txBox="1"/>
          <p:nvPr>
            <p:ph type="ctrTitle"/>
          </p:nvPr>
        </p:nvSpPr>
        <p:spPr>
          <a:xfrm flipH="1">
            <a:off x="4124875" y="1847575"/>
            <a:ext cx="3090000" cy="192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CA">
                <a:solidFill>
                  <a:schemeClr val="lt1"/>
                </a:solidFill>
              </a:rPr>
              <a:t>Demo</a:t>
            </a:r>
            <a:endParaRPr>
              <a:solidFill>
                <a:schemeClr val="lt1"/>
              </a:solidFill>
            </a:endParaRPr>
          </a:p>
          <a:p>
            <a:pPr indent="0" lvl="0" marL="0" rtl="0" algn="l">
              <a:lnSpc>
                <a:spcPct val="100000"/>
              </a:lnSpc>
              <a:spcBef>
                <a:spcPts val="0"/>
              </a:spcBef>
              <a:spcAft>
                <a:spcPts val="0"/>
              </a:spcAft>
              <a:buSzPts val="3600"/>
              <a:buNone/>
            </a:pPr>
            <a:r>
              <a:rPr lang="en-CA">
                <a:solidFill>
                  <a:schemeClr val="lt1"/>
                </a:solidFill>
              </a:rPr>
              <a:t>Walk-through</a:t>
            </a:r>
            <a:endParaRPr>
              <a:solidFill>
                <a:schemeClr val="lt1"/>
              </a:solidFill>
            </a:endParaRPr>
          </a:p>
        </p:txBody>
      </p:sp>
      <p:sp>
        <p:nvSpPr>
          <p:cNvPr id="269" name="Google Shape;269;p52"/>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03</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385762" lvl="0" marL="457200" rtl="0" algn="l">
              <a:lnSpc>
                <a:spcPct val="100000"/>
              </a:lnSpc>
              <a:spcBef>
                <a:spcPts val="0"/>
              </a:spcBef>
              <a:spcAft>
                <a:spcPts val="0"/>
              </a:spcAft>
              <a:buSzPct val="100000"/>
              <a:buFont typeface="Georgia"/>
              <a:buAutoNum type="arabicPeriod"/>
            </a:pPr>
            <a:r>
              <a:rPr b="1" lang="en-CA" sz="2750">
                <a:latin typeface="Georgia"/>
                <a:ea typeface="Georgia"/>
                <a:cs typeface="Georgia"/>
                <a:sym typeface="Georgia"/>
              </a:rPr>
              <a:t>Chat User Interface</a:t>
            </a:r>
            <a:endParaRPr b="1" sz="2750">
              <a:latin typeface="Georgia"/>
              <a:ea typeface="Georgia"/>
              <a:cs typeface="Georgia"/>
              <a:sym typeface="Georgia"/>
            </a:endParaRPr>
          </a:p>
        </p:txBody>
      </p:sp>
      <p:pic>
        <p:nvPicPr>
          <p:cNvPr id="275" name="Google Shape;275;p53" title="FW_CHAT.MP4">
            <a:hlinkClick r:id="rId3"/>
          </p:cNvPr>
          <p:cNvPicPr preferRelativeResize="0"/>
          <p:nvPr/>
        </p:nvPicPr>
        <p:blipFill>
          <a:blip r:embed="rId4">
            <a:alphaModFix/>
          </a:blip>
          <a:stretch>
            <a:fillRect/>
          </a:stretch>
        </p:blipFill>
        <p:spPr>
          <a:xfrm>
            <a:off x="2388725" y="12071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vesment Business Plan by Slidego">
  <a:themeElements>
    <a:clrScheme name="Simple Light">
      <a:dk1>
        <a:srgbClr val="254C6D"/>
      </a:dk1>
      <a:lt1>
        <a:srgbClr val="F3F3F3"/>
      </a:lt1>
      <a:dk2>
        <a:srgbClr val="254C6D"/>
      </a:dk2>
      <a:lt2>
        <a:srgbClr val="EEEEEE"/>
      </a:lt2>
      <a:accent1>
        <a:srgbClr val="254C6D"/>
      </a:accent1>
      <a:accent2>
        <a:srgbClr val="254C6D"/>
      </a:accent2>
      <a:accent3>
        <a:srgbClr val="254C6D"/>
      </a:accent3>
      <a:accent4>
        <a:srgbClr val="254C6D"/>
      </a:accent4>
      <a:accent5>
        <a:srgbClr val="254C6D"/>
      </a:accent5>
      <a:accent6>
        <a:srgbClr val="254C6D"/>
      </a:accent6>
      <a:hlink>
        <a:srgbClr val="254C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