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4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AAEC-34CF-4281-9D39-AA13F3E54BEA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1773-C7FE-4006-84A2-142FE0EF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1"/>
          <p:cNvSpPr>
            <a:spLocks noChangeShapeType="1"/>
          </p:cNvSpPr>
          <p:nvPr/>
        </p:nvSpPr>
        <p:spPr bwMode="auto">
          <a:xfrm flipV="1">
            <a:off x="2466833" y="4064049"/>
            <a:ext cx="741363" cy="90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V="1">
            <a:off x="3170096" y="4149774"/>
            <a:ext cx="4603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 flipH="1" flipV="1">
            <a:off x="3325671" y="4149774"/>
            <a:ext cx="617537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31"/>
          <p:cNvSpPr>
            <a:spLocks noChangeShapeType="1"/>
          </p:cNvSpPr>
          <p:nvPr/>
        </p:nvSpPr>
        <p:spPr bwMode="auto">
          <a:xfrm flipV="1">
            <a:off x="2162033" y="4130724"/>
            <a:ext cx="8413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8334233" y="3527474"/>
            <a:ext cx="906463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8364396" y="3973562"/>
            <a:ext cx="1036637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8211996" y="4130724"/>
            <a:ext cx="1036637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 flipV="1">
            <a:off x="3325671" y="3060749"/>
            <a:ext cx="741362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8211996" y="1778049"/>
            <a:ext cx="639762" cy="120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 flipH="1">
            <a:off x="8059596" y="1625649"/>
            <a:ext cx="152400" cy="135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H="1">
            <a:off x="4295633" y="2073324"/>
            <a:ext cx="647700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5286233" y="3740199"/>
            <a:ext cx="1096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5287821" y="3841799"/>
            <a:ext cx="1247775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V="1">
            <a:off x="5897421" y="3784649"/>
            <a:ext cx="931862" cy="64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6829283" y="3213149"/>
            <a:ext cx="8969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 flipV="1">
            <a:off x="6992796" y="4722862"/>
            <a:ext cx="733425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8211996" y="5113387"/>
            <a:ext cx="885825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5176696" y="5180062"/>
            <a:ext cx="1054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640121" y="5332462"/>
            <a:ext cx="15906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V="1">
            <a:off x="5244958" y="5551537"/>
            <a:ext cx="985838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5548171" y="5551537"/>
            <a:ext cx="80645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8535846" y="2686099"/>
            <a:ext cx="906462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4067033" y="1778049"/>
            <a:ext cx="576263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3943208" y="1997124"/>
            <a:ext cx="123825" cy="1063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7116621" y="2263824"/>
            <a:ext cx="693737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7497621" y="1692324"/>
            <a:ext cx="40957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H="1">
            <a:off x="8211996" y="2301924"/>
            <a:ext cx="8858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6572108" y="5037187"/>
            <a:ext cx="1335088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>
            <a:off x="6572108" y="5037187"/>
            <a:ext cx="1116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V="1">
            <a:off x="6829283" y="5037187"/>
            <a:ext cx="1077913" cy="90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 flipV="1">
            <a:off x="8096108" y="503718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 flipV="1">
            <a:off x="8440596" y="4941937"/>
            <a:ext cx="733425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3216133" y="1841549"/>
            <a:ext cx="517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2617646" y="2635299"/>
            <a:ext cx="1325562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>
            <a:off x="2617646" y="3092499"/>
            <a:ext cx="15541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2617646" y="3078212"/>
            <a:ext cx="13255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8096108" y="3078212"/>
            <a:ext cx="0" cy="2128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V="1">
            <a:off x="4340083" y="3079799"/>
            <a:ext cx="364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5452921" y="2879774"/>
            <a:ext cx="1054100" cy="4064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paints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6687996" y="3078212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(1,N)</a:t>
            </a:r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8059763" y="4435524"/>
            <a:ext cx="621966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(0,N)</a:t>
            </a: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3562208" y="2889299"/>
            <a:ext cx="1154113" cy="387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PAINTER</a:t>
            </a: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7484921" y="2889299"/>
            <a:ext cx="1223962" cy="387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PAINTING</a:t>
            </a: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7484921" y="4824462"/>
            <a:ext cx="1223962" cy="387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</a:p>
        </p:txBody>
      </p:sp>
      <p:sp>
        <p:nvSpPr>
          <p:cNvPr id="48" name="AutoShape 42"/>
          <p:cNvSpPr>
            <a:spLocks noChangeArrowheads="1"/>
          </p:cNvSpPr>
          <p:nvPr/>
        </p:nvSpPr>
        <p:spPr bwMode="auto">
          <a:xfrm>
            <a:off x="7340458" y="3749724"/>
            <a:ext cx="1511300" cy="5207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50000"/>
              </a:lnSpc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</a:p>
          <a:p>
            <a:pPr algn="ctr">
              <a:lnSpc>
                <a:spcPct val="50000"/>
              </a:lnSpc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placed in</a:t>
            </a:r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4643296" y="3060749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7999271" y="3292524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(1,N)</a:t>
            </a:r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2741471" y="1625649"/>
            <a:ext cx="944562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Ptr_Num</a:t>
            </a:r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1660383" y="2301924"/>
            <a:ext cx="1343025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Ptr_LastName</a:t>
            </a:r>
          </a:p>
        </p:txBody>
      </p:sp>
      <p:sp>
        <p:nvSpPr>
          <p:cNvPr id="53" name="Oval 49"/>
          <p:cNvSpPr>
            <a:spLocks noChangeArrowheads="1"/>
          </p:cNvSpPr>
          <p:nvPr/>
        </p:nvSpPr>
        <p:spPr bwMode="auto">
          <a:xfrm>
            <a:off x="2617646" y="3951337"/>
            <a:ext cx="1116012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6572108" y="1997124"/>
            <a:ext cx="912813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Pntg_Num</a:t>
            </a:r>
          </a:p>
        </p:txBody>
      </p:sp>
      <p:sp>
        <p:nvSpPr>
          <p:cNvPr id="55" name="Oval 51"/>
          <p:cNvSpPr>
            <a:spLocks noChangeArrowheads="1"/>
          </p:cNvSpPr>
          <p:nvPr/>
        </p:nvSpPr>
        <p:spPr bwMode="auto">
          <a:xfrm>
            <a:off x="6964221" y="1549449"/>
            <a:ext cx="9652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Pntg_Title</a:t>
            </a:r>
          </a:p>
        </p:txBody>
      </p:sp>
      <p:sp>
        <p:nvSpPr>
          <p:cNvPr id="56" name="Oval 52"/>
          <p:cNvSpPr>
            <a:spLocks noChangeArrowheads="1"/>
          </p:cNvSpPr>
          <p:nvPr/>
        </p:nvSpPr>
        <p:spPr bwMode="auto">
          <a:xfrm>
            <a:off x="8851758" y="1997124"/>
            <a:ext cx="931863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Pntg_Price</a:t>
            </a:r>
          </a:p>
        </p:txBody>
      </p:sp>
      <p:sp>
        <p:nvSpPr>
          <p:cNvPr id="57" name="Oval 53"/>
          <p:cNvSpPr>
            <a:spLocks noChangeArrowheads="1"/>
          </p:cNvSpPr>
          <p:nvPr/>
        </p:nvSpPr>
        <p:spPr bwMode="auto">
          <a:xfrm>
            <a:off x="6205396" y="4494262"/>
            <a:ext cx="1139825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 u="sng">
                <a:latin typeface="Times New Roman" panose="02020603050405020304" pitchFamily="18" charset="0"/>
                <a:cs typeface="Times New Roman" panose="02020603050405020304" pitchFamily="18" charset="0"/>
              </a:rPr>
              <a:t>Gal_Num</a:t>
            </a:r>
          </a:p>
        </p:txBody>
      </p:sp>
      <p:sp>
        <p:nvSpPr>
          <p:cNvPr id="58" name="Oval 55"/>
          <p:cNvSpPr>
            <a:spLocks noChangeArrowheads="1"/>
          </p:cNvSpPr>
          <p:nvPr/>
        </p:nvSpPr>
        <p:spPr bwMode="auto">
          <a:xfrm>
            <a:off x="7497621" y="5780137"/>
            <a:ext cx="1211262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Gal_Phone</a:t>
            </a:r>
          </a:p>
        </p:txBody>
      </p:sp>
      <p:sp>
        <p:nvSpPr>
          <p:cNvPr id="59" name="Oval 56"/>
          <p:cNvSpPr>
            <a:spLocks noChangeArrowheads="1"/>
          </p:cNvSpPr>
          <p:nvPr/>
        </p:nvSpPr>
        <p:spPr bwMode="auto">
          <a:xfrm>
            <a:off x="9021621" y="5103862"/>
            <a:ext cx="8382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</p:txBody>
      </p:sp>
      <p:sp>
        <p:nvSpPr>
          <p:cNvPr id="60" name="Oval 57"/>
          <p:cNvSpPr>
            <a:spLocks noChangeArrowheads="1"/>
          </p:cNvSpPr>
          <p:nvPr/>
        </p:nvSpPr>
        <p:spPr bwMode="auto">
          <a:xfrm>
            <a:off x="6459396" y="5799187"/>
            <a:ext cx="885825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Gal_Rate</a:t>
            </a:r>
          </a:p>
        </p:txBody>
      </p:sp>
      <p:sp>
        <p:nvSpPr>
          <p:cNvPr id="61" name="Oval 58"/>
          <p:cNvSpPr>
            <a:spLocks noChangeArrowheads="1"/>
          </p:cNvSpPr>
          <p:nvPr/>
        </p:nvSpPr>
        <p:spPr bwMode="auto">
          <a:xfrm>
            <a:off x="1628633" y="2911524"/>
            <a:ext cx="12192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Ptr_FirstName</a:t>
            </a:r>
          </a:p>
        </p:txBody>
      </p:sp>
      <p:sp>
        <p:nvSpPr>
          <p:cNvPr id="62" name="Oval 59"/>
          <p:cNvSpPr>
            <a:spLocks noChangeArrowheads="1"/>
          </p:cNvSpPr>
          <p:nvPr/>
        </p:nvSpPr>
        <p:spPr bwMode="auto">
          <a:xfrm>
            <a:off x="3789221" y="1778049"/>
            <a:ext cx="534987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>
            <a:off x="4375008" y="1473249"/>
            <a:ext cx="534988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DOB</a:t>
            </a:r>
          </a:p>
        </p:txBody>
      </p:sp>
      <p:sp>
        <p:nvSpPr>
          <p:cNvPr id="64" name="Oval 61"/>
          <p:cNvSpPr>
            <a:spLocks noChangeArrowheads="1"/>
          </p:cNvSpPr>
          <p:nvPr/>
        </p:nvSpPr>
        <p:spPr bwMode="auto">
          <a:xfrm>
            <a:off x="9248633" y="2467024"/>
            <a:ext cx="534988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sp>
        <p:nvSpPr>
          <p:cNvPr id="65" name="Oval 62"/>
          <p:cNvSpPr>
            <a:spLocks noChangeArrowheads="1"/>
          </p:cNvSpPr>
          <p:nvPr/>
        </p:nvSpPr>
        <p:spPr bwMode="auto">
          <a:xfrm>
            <a:off x="5897421" y="5332462"/>
            <a:ext cx="11430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66" name="Oval 63"/>
          <p:cNvSpPr>
            <a:spLocks noChangeArrowheads="1"/>
          </p:cNvSpPr>
          <p:nvPr/>
        </p:nvSpPr>
        <p:spPr bwMode="auto">
          <a:xfrm>
            <a:off x="4832208" y="4951462"/>
            <a:ext cx="608013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Street</a:t>
            </a:r>
          </a:p>
        </p:txBody>
      </p:sp>
      <p:sp>
        <p:nvSpPr>
          <p:cNvPr id="67" name="Oval 64"/>
          <p:cNvSpPr>
            <a:spLocks noChangeArrowheads="1"/>
          </p:cNvSpPr>
          <p:nvPr/>
        </p:nvSpPr>
        <p:spPr bwMode="auto">
          <a:xfrm>
            <a:off x="4373421" y="5180062"/>
            <a:ext cx="4572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4754421" y="5484862"/>
            <a:ext cx="533400" cy="3143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69" name="Oval 67"/>
          <p:cNvSpPr>
            <a:spLocks noChangeArrowheads="1"/>
          </p:cNvSpPr>
          <p:nvPr/>
        </p:nvSpPr>
        <p:spPr bwMode="auto">
          <a:xfrm>
            <a:off x="8716821" y="5570587"/>
            <a:ext cx="10668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Gal_Owner</a:t>
            </a:r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5897421" y="4884787"/>
            <a:ext cx="790575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6202221" y="3530649"/>
            <a:ext cx="1116012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4830621" y="3521124"/>
            <a:ext cx="6858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</p:txBody>
      </p:sp>
      <p:sp>
        <p:nvSpPr>
          <p:cNvPr id="73" name="Oval 71"/>
          <p:cNvSpPr>
            <a:spLocks noChangeArrowheads="1"/>
          </p:cNvSpPr>
          <p:nvPr/>
        </p:nvSpPr>
        <p:spPr bwMode="auto">
          <a:xfrm>
            <a:off x="5060808" y="4064049"/>
            <a:ext cx="608013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</p:txBody>
      </p:sp>
      <p:sp>
        <p:nvSpPr>
          <p:cNvPr id="74" name="Oval 72"/>
          <p:cNvSpPr>
            <a:spLocks noChangeArrowheads="1"/>
          </p:cNvSpPr>
          <p:nvPr/>
        </p:nvSpPr>
        <p:spPr bwMode="auto">
          <a:xfrm>
            <a:off x="5746608" y="4130724"/>
            <a:ext cx="608013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4643296" y="1892349"/>
            <a:ext cx="534987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 flipH="1">
            <a:off x="4600433" y="1892349"/>
            <a:ext cx="947738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5133833" y="1692324"/>
            <a:ext cx="992188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Nationality</a:t>
            </a:r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7954821" y="1473249"/>
            <a:ext cx="534987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8564421" y="1549449"/>
            <a:ext cx="8382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80" name="Oval 67"/>
          <p:cNvSpPr>
            <a:spLocks noChangeArrowheads="1"/>
          </p:cNvSpPr>
          <p:nvPr/>
        </p:nvSpPr>
        <p:spPr bwMode="auto">
          <a:xfrm>
            <a:off x="8867633" y="4216449"/>
            <a:ext cx="10668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Date_End</a:t>
            </a:r>
          </a:p>
        </p:txBody>
      </p:sp>
      <p:sp>
        <p:nvSpPr>
          <p:cNvPr id="81" name="Oval 67"/>
          <p:cNvSpPr>
            <a:spLocks noChangeArrowheads="1"/>
          </p:cNvSpPr>
          <p:nvPr/>
        </p:nvSpPr>
        <p:spPr bwMode="auto">
          <a:xfrm>
            <a:off x="9020033" y="3759249"/>
            <a:ext cx="10668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Date_Start</a:t>
            </a:r>
          </a:p>
        </p:txBody>
      </p:sp>
      <p:sp>
        <p:nvSpPr>
          <p:cNvPr id="82" name="Oval 67"/>
          <p:cNvSpPr>
            <a:spLocks noChangeArrowheads="1"/>
          </p:cNvSpPr>
          <p:nvPr/>
        </p:nvSpPr>
        <p:spPr bwMode="auto">
          <a:xfrm>
            <a:off x="8943833" y="3302049"/>
            <a:ext cx="8382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sp>
        <p:nvSpPr>
          <p:cNvPr id="83" name="Oval 49"/>
          <p:cNvSpPr>
            <a:spLocks noChangeArrowheads="1"/>
          </p:cNvSpPr>
          <p:nvPr/>
        </p:nvSpPr>
        <p:spPr bwMode="auto">
          <a:xfrm>
            <a:off x="2009633" y="3444924"/>
            <a:ext cx="1116013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Ptr_Phone</a:t>
            </a:r>
          </a:p>
        </p:txBody>
      </p:sp>
      <p:sp>
        <p:nvSpPr>
          <p:cNvPr id="84" name="Oval 63"/>
          <p:cNvSpPr>
            <a:spLocks noChangeArrowheads="1"/>
          </p:cNvSpPr>
          <p:nvPr/>
        </p:nvSpPr>
        <p:spPr bwMode="auto">
          <a:xfrm>
            <a:off x="1857233" y="4359324"/>
            <a:ext cx="608013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Street</a:t>
            </a:r>
          </a:p>
        </p:txBody>
      </p:sp>
      <p:sp>
        <p:nvSpPr>
          <p:cNvPr id="85" name="Oval 64"/>
          <p:cNvSpPr>
            <a:spLocks noChangeArrowheads="1"/>
          </p:cNvSpPr>
          <p:nvPr/>
        </p:nvSpPr>
        <p:spPr bwMode="auto">
          <a:xfrm>
            <a:off x="2314433" y="4740324"/>
            <a:ext cx="457200" cy="371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</p:txBody>
      </p:sp>
      <p:sp>
        <p:nvSpPr>
          <p:cNvPr id="86" name="Oval 65"/>
          <p:cNvSpPr>
            <a:spLocks noChangeArrowheads="1"/>
          </p:cNvSpPr>
          <p:nvPr/>
        </p:nvSpPr>
        <p:spPr bwMode="auto">
          <a:xfrm>
            <a:off x="2924033" y="4806999"/>
            <a:ext cx="533400" cy="3143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87" name="Oval 66"/>
          <p:cNvSpPr>
            <a:spLocks noChangeArrowheads="1"/>
          </p:cNvSpPr>
          <p:nvPr/>
        </p:nvSpPr>
        <p:spPr bwMode="auto">
          <a:xfrm>
            <a:off x="3457433" y="4587924"/>
            <a:ext cx="882650" cy="2984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Zip_Code</a:t>
            </a:r>
          </a:p>
        </p:txBody>
      </p:sp>
      <p:sp>
        <p:nvSpPr>
          <p:cNvPr id="88" name="Oval 66"/>
          <p:cNvSpPr>
            <a:spLocks noChangeArrowheads="1"/>
          </p:cNvSpPr>
          <p:nvPr/>
        </p:nvSpPr>
        <p:spPr bwMode="auto">
          <a:xfrm>
            <a:off x="5089383" y="5813474"/>
            <a:ext cx="882650" cy="2984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Zip_Code</a:t>
            </a:r>
          </a:p>
        </p:txBody>
      </p:sp>
    </p:spTree>
    <p:extLst>
      <p:ext uri="{BB962C8B-B14F-4D97-AF65-F5344CB8AC3E}">
        <p14:creationId xmlns:p14="http://schemas.microsoft.com/office/powerpoint/2010/main" val="80849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Janusz Szczypula</dc:creator>
  <cp:lastModifiedBy>Janusz Szczypula</cp:lastModifiedBy>
  <cp:revision>1</cp:revision>
  <dcterms:created xsi:type="dcterms:W3CDTF">2019-01-15T00:29:31Z</dcterms:created>
  <dcterms:modified xsi:type="dcterms:W3CDTF">2019-01-15T00:30:27Z</dcterms:modified>
</cp:coreProperties>
</file>