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0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8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CBFB-6B21-3A48-B030-85C3D1F5B9BC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CA1E8E-469E-8A48-92A4-6EC0E175B1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9320" y="816812"/>
            <a:ext cx="9033992" cy="2541431"/>
          </a:xfrm>
        </p:spPr>
        <p:txBody>
          <a:bodyPr/>
          <a:lstStyle/>
          <a:p>
            <a:r>
              <a:rPr kumimoji="1" lang="zh-CN" altLang="en-US" dirty="0" smtClean="0"/>
              <a:t>拥抱方法论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提升自驱力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分享人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算法训练营</a:t>
            </a:r>
            <a:r>
              <a:rPr kumimoji="1" lang="en-US" altLang="zh-CN" dirty="0" smtClean="0"/>
              <a:t>22</a:t>
            </a:r>
            <a:r>
              <a:rPr kumimoji="1" lang="zh-CN" altLang="en-US" dirty="0" smtClean="0"/>
              <a:t>期学员 遇黑则明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2744" y="1538515"/>
            <a:ext cx="2423885" cy="1030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目标</a:t>
            </a:r>
            <a:endParaRPr kumimoji="1" lang="zh-CN" altLang="en-US" sz="3600" dirty="0"/>
          </a:p>
        </p:txBody>
      </p:sp>
      <p:sp>
        <p:nvSpPr>
          <p:cNvPr id="3" name="圆角矩形 2"/>
          <p:cNvSpPr/>
          <p:nvPr/>
        </p:nvSpPr>
        <p:spPr>
          <a:xfrm>
            <a:off x="4463144" y="1538515"/>
            <a:ext cx="2423885" cy="10305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行动</a:t>
            </a:r>
            <a:endParaRPr kumimoji="1"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7663545" y="1538515"/>
            <a:ext cx="2423885" cy="103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结果</a:t>
            </a:r>
            <a:endParaRPr kumimoji="1"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1320801" y="3018973"/>
            <a:ext cx="2423885" cy="10305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SMART</a:t>
            </a:r>
            <a:r>
              <a:rPr kumimoji="1" lang="zh-CN" altLang="en-US" sz="3200" dirty="0" smtClean="0"/>
              <a:t>原则</a:t>
            </a:r>
            <a:endParaRPr kumimoji="1"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4521201" y="3018973"/>
            <a:ext cx="2423885" cy="10305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时间管理</a:t>
            </a:r>
            <a:endParaRPr kumimoji="1" lang="en-US" altLang="zh-CN" sz="32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7721602" y="3018973"/>
            <a:ext cx="2423885" cy="10305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二八原则</a:t>
            </a:r>
            <a:endParaRPr kumimoji="1" lang="zh-CN" altLang="en-US" sz="3200" dirty="0"/>
          </a:p>
        </p:txBody>
      </p:sp>
      <p:sp>
        <p:nvSpPr>
          <p:cNvPr id="10" name="右箭头 9"/>
          <p:cNvSpPr/>
          <p:nvPr/>
        </p:nvSpPr>
        <p:spPr>
          <a:xfrm>
            <a:off x="3744686" y="2002971"/>
            <a:ext cx="595085" cy="294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7010402" y="1906391"/>
            <a:ext cx="595085" cy="294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2744" y="1538515"/>
            <a:ext cx="2423885" cy="1030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输入</a:t>
            </a:r>
            <a:endParaRPr kumimoji="1" lang="zh-CN" altLang="en-US" sz="3600" dirty="0"/>
          </a:p>
        </p:txBody>
      </p:sp>
      <p:sp>
        <p:nvSpPr>
          <p:cNvPr id="3" name="圆角矩形 2"/>
          <p:cNvSpPr/>
          <p:nvPr/>
        </p:nvSpPr>
        <p:spPr>
          <a:xfrm>
            <a:off x="4463144" y="1538515"/>
            <a:ext cx="2423885" cy="10305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拆解重构</a:t>
            </a:r>
            <a:endParaRPr kumimoji="1" lang="en-US" altLang="zh-CN" sz="3600" dirty="0" smtClean="0"/>
          </a:p>
          <a:p>
            <a:pPr algn="ctr"/>
            <a:r>
              <a:rPr kumimoji="1" lang="zh-CN" altLang="en-US" sz="3600" dirty="0" smtClean="0"/>
              <a:t>动作</a:t>
            </a:r>
            <a:endParaRPr kumimoji="1"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7663545" y="1538515"/>
            <a:ext cx="2423885" cy="103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输出</a:t>
            </a:r>
            <a:endParaRPr kumimoji="1" lang="zh-CN" altLang="en-US" sz="3600" dirty="0"/>
          </a:p>
        </p:txBody>
      </p:sp>
      <p:sp>
        <p:nvSpPr>
          <p:cNvPr id="10" name="右箭头 9"/>
          <p:cNvSpPr/>
          <p:nvPr/>
        </p:nvSpPr>
        <p:spPr>
          <a:xfrm>
            <a:off x="3744686" y="2002971"/>
            <a:ext cx="595085" cy="294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7010402" y="1906391"/>
            <a:ext cx="595085" cy="294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595085" y="2345604"/>
            <a:ext cx="4659086" cy="378832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 smtClean="0"/>
              <a:t>我是卓越</a:t>
            </a:r>
            <a:endParaRPr kumimoji="1" lang="zh-CN" altLang="en-US" sz="4400" dirty="0"/>
          </a:p>
        </p:txBody>
      </p:sp>
      <p:sp>
        <p:nvSpPr>
          <p:cNvPr id="8" name="三角形 7"/>
          <p:cNvSpPr/>
          <p:nvPr/>
        </p:nvSpPr>
        <p:spPr>
          <a:xfrm>
            <a:off x="4963885" y="5413827"/>
            <a:ext cx="1320799" cy="754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rot="20130453">
            <a:off x="5264674" y="3817155"/>
            <a:ext cx="6967256" cy="1625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产出</a:t>
            </a:r>
            <a:endParaRPr kumimoji="1" lang="zh-CN" altLang="en-US" sz="44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0130453">
            <a:off x="3982278" y="5589729"/>
            <a:ext cx="1701960" cy="185225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 smtClean="0">
                <a:solidFill>
                  <a:schemeClr val="tx1"/>
                </a:solidFill>
              </a:rPr>
              <a:t>输入</a:t>
            </a:r>
            <a:endParaRPr kumimoji="1"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54171" y="181428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/>
              <a:t>二八原则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784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灵魂拷问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数据分析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方法论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accent1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原则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时间管理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二八原则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追求卓越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灵魂拷问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数据分析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方法论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时间管理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二八原则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追求卓越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灵魂拷问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数据分析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方法论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时间管理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二八原则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追求卓越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灵魂拷问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数据分析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方法论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accent1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原则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时间管理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二八原则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追求卓越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灵魂拷问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数据分析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方法论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时间管理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二八原则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追求卓越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灵魂拷问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数据分析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方法论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时间管理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二八原则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追求卓越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灵魂拷问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数据分析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方法论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SMART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原则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时间管理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tx2"/>
                </a:solidFill>
              </a:rPr>
              <a:t>二八原则</a:t>
            </a:r>
            <a:endParaRPr kumimoji="1" lang="en-US" altLang="zh-CN" b="1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n"/>
            </a:pPr>
            <a:r>
              <a:rPr kumimoji="1" lang="zh-CN" altLang="en-US" b="1" dirty="0" smtClean="0">
                <a:solidFill>
                  <a:schemeClr val="accent1"/>
                </a:solidFill>
              </a:rPr>
              <a:t>追求卓越</a:t>
            </a:r>
            <a:endParaRPr kumimoji="1" lang="en-US" altLang="zh-CN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n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4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139</Words>
  <Application>Microsoft Macintosh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Gill Sans MT</vt:lpstr>
      <vt:lpstr>SimHei</vt:lpstr>
      <vt:lpstr>Wingdings</vt:lpstr>
      <vt:lpstr>等线</vt:lpstr>
      <vt:lpstr>等线 Light</vt:lpstr>
      <vt:lpstr>Arial</vt:lpstr>
      <vt:lpstr>库</vt:lpstr>
      <vt:lpstr>拥抱方法论 提升自驱力</vt:lpstr>
      <vt:lpstr>目录</vt:lpstr>
      <vt:lpstr>目录</vt:lpstr>
      <vt:lpstr>目录</vt:lpstr>
      <vt:lpstr>目录</vt:lpstr>
      <vt:lpstr>目录</vt:lpstr>
      <vt:lpstr>目录</vt:lpstr>
      <vt:lpstr>目录</vt:lpstr>
      <vt:lpstr>谢谢大家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拥抱方法论 </dc:title>
  <dc:creator>Microsoft Office 用户</dc:creator>
  <cp:lastModifiedBy>Microsoft Office 用户</cp:lastModifiedBy>
  <cp:revision>9</cp:revision>
  <dcterms:created xsi:type="dcterms:W3CDTF">2021-01-29T11:36:52Z</dcterms:created>
  <dcterms:modified xsi:type="dcterms:W3CDTF">2021-01-29T14:02:29Z</dcterms:modified>
</cp:coreProperties>
</file>