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onghy7@mail2.sysu.edu.cn" TargetMode="External"/><Relationship Id="rId2" Type="http://schemas.openxmlformats.org/officeDocument/2006/relationships/hyperlink" Target="mailto:373246515@qq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About the exercise on </a:t>
            </a:r>
            <a:r>
              <a:rPr lang="en-US" altLang="zh-CN" dirty="0" err="1" smtClean="0"/>
              <a:t>kaggle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50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442" y="594928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https://inclass.kaggle.com/c/linear-regression-sysu-2017</a:t>
            </a:r>
            <a:endParaRPr lang="zh-CN" alt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214290"/>
            <a:ext cx="7708277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93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只有用中大邮箱在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上注册的用户才可以参加这个比赛</a:t>
            </a:r>
            <a:endParaRPr lang="en-US" altLang="zh-CN" dirty="0" smtClean="0"/>
          </a:p>
          <a:p>
            <a:r>
              <a:rPr lang="zh-CN" altLang="en-US" dirty="0" smtClean="0"/>
              <a:t>每个人</a:t>
            </a:r>
            <a:r>
              <a:rPr lang="zh-CN" altLang="en-US" dirty="0"/>
              <a:t>单独参赛，不允许组队。每人每天最多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次结果</a:t>
            </a:r>
            <a:endParaRPr lang="en-US" altLang="zh-CN" dirty="0" smtClean="0"/>
          </a:p>
          <a:p>
            <a:r>
              <a:rPr lang="zh-CN" altLang="en-US" dirty="0" smtClean="0"/>
              <a:t>同学们</a:t>
            </a:r>
            <a:r>
              <a:rPr lang="zh-CN" altLang="en-US" dirty="0"/>
              <a:t>要自己独立完成，不能</a:t>
            </a:r>
            <a:r>
              <a:rPr lang="en-US" altLang="zh-CN" dirty="0"/>
              <a:t>share</a:t>
            </a:r>
            <a:r>
              <a:rPr lang="zh-CN" altLang="en-US" dirty="0"/>
              <a:t>结果。</a:t>
            </a:r>
            <a:r>
              <a:rPr lang="en-US" altLang="zh-CN" dirty="0"/>
              <a:t>share</a:t>
            </a:r>
            <a:r>
              <a:rPr lang="zh-CN" altLang="en-US" dirty="0"/>
              <a:t>结果的情况，系统可以自动检测，一旦发现会扣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比赛</a:t>
            </a:r>
            <a:r>
              <a:rPr lang="zh-CN" altLang="en-US" dirty="0"/>
              <a:t>时间大概</a:t>
            </a:r>
            <a:r>
              <a:rPr lang="zh-CN" altLang="en-US" dirty="0" smtClean="0"/>
              <a:t>是</a:t>
            </a:r>
            <a:r>
              <a:rPr lang="en-US" altLang="zh-CN" dirty="0" smtClean="0"/>
              <a:t>90</a:t>
            </a:r>
            <a:r>
              <a:rPr lang="zh-CN" altLang="en-US" dirty="0" smtClean="0"/>
              <a:t>天</a:t>
            </a:r>
            <a:r>
              <a:rPr lang="zh-CN" altLang="en-US" dirty="0" smtClean="0"/>
              <a:t>，过</a:t>
            </a:r>
            <a:r>
              <a:rPr lang="zh-CN" altLang="en-US" dirty="0"/>
              <a:t>了</a:t>
            </a:r>
            <a:r>
              <a:rPr lang="en-US" altLang="zh-CN" dirty="0"/>
              <a:t>deadline</a:t>
            </a:r>
            <a:r>
              <a:rPr lang="zh-CN" altLang="en-US" dirty="0"/>
              <a:t>就没办法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方便统计成绩，大家参赛时创建</a:t>
            </a:r>
            <a:r>
              <a:rPr lang="en-US" altLang="zh-CN" dirty="0"/>
              <a:t>team name</a:t>
            </a:r>
            <a:r>
              <a:rPr lang="zh-CN" altLang="en-US" dirty="0"/>
              <a:t>的时候，请按照格式“学号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专业”，例如“</a:t>
            </a:r>
            <a:r>
              <a:rPr lang="en-US" altLang="zh-CN" dirty="0" smtClean="0"/>
              <a:t>13123456</a:t>
            </a:r>
            <a:r>
              <a:rPr lang="en-US" altLang="zh-CN" dirty="0"/>
              <a:t>_</a:t>
            </a:r>
            <a:r>
              <a:rPr lang="zh-CN" altLang="en-US" dirty="0"/>
              <a:t>张三</a:t>
            </a:r>
            <a:r>
              <a:rPr lang="en-US" altLang="zh-CN" dirty="0"/>
              <a:t>_</a:t>
            </a:r>
            <a:r>
              <a:rPr lang="zh-CN" altLang="en-US" dirty="0"/>
              <a:t>计应</a:t>
            </a:r>
            <a:r>
              <a:rPr lang="en-US" altLang="zh-CN" dirty="0" smtClean="0"/>
              <a:t>"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26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关于分数计算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3629000"/>
          </a:xfrm>
        </p:spPr>
        <p:txBody>
          <a:bodyPr/>
          <a:lstStyle/>
          <a:p>
            <a:r>
              <a:rPr lang="zh-CN" altLang="en-US" dirty="0" smtClean="0"/>
              <a:t>后面，我们会设定</a:t>
            </a:r>
            <a:r>
              <a:rPr lang="en-US" altLang="zh-CN" dirty="0" smtClean="0"/>
              <a:t>linear </a:t>
            </a:r>
            <a:r>
              <a:rPr lang="en-US" altLang="zh-CN" dirty="0"/>
              <a:t>regression</a:t>
            </a:r>
            <a:r>
              <a:rPr lang="zh-CN" altLang="en-US" dirty="0"/>
              <a:t>的</a:t>
            </a:r>
            <a:r>
              <a:rPr lang="en-US" altLang="zh-CN" dirty="0"/>
              <a:t>baseline</a:t>
            </a:r>
            <a:r>
              <a:rPr lang="zh-CN" altLang="en-US" dirty="0" smtClean="0"/>
              <a:t>。分数</a:t>
            </a:r>
            <a:r>
              <a:rPr lang="zh-CN" altLang="en-US" dirty="0"/>
              <a:t>按如下规则计算：如果一位同学提交的</a:t>
            </a:r>
            <a:r>
              <a:rPr lang="zh-CN" altLang="en-US" dirty="0" smtClean="0"/>
              <a:t>结果高于这个</a:t>
            </a:r>
            <a:r>
              <a:rPr lang="en-US" altLang="zh-CN" dirty="0"/>
              <a:t>baseline</a:t>
            </a:r>
            <a:r>
              <a:rPr lang="zh-CN" altLang="en-US" dirty="0"/>
              <a:t>，则得分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</a:t>
            </a:r>
            <a:r>
              <a:rPr lang="zh-CN" altLang="en-US" dirty="0"/>
              <a:t>以上。如果提交的</a:t>
            </a:r>
            <a:r>
              <a:rPr lang="zh-CN" altLang="en-US" dirty="0" smtClean="0"/>
              <a:t>结果好于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1.1</a:t>
            </a:r>
            <a:r>
              <a:rPr lang="zh-CN" altLang="en-US" dirty="0" smtClean="0"/>
              <a:t>倍，</a:t>
            </a:r>
            <a:r>
              <a:rPr lang="zh-CN" altLang="en-US" dirty="0"/>
              <a:t>则得分为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排名</a:t>
            </a:r>
            <a:r>
              <a:rPr lang="zh-CN" altLang="en-US" dirty="0"/>
              <a:t>在</a:t>
            </a:r>
            <a:r>
              <a:rPr lang="zh-CN" altLang="en-US" dirty="0" smtClean="0"/>
              <a:t>前</a:t>
            </a:r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r>
              <a:rPr lang="en-US" altLang="zh-CN" dirty="0"/>
              <a:t>%</a:t>
            </a:r>
            <a:r>
              <a:rPr lang="zh-CN" altLang="en-US" dirty="0"/>
              <a:t>的同学有额外的加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241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leaderboard</a:t>
            </a:r>
            <a:r>
              <a:rPr lang="zh-CN" altLang="en-US" dirty="0" smtClean="0"/>
              <a:t>上的排名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大家提交结果后可以看到你的方法的错误率和排名。请注意：这个错误率只是在</a:t>
            </a:r>
            <a:r>
              <a:rPr lang="en-US" altLang="zh-CN" sz="2400" dirty="0" smtClean="0"/>
              <a:t>25%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test data</a:t>
            </a:r>
            <a:r>
              <a:rPr lang="zh-CN" altLang="en-US" sz="2400" dirty="0" smtClean="0"/>
              <a:t>上的统计结果。当比赛结束后，系统会公布你提交的结果在全部</a:t>
            </a:r>
            <a:r>
              <a:rPr lang="en-US" altLang="zh-CN" sz="2400" dirty="0" smtClean="0"/>
              <a:t>test data</a:t>
            </a:r>
            <a:r>
              <a:rPr lang="zh-CN" altLang="en-US" sz="2400" dirty="0" smtClean="0"/>
              <a:t>上的错误率，从而决定你的最终排名。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071810"/>
            <a:ext cx="592515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87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contact information of the 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助教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杨尚明</a:t>
            </a:r>
            <a:r>
              <a:rPr lang="zh-CN" altLang="en-US" dirty="0" smtClean="0"/>
              <a:t>（</a:t>
            </a:r>
            <a:r>
              <a:rPr lang="zh-CN" altLang="en-US" dirty="0" smtClean="0"/>
              <a:t>下午班）</a:t>
            </a:r>
            <a:r>
              <a:rPr lang="en-US" altLang="zh-CN" dirty="0" smtClean="0"/>
              <a:t>, </a:t>
            </a:r>
            <a:r>
              <a:rPr lang="en-US" altLang="zh-CN" dirty="0" smtClean="0">
                <a:hlinkClick r:id="rId2"/>
              </a:rPr>
              <a:t>373246515@qq.com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董浩业（上午班）</a:t>
            </a:r>
            <a:r>
              <a:rPr lang="en-US" altLang="zh-CN" dirty="0" smtClean="0"/>
              <a:t>, </a:t>
            </a:r>
            <a:r>
              <a:rPr lang="en-US" altLang="zh-CN" dirty="0" smtClean="0">
                <a:hlinkClick r:id="rId3"/>
              </a:rPr>
              <a:t>donghy7@mail2.sysu.edu.cn</a:t>
            </a:r>
            <a:endParaRPr lang="en-US" altLang="zh-CN" dirty="0" smtClean="0"/>
          </a:p>
          <a:p>
            <a:r>
              <a:rPr lang="zh-CN" altLang="en-US" dirty="0" smtClean="0"/>
              <a:t>有关数据格式等问题，可以请教</a:t>
            </a:r>
            <a:r>
              <a:rPr lang="en-US" altLang="zh-CN" dirty="0" smtClean="0"/>
              <a:t>TA</a:t>
            </a:r>
            <a:r>
              <a:rPr lang="zh-CN" altLang="en-US" dirty="0" smtClean="0"/>
              <a:t>。对于一些常见问题，</a:t>
            </a:r>
            <a:r>
              <a:rPr lang="en-US" altLang="zh-CN" dirty="0" smtClean="0"/>
              <a:t>TA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比赛系统的</a:t>
            </a:r>
            <a:r>
              <a:rPr lang="en-US" altLang="zh-CN" dirty="0" smtClean="0"/>
              <a:t>forum</a:t>
            </a:r>
            <a:r>
              <a:rPr lang="zh-CN" altLang="en-US" dirty="0" smtClean="0"/>
              <a:t>里回答。大家也可以在</a:t>
            </a:r>
            <a:r>
              <a:rPr lang="en-US" altLang="zh-CN" dirty="0" smtClean="0"/>
              <a:t>forum</a:t>
            </a:r>
            <a:r>
              <a:rPr lang="zh-CN" altLang="en-US" dirty="0" smtClean="0"/>
              <a:t>里提问和讨论。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56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304</Words>
  <Application>Microsoft Office PowerPoint</Application>
  <PresentationFormat>全屏显示(4:3)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About the exercise on kaggle</vt:lpstr>
      <vt:lpstr>幻灯片 2</vt:lpstr>
      <vt:lpstr>基本规则</vt:lpstr>
      <vt:lpstr>关于分数计算</vt:lpstr>
      <vt:lpstr>关于leaderboard上的排名</vt:lpstr>
      <vt:lpstr>The contact information of the 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exercise on kaggle</dc:title>
  <dc:creator>apple</dc:creator>
  <cp:lastModifiedBy>panyan</cp:lastModifiedBy>
  <cp:revision>17</cp:revision>
  <dcterms:created xsi:type="dcterms:W3CDTF">2013-03-18T07:17:38Z</dcterms:created>
  <dcterms:modified xsi:type="dcterms:W3CDTF">2017-03-11T08:07:58Z</dcterms:modified>
</cp:coreProperties>
</file>