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747C1-E77E-4ACD-BA23-67ADEDA431B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C9E38E-B06F-430C-9603-DBF59593DD23}">
      <dgm:prSet phldrT="[文本]"/>
      <dgm:spPr/>
      <dgm:t>
        <a:bodyPr/>
        <a:lstStyle/>
        <a:p>
          <a:r>
            <a:rPr lang="zh-CN" altLang="en-US" dirty="0" smtClean="0"/>
            <a:t>规则引擎</a:t>
          </a:r>
          <a:endParaRPr lang="zh-CN" altLang="en-US" dirty="0"/>
        </a:p>
      </dgm:t>
    </dgm:pt>
    <dgm:pt modelId="{EF1F5247-1CE3-4056-9686-4F1E3443AF79}" type="parTrans" cxnId="{2E662A36-AC76-4FE5-AF0B-21FE5955FD9B}">
      <dgm:prSet/>
      <dgm:spPr/>
      <dgm:t>
        <a:bodyPr/>
        <a:lstStyle/>
        <a:p>
          <a:endParaRPr lang="zh-CN" altLang="en-US"/>
        </a:p>
      </dgm:t>
    </dgm:pt>
    <dgm:pt modelId="{E65B19C8-248A-4686-81C3-EFD4F9836AB2}" type="sibTrans" cxnId="{2E662A36-AC76-4FE5-AF0B-21FE5955FD9B}">
      <dgm:prSet/>
      <dgm:spPr/>
      <dgm:t>
        <a:bodyPr/>
        <a:lstStyle/>
        <a:p>
          <a:endParaRPr lang="zh-CN" altLang="en-US"/>
        </a:p>
      </dgm:t>
    </dgm:pt>
    <dgm:pt modelId="{DA8E9590-81D4-4E35-8D84-39F5690186F9}">
      <dgm:prSet phldrT="[文本]" phldr="1"/>
      <dgm:spPr/>
      <dgm:t>
        <a:bodyPr/>
        <a:lstStyle/>
        <a:p>
          <a:endParaRPr lang="zh-CN" altLang="en-US" dirty="0"/>
        </a:p>
      </dgm:t>
    </dgm:pt>
    <dgm:pt modelId="{6A72B338-877C-476E-8A29-B2495F7C35EB}" type="parTrans" cxnId="{06ADCD10-DCDD-4702-A885-A4EEAD6E61F2}">
      <dgm:prSet/>
      <dgm:spPr/>
      <dgm:t>
        <a:bodyPr/>
        <a:lstStyle/>
        <a:p>
          <a:endParaRPr lang="zh-CN" altLang="en-US"/>
        </a:p>
      </dgm:t>
    </dgm:pt>
    <dgm:pt modelId="{364ED996-1358-490B-963C-F90CEB5ACB3B}" type="sibTrans" cxnId="{06ADCD10-DCDD-4702-A885-A4EEAD6E61F2}">
      <dgm:prSet/>
      <dgm:spPr/>
      <dgm:t>
        <a:bodyPr/>
        <a:lstStyle/>
        <a:p>
          <a:endParaRPr lang="zh-CN" altLang="en-US"/>
        </a:p>
      </dgm:t>
    </dgm:pt>
    <dgm:pt modelId="{34789A24-9C36-4A0B-BA80-40F8C5B23578}">
      <dgm:prSet phldrT="[文本]"/>
      <dgm:spPr/>
      <dgm:t>
        <a:bodyPr/>
        <a:lstStyle/>
        <a:p>
          <a:endParaRPr lang="zh-CN" altLang="en-US" dirty="0"/>
        </a:p>
      </dgm:t>
    </dgm:pt>
    <dgm:pt modelId="{519617B1-29F1-4AE4-BAC5-6E69A45CD0E4}" type="parTrans" cxnId="{D513F9C4-4255-4248-B688-E872D479D6B2}">
      <dgm:prSet/>
      <dgm:spPr/>
      <dgm:t>
        <a:bodyPr/>
        <a:lstStyle/>
        <a:p>
          <a:endParaRPr lang="zh-CN" altLang="en-US"/>
        </a:p>
      </dgm:t>
    </dgm:pt>
    <dgm:pt modelId="{E017079F-DCCB-4B96-88DC-BF1EEE39136B}" type="sibTrans" cxnId="{D513F9C4-4255-4248-B688-E872D479D6B2}">
      <dgm:prSet/>
      <dgm:spPr/>
      <dgm:t>
        <a:bodyPr/>
        <a:lstStyle/>
        <a:p>
          <a:endParaRPr lang="zh-CN" altLang="en-US"/>
        </a:p>
      </dgm:t>
    </dgm:pt>
    <dgm:pt modelId="{C66FFCC0-A2E6-45AE-802B-09108D3D1A63}" type="pres">
      <dgm:prSet presAssocID="{95A747C1-E77E-4ACD-BA23-67ADEDA431B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50BC74-4C2B-4455-A895-F3C587926FB8}" type="pres">
      <dgm:prSet presAssocID="{7EC9E38E-B06F-430C-9603-DBF59593DD23}" presName="vertOne" presStyleCnt="0"/>
      <dgm:spPr/>
    </dgm:pt>
    <dgm:pt modelId="{5587571B-FD93-4B21-82F8-56DB3E477921}" type="pres">
      <dgm:prSet presAssocID="{7EC9E38E-B06F-430C-9603-DBF59593DD23}" presName="txOne" presStyleLbl="node0" presStyleIdx="0" presStyleCnt="1">
        <dgm:presLayoutVars>
          <dgm:chPref val="3"/>
        </dgm:presLayoutVars>
      </dgm:prSet>
      <dgm:spPr/>
    </dgm:pt>
    <dgm:pt modelId="{142C3EBA-7B79-4627-99CD-A13B6D09A181}" type="pres">
      <dgm:prSet presAssocID="{7EC9E38E-B06F-430C-9603-DBF59593DD23}" presName="parTransOne" presStyleCnt="0"/>
      <dgm:spPr/>
    </dgm:pt>
    <dgm:pt modelId="{E03AEE0B-1B22-4726-97CB-B389B1D3F6A9}" type="pres">
      <dgm:prSet presAssocID="{7EC9E38E-B06F-430C-9603-DBF59593DD23}" presName="horzOne" presStyleCnt="0"/>
      <dgm:spPr/>
    </dgm:pt>
    <dgm:pt modelId="{859032B4-4FC4-4B3E-836E-7168C73A3FFC}" type="pres">
      <dgm:prSet presAssocID="{DA8E9590-81D4-4E35-8D84-39F5690186F9}" presName="vertTwo" presStyleCnt="0"/>
      <dgm:spPr/>
    </dgm:pt>
    <dgm:pt modelId="{24C776DA-550F-49C3-91BE-CA26BBED5334}" type="pres">
      <dgm:prSet presAssocID="{DA8E9590-81D4-4E35-8D84-39F5690186F9}" presName="txTwo" presStyleLbl="node2" presStyleIdx="0" presStyleCnt="2">
        <dgm:presLayoutVars>
          <dgm:chPref val="3"/>
        </dgm:presLayoutVars>
      </dgm:prSet>
      <dgm:spPr/>
    </dgm:pt>
    <dgm:pt modelId="{F77C8A1C-F1E7-439B-8887-61B9F7FD6DDC}" type="pres">
      <dgm:prSet presAssocID="{DA8E9590-81D4-4E35-8D84-39F5690186F9}" presName="horzTwo" presStyleCnt="0"/>
      <dgm:spPr/>
    </dgm:pt>
    <dgm:pt modelId="{F5BF3403-94B4-45C6-9ADA-8C0A1F4B13D8}" type="pres">
      <dgm:prSet presAssocID="{364ED996-1358-490B-963C-F90CEB5ACB3B}" presName="sibSpaceTwo" presStyleCnt="0"/>
      <dgm:spPr/>
    </dgm:pt>
    <dgm:pt modelId="{9B166408-6E32-4E70-A007-647E6C7B6449}" type="pres">
      <dgm:prSet presAssocID="{34789A24-9C36-4A0B-BA80-40F8C5B23578}" presName="vertTwo" presStyleCnt="0"/>
      <dgm:spPr/>
    </dgm:pt>
    <dgm:pt modelId="{E77A2625-1B7F-4303-9F69-C14EAD187686}" type="pres">
      <dgm:prSet presAssocID="{34789A24-9C36-4A0B-BA80-40F8C5B23578}" presName="txTwo" presStyleLbl="node2" presStyleIdx="1" presStyleCnt="2">
        <dgm:presLayoutVars>
          <dgm:chPref val="3"/>
        </dgm:presLayoutVars>
      </dgm:prSet>
      <dgm:spPr/>
    </dgm:pt>
    <dgm:pt modelId="{9BE5C349-5D32-4ACC-B280-B4E5610BF7FF}" type="pres">
      <dgm:prSet presAssocID="{34789A24-9C36-4A0B-BA80-40F8C5B23578}" presName="horzTwo" presStyleCnt="0"/>
      <dgm:spPr/>
    </dgm:pt>
  </dgm:ptLst>
  <dgm:cxnLst>
    <dgm:cxn modelId="{D513F9C4-4255-4248-B688-E872D479D6B2}" srcId="{7EC9E38E-B06F-430C-9603-DBF59593DD23}" destId="{34789A24-9C36-4A0B-BA80-40F8C5B23578}" srcOrd="1" destOrd="0" parTransId="{519617B1-29F1-4AE4-BAC5-6E69A45CD0E4}" sibTransId="{E017079F-DCCB-4B96-88DC-BF1EEE39136B}"/>
    <dgm:cxn modelId="{116F4293-7640-4A95-9069-37167FB062F4}" type="presOf" srcId="{7EC9E38E-B06F-430C-9603-DBF59593DD23}" destId="{5587571B-FD93-4B21-82F8-56DB3E477921}" srcOrd="0" destOrd="0" presId="urn:microsoft.com/office/officeart/2005/8/layout/hierarchy4"/>
    <dgm:cxn modelId="{2E662A36-AC76-4FE5-AF0B-21FE5955FD9B}" srcId="{95A747C1-E77E-4ACD-BA23-67ADEDA431BE}" destId="{7EC9E38E-B06F-430C-9603-DBF59593DD23}" srcOrd="0" destOrd="0" parTransId="{EF1F5247-1CE3-4056-9686-4F1E3443AF79}" sibTransId="{E65B19C8-248A-4686-81C3-EFD4F9836AB2}"/>
    <dgm:cxn modelId="{06ADCD10-DCDD-4702-A885-A4EEAD6E61F2}" srcId="{7EC9E38E-B06F-430C-9603-DBF59593DD23}" destId="{DA8E9590-81D4-4E35-8D84-39F5690186F9}" srcOrd="0" destOrd="0" parTransId="{6A72B338-877C-476E-8A29-B2495F7C35EB}" sibTransId="{364ED996-1358-490B-963C-F90CEB5ACB3B}"/>
    <dgm:cxn modelId="{5E382E0A-6FA6-4666-92EB-4936A4F41652}" type="presOf" srcId="{DA8E9590-81D4-4E35-8D84-39F5690186F9}" destId="{24C776DA-550F-49C3-91BE-CA26BBED5334}" srcOrd="0" destOrd="0" presId="urn:microsoft.com/office/officeart/2005/8/layout/hierarchy4"/>
    <dgm:cxn modelId="{121F67D7-924F-4422-985A-104D76E5841A}" type="presOf" srcId="{95A747C1-E77E-4ACD-BA23-67ADEDA431BE}" destId="{C66FFCC0-A2E6-45AE-802B-09108D3D1A63}" srcOrd="0" destOrd="0" presId="urn:microsoft.com/office/officeart/2005/8/layout/hierarchy4"/>
    <dgm:cxn modelId="{BCA449BC-8381-450B-8B23-9CAE6BF6AFEA}" type="presOf" srcId="{34789A24-9C36-4A0B-BA80-40F8C5B23578}" destId="{E77A2625-1B7F-4303-9F69-C14EAD187686}" srcOrd="0" destOrd="0" presId="urn:microsoft.com/office/officeart/2005/8/layout/hierarchy4"/>
    <dgm:cxn modelId="{3802E1A3-A31F-4223-9283-6079D8253D34}" type="presParOf" srcId="{C66FFCC0-A2E6-45AE-802B-09108D3D1A63}" destId="{F950BC74-4C2B-4455-A895-F3C587926FB8}" srcOrd="0" destOrd="0" presId="urn:microsoft.com/office/officeart/2005/8/layout/hierarchy4"/>
    <dgm:cxn modelId="{B9EBDE2E-D155-435D-A99E-91EF3E10BB26}" type="presParOf" srcId="{F950BC74-4C2B-4455-A895-F3C587926FB8}" destId="{5587571B-FD93-4B21-82F8-56DB3E477921}" srcOrd="0" destOrd="0" presId="urn:microsoft.com/office/officeart/2005/8/layout/hierarchy4"/>
    <dgm:cxn modelId="{943BDBAF-A955-4CA1-91C7-215F43AEBD9C}" type="presParOf" srcId="{F950BC74-4C2B-4455-A895-F3C587926FB8}" destId="{142C3EBA-7B79-4627-99CD-A13B6D09A181}" srcOrd="1" destOrd="0" presId="urn:microsoft.com/office/officeart/2005/8/layout/hierarchy4"/>
    <dgm:cxn modelId="{02A8D571-DE10-4F29-9D67-3E669599471D}" type="presParOf" srcId="{F950BC74-4C2B-4455-A895-F3C587926FB8}" destId="{E03AEE0B-1B22-4726-97CB-B389B1D3F6A9}" srcOrd="2" destOrd="0" presId="urn:microsoft.com/office/officeart/2005/8/layout/hierarchy4"/>
    <dgm:cxn modelId="{302D29F3-04A5-4E32-B9D4-24FA3F418B52}" type="presParOf" srcId="{E03AEE0B-1B22-4726-97CB-B389B1D3F6A9}" destId="{859032B4-4FC4-4B3E-836E-7168C73A3FFC}" srcOrd="0" destOrd="0" presId="urn:microsoft.com/office/officeart/2005/8/layout/hierarchy4"/>
    <dgm:cxn modelId="{695D4E48-33EF-4F15-8135-5C172F59EFA0}" type="presParOf" srcId="{859032B4-4FC4-4B3E-836E-7168C73A3FFC}" destId="{24C776DA-550F-49C3-91BE-CA26BBED5334}" srcOrd="0" destOrd="0" presId="urn:microsoft.com/office/officeart/2005/8/layout/hierarchy4"/>
    <dgm:cxn modelId="{F6E8A97D-EA65-49F8-8D70-C39399BD0C56}" type="presParOf" srcId="{859032B4-4FC4-4B3E-836E-7168C73A3FFC}" destId="{F77C8A1C-F1E7-439B-8887-61B9F7FD6DDC}" srcOrd="1" destOrd="0" presId="urn:microsoft.com/office/officeart/2005/8/layout/hierarchy4"/>
    <dgm:cxn modelId="{0F0F8A3B-207C-4751-A341-BC624EE4B656}" type="presParOf" srcId="{E03AEE0B-1B22-4726-97CB-B389B1D3F6A9}" destId="{F5BF3403-94B4-45C6-9ADA-8C0A1F4B13D8}" srcOrd="1" destOrd="0" presId="urn:microsoft.com/office/officeart/2005/8/layout/hierarchy4"/>
    <dgm:cxn modelId="{E706DB1A-3FAD-4F79-8012-B32C9048636A}" type="presParOf" srcId="{E03AEE0B-1B22-4726-97CB-B389B1D3F6A9}" destId="{9B166408-6E32-4E70-A007-647E6C7B6449}" srcOrd="2" destOrd="0" presId="urn:microsoft.com/office/officeart/2005/8/layout/hierarchy4"/>
    <dgm:cxn modelId="{BD70FE7D-B2E6-4B4E-B80C-6017B38BDC68}" type="presParOf" srcId="{9B166408-6E32-4E70-A007-647E6C7B6449}" destId="{E77A2625-1B7F-4303-9F69-C14EAD187686}" srcOrd="0" destOrd="0" presId="urn:microsoft.com/office/officeart/2005/8/layout/hierarchy4"/>
    <dgm:cxn modelId="{5D3BB764-5933-458F-966B-CF180B67A8D9}" type="presParOf" srcId="{9B166408-6E32-4E70-A007-647E6C7B6449}" destId="{9BE5C349-5D32-4ACC-B280-B4E5610BF7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D91CA-D24D-4884-A0A0-AC0F22C4B57B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41EEF3-7B22-42F3-8778-416B93CDAE1F}">
      <dgm:prSet phldrT="[文本]"/>
      <dgm:spPr/>
      <dgm:t>
        <a:bodyPr/>
        <a:lstStyle/>
        <a:p>
          <a:r>
            <a:rPr lang="zh-CN" altLang="en-US" dirty="0" smtClean="0"/>
            <a:t>流程组件</a:t>
          </a:r>
          <a:endParaRPr lang="zh-CN" altLang="en-US" dirty="0"/>
        </a:p>
      </dgm:t>
    </dgm:pt>
    <dgm:pt modelId="{E8C77411-32BA-4A52-AFD2-53A7C4FD390C}" type="parTrans" cxnId="{1DC9C9C8-A10B-4306-8F4C-F88E81F3BCD7}">
      <dgm:prSet/>
      <dgm:spPr/>
      <dgm:t>
        <a:bodyPr/>
        <a:lstStyle/>
        <a:p>
          <a:endParaRPr lang="zh-CN" altLang="en-US"/>
        </a:p>
      </dgm:t>
    </dgm:pt>
    <dgm:pt modelId="{5B88DBE2-5150-45FA-BC16-3FCCF1419E1B}" type="sibTrans" cxnId="{1DC9C9C8-A10B-4306-8F4C-F88E81F3BCD7}">
      <dgm:prSet/>
      <dgm:spPr/>
      <dgm:t>
        <a:bodyPr/>
        <a:lstStyle/>
        <a:p>
          <a:endParaRPr lang="zh-CN" altLang="en-US"/>
        </a:p>
      </dgm:t>
    </dgm:pt>
    <dgm:pt modelId="{9B220219-C74B-4188-B262-E6A367C5F773}">
      <dgm:prSet phldrT="[文本]"/>
      <dgm:spPr/>
      <dgm:t>
        <a:bodyPr/>
        <a:lstStyle/>
        <a:p>
          <a:r>
            <a:rPr lang="zh-CN" altLang="en-US" dirty="0" smtClean="0"/>
            <a:t>流程节点选择</a:t>
          </a:r>
          <a:endParaRPr lang="zh-CN" altLang="en-US" dirty="0"/>
        </a:p>
      </dgm:t>
    </dgm:pt>
    <dgm:pt modelId="{4C7A077E-6054-4C10-9359-BC897ECE2B21}" type="parTrans" cxnId="{DBDA64F4-DE13-49D3-BCB4-109F42D03EEF}">
      <dgm:prSet/>
      <dgm:spPr/>
      <dgm:t>
        <a:bodyPr/>
        <a:lstStyle/>
        <a:p>
          <a:endParaRPr lang="zh-CN" altLang="en-US"/>
        </a:p>
      </dgm:t>
    </dgm:pt>
    <dgm:pt modelId="{CAD89C41-D17F-469C-9D37-4C6EBB440706}" type="sibTrans" cxnId="{DBDA64F4-DE13-49D3-BCB4-109F42D03EEF}">
      <dgm:prSet/>
      <dgm:spPr/>
      <dgm:t>
        <a:bodyPr/>
        <a:lstStyle/>
        <a:p>
          <a:endParaRPr lang="zh-CN" altLang="en-US"/>
        </a:p>
      </dgm:t>
    </dgm:pt>
    <dgm:pt modelId="{F44485AB-01AA-4B20-BA6C-22FE27D93608}">
      <dgm:prSet phldrT="[文本]"/>
      <dgm:spPr/>
      <dgm:t>
        <a:bodyPr/>
        <a:lstStyle/>
        <a:p>
          <a:r>
            <a:rPr lang="zh-CN" altLang="en-US" dirty="0" smtClean="0"/>
            <a:t>机构</a:t>
          </a:r>
          <a:endParaRPr lang="zh-CN" altLang="en-US" dirty="0"/>
        </a:p>
      </dgm:t>
    </dgm:pt>
    <dgm:pt modelId="{D3472C6D-7BCD-462C-BBE1-0233C5AE083A}" type="parTrans" cxnId="{65E05BEB-F111-48BC-9BA9-CCC6EF627204}">
      <dgm:prSet/>
      <dgm:spPr/>
      <dgm:t>
        <a:bodyPr/>
        <a:lstStyle/>
        <a:p>
          <a:endParaRPr lang="zh-CN" altLang="en-US"/>
        </a:p>
      </dgm:t>
    </dgm:pt>
    <dgm:pt modelId="{3C4D3D37-57D3-4EA6-9D5D-260FA9754744}" type="sibTrans" cxnId="{65E05BEB-F111-48BC-9BA9-CCC6EF627204}">
      <dgm:prSet/>
      <dgm:spPr/>
      <dgm:t>
        <a:bodyPr/>
        <a:lstStyle/>
        <a:p>
          <a:endParaRPr lang="zh-CN" altLang="en-US"/>
        </a:p>
      </dgm:t>
    </dgm:pt>
    <dgm:pt modelId="{436530FA-5176-4E6A-A15D-D07EA7B3227F}">
      <dgm:prSet phldrT="[文本]"/>
      <dgm:spPr/>
      <dgm:t>
        <a:bodyPr/>
        <a:lstStyle/>
        <a:p>
          <a:r>
            <a:rPr lang="zh-CN" altLang="en-US" dirty="0" smtClean="0"/>
            <a:t>部门</a:t>
          </a:r>
          <a:endParaRPr lang="zh-CN" altLang="en-US" dirty="0"/>
        </a:p>
      </dgm:t>
    </dgm:pt>
    <dgm:pt modelId="{319AE54B-DEA1-45AE-9E8D-AA1FC65BF2A1}" type="parTrans" cxnId="{4AC880A6-4AF4-43B5-9971-9527BC355B98}">
      <dgm:prSet/>
      <dgm:spPr/>
    </dgm:pt>
    <dgm:pt modelId="{0A42E59F-B4B0-4ED4-88E2-6104368F874E}" type="sibTrans" cxnId="{4AC880A6-4AF4-43B5-9971-9527BC355B98}">
      <dgm:prSet/>
      <dgm:spPr/>
    </dgm:pt>
    <dgm:pt modelId="{8BA34F9D-FF15-4B4B-8E94-476757B951FA}">
      <dgm:prSet phldrT="[文本]"/>
      <dgm:spPr/>
      <dgm:t>
        <a:bodyPr/>
        <a:lstStyle/>
        <a:p>
          <a:r>
            <a:rPr lang="zh-CN" altLang="en-US" dirty="0" smtClean="0"/>
            <a:t>岗位</a:t>
          </a:r>
          <a:endParaRPr lang="zh-CN" altLang="en-US" dirty="0"/>
        </a:p>
      </dgm:t>
    </dgm:pt>
    <dgm:pt modelId="{4E2DD0E7-EA33-48E8-B0A8-954B6B09C4EC}" type="parTrans" cxnId="{594AD296-730B-4332-88CF-8AE6CE046794}">
      <dgm:prSet/>
      <dgm:spPr/>
    </dgm:pt>
    <dgm:pt modelId="{CC61E1C6-95B4-47F3-946D-D60EC653BF93}" type="sibTrans" cxnId="{594AD296-730B-4332-88CF-8AE6CE046794}">
      <dgm:prSet/>
      <dgm:spPr/>
    </dgm:pt>
    <dgm:pt modelId="{13DECB33-ED91-4CB2-A850-553F35EE14B6}">
      <dgm:prSet phldrT="[文本]"/>
      <dgm:spPr/>
      <dgm:t>
        <a:bodyPr/>
        <a:lstStyle/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C189C621-6D13-4739-AD4D-A98E2CA34812}" type="parTrans" cxnId="{852CB300-C1AB-4925-9D7C-BE5386AF3729}">
      <dgm:prSet/>
      <dgm:spPr/>
    </dgm:pt>
    <dgm:pt modelId="{0AF286FB-E017-48DD-9554-329DFAE6952C}" type="sibTrans" cxnId="{852CB300-C1AB-4925-9D7C-BE5386AF3729}">
      <dgm:prSet/>
      <dgm:spPr/>
    </dgm:pt>
    <dgm:pt modelId="{6F99654D-B36A-4F82-8269-EA442A402B4E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039CF1EB-D139-4BE8-ADD3-245CACFE7E7F}" type="parTrans" cxnId="{D854BB0C-9C15-4CB7-9014-2F5C5324B6B3}">
      <dgm:prSet/>
      <dgm:spPr/>
    </dgm:pt>
    <dgm:pt modelId="{2E3993A2-F2EB-4880-A968-0AA23FBD181F}" type="sibTrans" cxnId="{D854BB0C-9C15-4CB7-9014-2F5C5324B6B3}">
      <dgm:prSet/>
      <dgm:spPr/>
    </dgm:pt>
    <dgm:pt modelId="{46053C53-3C6D-4EBF-896D-93F5E2B4C214}">
      <dgm:prSet phldrT="[文本]"/>
      <dgm:spPr/>
      <dgm:t>
        <a:bodyPr/>
        <a:lstStyle/>
        <a:p>
          <a:r>
            <a:rPr lang="zh-CN" altLang="en-US" dirty="0" smtClean="0"/>
            <a:t>表</a:t>
          </a:r>
          <a:endParaRPr lang="zh-CN" altLang="en-US" dirty="0"/>
        </a:p>
      </dgm:t>
    </dgm:pt>
    <dgm:pt modelId="{91247AE9-13FD-43B5-A513-7C293D8F750F}" type="parTrans" cxnId="{F96071E3-B850-480A-9147-FD2A1693BDFE}">
      <dgm:prSet/>
      <dgm:spPr/>
    </dgm:pt>
    <dgm:pt modelId="{396C34B9-A626-42C7-9C5A-4119D41501E1}" type="sibTrans" cxnId="{F96071E3-B850-480A-9147-FD2A1693BDFE}">
      <dgm:prSet/>
      <dgm:spPr/>
    </dgm:pt>
    <dgm:pt modelId="{3EEDA399-5FDF-480B-8254-CA0CD145DAFF}">
      <dgm:prSet phldrT="[文本]"/>
      <dgm:spPr/>
      <dgm:t>
        <a:bodyPr/>
        <a:lstStyle/>
        <a:p>
          <a:r>
            <a:rPr lang="en-US" altLang="zh-CN" dirty="0" err="1" smtClean="0"/>
            <a:t>activiti</a:t>
          </a:r>
          <a:endParaRPr lang="zh-CN" altLang="en-US" dirty="0"/>
        </a:p>
      </dgm:t>
    </dgm:pt>
    <dgm:pt modelId="{17B8BE90-26F8-453B-B6C0-489EA14A4655}" type="parTrans" cxnId="{EFE7EB05-A98F-4F5D-9390-CF0BBFD0FF63}">
      <dgm:prSet/>
      <dgm:spPr/>
    </dgm:pt>
    <dgm:pt modelId="{678F5D8F-7AF7-4F56-83F2-7E71C3F72A1C}" type="sibTrans" cxnId="{EFE7EB05-A98F-4F5D-9390-CF0BBFD0FF63}">
      <dgm:prSet/>
      <dgm:spPr/>
    </dgm:pt>
    <dgm:pt modelId="{841FB3C5-B1DF-4689-A655-B7A680B7BEA4}" type="pres">
      <dgm:prSet presAssocID="{B9FD91CA-D24D-4884-A0A0-AC0F22C4B57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90DB25-A34D-4765-A819-BB403748D91B}" type="pres">
      <dgm:prSet presAssocID="{7041EEF3-7B22-42F3-8778-416B93CDAE1F}" presName="vertOne" presStyleCnt="0"/>
      <dgm:spPr/>
    </dgm:pt>
    <dgm:pt modelId="{C3241D6A-8A3D-465B-8797-24F0980C3D2F}" type="pres">
      <dgm:prSet presAssocID="{7041EEF3-7B22-42F3-8778-416B93CDAE1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52D523-B21A-47F9-81C5-D7815B9E9F41}" type="pres">
      <dgm:prSet presAssocID="{7041EEF3-7B22-42F3-8778-416B93CDAE1F}" presName="parTransOne" presStyleCnt="0"/>
      <dgm:spPr/>
    </dgm:pt>
    <dgm:pt modelId="{5E77DB8E-7AD6-43BF-AB30-029DE7DB5002}" type="pres">
      <dgm:prSet presAssocID="{7041EEF3-7B22-42F3-8778-416B93CDAE1F}" presName="horzOne" presStyleCnt="0"/>
      <dgm:spPr/>
    </dgm:pt>
    <dgm:pt modelId="{0F4CE70A-867A-4D31-9A9E-58AF1E494C1D}" type="pres">
      <dgm:prSet presAssocID="{9B220219-C74B-4188-B262-E6A367C5F773}" presName="vertTwo" presStyleCnt="0"/>
      <dgm:spPr/>
    </dgm:pt>
    <dgm:pt modelId="{B52CC7DB-DCB5-422F-A861-0CD46218B835}" type="pres">
      <dgm:prSet presAssocID="{9B220219-C74B-4188-B262-E6A367C5F77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372870-798D-40AD-8B31-869537BFC8BC}" type="pres">
      <dgm:prSet presAssocID="{9B220219-C74B-4188-B262-E6A367C5F773}" presName="parTransTwo" presStyleCnt="0"/>
      <dgm:spPr/>
    </dgm:pt>
    <dgm:pt modelId="{4E728462-0BB1-4F4E-8E25-860249332A43}" type="pres">
      <dgm:prSet presAssocID="{9B220219-C74B-4188-B262-E6A367C5F773}" presName="horzTwo" presStyleCnt="0"/>
      <dgm:spPr/>
    </dgm:pt>
    <dgm:pt modelId="{FC35349F-6458-41ED-81BB-8637B58AE63E}" type="pres">
      <dgm:prSet presAssocID="{F44485AB-01AA-4B20-BA6C-22FE27D93608}" presName="vertThree" presStyleCnt="0"/>
      <dgm:spPr/>
    </dgm:pt>
    <dgm:pt modelId="{CAAE8065-9C04-497A-90B2-84FE1C2169F6}" type="pres">
      <dgm:prSet presAssocID="{F44485AB-01AA-4B20-BA6C-22FE27D93608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F1B921-514F-4420-82E3-F1BD5D4A3600}" type="pres">
      <dgm:prSet presAssocID="{F44485AB-01AA-4B20-BA6C-22FE27D93608}" presName="horzThree" presStyleCnt="0"/>
      <dgm:spPr/>
    </dgm:pt>
    <dgm:pt modelId="{A4AC1A7A-E90D-494C-9D9B-653C951E133B}" type="pres">
      <dgm:prSet presAssocID="{3C4D3D37-57D3-4EA6-9D5D-260FA9754744}" presName="sibSpaceThree" presStyleCnt="0"/>
      <dgm:spPr/>
    </dgm:pt>
    <dgm:pt modelId="{C7AD94AC-2085-40F4-AC3D-84445DA97EA8}" type="pres">
      <dgm:prSet presAssocID="{436530FA-5176-4E6A-A15D-D07EA7B3227F}" presName="vertThree" presStyleCnt="0"/>
      <dgm:spPr/>
    </dgm:pt>
    <dgm:pt modelId="{1E5CF841-16C2-42BB-93BC-4822A933D4DD}" type="pres">
      <dgm:prSet presAssocID="{436530FA-5176-4E6A-A15D-D07EA7B3227F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ABF06C-58A4-44E2-B798-45F0C0D4085E}" type="pres">
      <dgm:prSet presAssocID="{436530FA-5176-4E6A-A15D-D07EA7B3227F}" presName="horzThree" presStyleCnt="0"/>
      <dgm:spPr/>
    </dgm:pt>
    <dgm:pt modelId="{1F934FE7-A806-4672-A368-00A1A3A0ACC6}" type="pres">
      <dgm:prSet presAssocID="{0A42E59F-B4B0-4ED4-88E2-6104368F874E}" presName="sibSpaceThree" presStyleCnt="0"/>
      <dgm:spPr/>
    </dgm:pt>
    <dgm:pt modelId="{7B588CB4-2288-488E-B7F0-DF5E7F863551}" type="pres">
      <dgm:prSet presAssocID="{8BA34F9D-FF15-4B4B-8E94-476757B951FA}" presName="vertThree" presStyleCnt="0"/>
      <dgm:spPr/>
    </dgm:pt>
    <dgm:pt modelId="{B8E602FD-3A01-4D7C-B9E7-4A00E3C9524D}" type="pres">
      <dgm:prSet presAssocID="{8BA34F9D-FF15-4B4B-8E94-476757B951FA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C56660-B508-4CAF-A28C-CC82F159D1B6}" type="pres">
      <dgm:prSet presAssocID="{8BA34F9D-FF15-4B4B-8E94-476757B951FA}" presName="horzThree" presStyleCnt="0"/>
      <dgm:spPr/>
    </dgm:pt>
    <dgm:pt modelId="{A56565EB-7E65-435D-A997-D2CD510464A1}" type="pres">
      <dgm:prSet presAssocID="{CC61E1C6-95B4-47F3-946D-D60EC653BF93}" presName="sibSpaceThree" presStyleCnt="0"/>
      <dgm:spPr/>
    </dgm:pt>
    <dgm:pt modelId="{401EF876-66B8-4D0F-9D50-AC233416B734}" type="pres">
      <dgm:prSet presAssocID="{13DECB33-ED91-4CB2-A850-553F35EE14B6}" presName="vertThree" presStyleCnt="0"/>
      <dgm:spPr/>
    </dgm:pt>
    <dgm:pt modelId="{D72A54DA-B95A-495A-BB5A-17F115E22045}" type="pres">
      <dgm:prSet presAssocID="{13DECB33-ED91-4CB2-A850-553F35EE14B6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8D91F2-B83F-4E71-9DD6-93AE67603422}" type="pres">
      <dgm:prSet presAssocID="{13DECB33-ED91-4CB2-A850-553F35EE14B6}" presName="horzThree" presStyleCnt="0"/>
      <dgm:spPr/>
    </dgm:pt>
    <dgm:pt modelId="{D930C494-3157-4147-A41C-4B6B855E9CB8}" type="pres">
      <dgm:prSet presAssocID="{0AF286FB-E017-48DD-9554-329DFAE6952C}" presName="sibSpaceThree" presStyleCnt="0"/>
      <dgm:spPr/>
    </dgm:pt>
    <dgm:pt modelId="{9B15A0DA-FC32-4CA9-8250-1629532BAD2A}" type="pres">
      <dgm:prSet presAssocID="{6F99654D-B36A-4F82-8269-EA442A402B4E}" presName="vertThree" presStyleCnt="0"/>
      <dgm:spPr/>
    </dgm:pt>
    <dgm:pt modelId="{B2F2D493-9600-4CEA-BFBB-D178774FBEF6}" type="pres">
      <dgm:prSet presAssocID="{6F99654D-B36A-4F82-8269-EA442A402B4E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5D3E1D-F455-4192-BB6D-04E5C1A9E7AA}" type="pres">
      <dgm:prSet presAssocID="{6F99654D-B36A-4F82-8269-EA442A402B4E}" presName="horzThree" presStyleCnt="0"/>
      <dgm:spPr/>
    </dgm:pt>
    <dgm:pt modelId="{D44B109E-2636-4AD5-A0E9-E4A649B38503}" type="pres">
      <dgm:prSet presAssocID="{CAD89C41-D17F-469C-9D37-4C6EBB440706}" presName="sibSpaceTwo" presStyleCnt="0"/>
      <dgm:spPr/>
    </dgm:pt>
    <dgm:pt modelId="{AA885797-AB92-4C43-AB70-FE7FA577D142}" type="pres">
      <dgm:prSet presAssocID="{46053C53-3C6D-4EBF-896D-93F5E2B4C214}" presName="vertTwo" presStyleCnt="0"/>
      <dgm:spPr/>
    </dgm:pt>
    <dgm:pt modelId="{F7ABFB1D-5154-438F-AA8C-5BA4C1367A5B}" type="pres">
      <dgm:prSet presAssocID="{46053C53-3C6D-4EBF-896D-93F5E2B4C214}" presName="txTwo" presStyleLbl="node2" presStyleIdx="1" presStyleCnt="3">
        <dgm:presLayoutVars>
          <dgm:chPref val="3"/>
        </dgm:presLayoutVars>
      </dgm:prSet>
      <dgm:spPr/>
    </dgm:pt>
    <dgm:pt modelId="{A124A6D5-8BFD-4981-89FE-F41D633191F4}" type="pres">
      <dgm:prSet presAssocID="{46053C53-3C6D-4EBF-896D-93F5E2B4C214}" presName="horzTwo" presStyleCnt="0"/>
      <dgm:spPr/>
    </dgm:pt>
    <dgm:pt modelId="{55A4EC4E-D33E-47D3-8C8A-4A64EB06CB24}" type="pres">
      <dgm:prSet presAssocID="{396C34B9-A626-42C7-9C5A-4119D41501E1}" presName="sibSpaceTwo" presStyleCnt="0"/>
      <dgm:spPr/>
    </dgm:pt>
    <dgm:pt modelId="{D1CFE1BB-B903-4D73-85C6-57B548D1F754}" type="pres">
      <dgm:prSet presAssocID="{3EEDA399-5FDF-480B-8254-CA0CD145DAFF}" presName="vertTwo" presStyleCnt="0"/>
      <dgm:spPr/>
    </dgm:pt>
    <dgm:pt modelId="{5F73DB84-BF29-4E2E-8026-D78B38A1E161}" type="pres">
      <dgm:prSet presAssocID="{3EEDA399-5FDF-480B-8254-CA0CD145DAFF}" presName="txTwo" presStyleLbl="node2" presStyleIdx="2" presStyleCnt="3">
        <dgm:presLayoutVars>
          <dgm:chPref val="3"/>
        </dgm:presLayoutVars>
      </dgm:prSet>
      <dgm:spPr/>
    </dgm:pt>
    <dgm:pt modelId="{DEE7AEC0-55D7-45C6-B26A-AA20786867F3}" type="pres">
      <dgm:prSet presAssocID="{3EEDA399-5FDF-480B-8254-CA0CD145DAFF}" presName="horzTwo" presStyleCnt="0"/>
      <dgm:spPr/>
    </dgm:pt>
  </dgm:ptLst>
  <dgm:cxnLst>
    <dgm:cxn modelId="{7EE4EF59-0627-409C-A88E-CB871B7F30C9}" type="presOf" srcId="{F44485AB-01AA-4B20-BA6C-22FE27D93608}" destId="{CAAE8065-9C04-497A-90B2-84FE1C2169F6}" srcOrd="0" destOrd="0" presId="urn:microsoft.com/office/officeart/2005/8/layout/hierarchy4"/>
    <dgm:cxn modelId="{4AC880A6-4AF4-43B5-9971-9527BC355B98}" srcId="{9B220219-C74B-4188-B262-E6A367C5F773}" destId="{436530FA-5176-4E6A-A15D-D07EA7B3227F}" srcOrd="1" destOrd="0" parTransId="{319AE54B-DEA1-45AE-9E8D-AA1FC65BF2A1}" sibTransId="{0A42E59F-B4B0-4ED4-88E2-6104368F874E}"/>
    <dgm:cxn modelId="{07E4A6E7-C6AA-4C35-A263-B0B7E8B49DEA}" type="presOf" srcId="{8BA34F9D-FF15-4B4B-8E94-476757B951FA}" destId="{B8E602FD-3A01-4D7C-B9E7-4A00E3C9524D}" srcOrd="0" destOrd="0" presId="urn:microsoft.com/office/officeart/2005/8/layout/hierarchy4"/>
    <dgm:cxn modelId="{A2E5112D-C678-43D2-8AF7-E87FEA0E7281}" type="presOf" srcId="{B9FD91CA-D24D-4884-A0A0-AC0F22C4B57B}" destId="{841FB3C5-B1DF-4689-A655-B7A680B7BEA4}" srcOrd="0" destOrd="0" presId="urn:microsoft.com/office/officeart/2005/8/layout/hierarchy4"/>
    <dgm:cxn modelId="{594AD296-730B-4332-88CF-8AE6CE046794}" srcId="{9B220219-C74B-4188-B262-E6A367C5F773}" destId="{8BA34F9D-FF15-4B4B-8E94-476757B951FA}" srcOrd="2" destOrd="0" parTransId="{4E2DD0E7-EA33-48E8-B0A8-954B6B09C4EC}" sibTransId="{CC61E1C6-95B4-47F3-946D-D60EC653BF93}"/>
    <dgm:cxn modelId="{483FF79D-710E-42CA-A77D-07510F48A114}" type="presOf" srcId="{46053C53-3C6D-4EBF-896D-93F5E2B4C214}" destId="{F7ABFB1D-5154-438F-AA8C-5BA4C1367A5B}" srcOrd="0" destOrd="0" presId="urn:microsoft.com/office/officeart/2005/8/layout/hierarchy4"/>
    <dgm:cxn modelId="{D854BB0C-9C15-4CB7-9014-2F5C5324B6B3}" srcId="{9B220219-C74B-4188-B262-E6A367C5F773}" destId="{6F99654D-B36A-4F82-8269-EA442A402B4E}" srcOrd="4" destOrd="0" parTransId="{039CF1EB-D139-4BE8-ADD3-245CACFE7E7F}" sibTransId="{2E3993A2-F2EB-4880-A968-0AA23FBD181F}"/>
    <dgm:cxn modelId="{3019BDC0-A4A5-4A36-990A-4D97D36F7B31}" type="presOf" srcId="{6F99654D-B36A-4F82-8269-EA442A402B4E}" destId="{B2F2D493-9600-4CEA-BFBB-D178774FBEF6}" srcOrd="0" destOrd="0" presId="urn:microsoft.com/office/officeart/2005/8/layout/hierarchy4"/>
    <dgm:cxn modelId="{65E05BEB-F111-48BC-9BA9-CCC6EF627204}" srcId="{9B220219-C74B-4188-B262-E6A367C5F773}" destId="{F44485AB-01AA-4B20-BA6C-22FE27D93608}" srcOrd="0" destOrd="0" parTransId="{D3472C6D-7BCD-462C-BBE1-0233C5AE083A}" sibTransId="{3C4D3D37-57D3-4EA6-9D5D-260FA9754744}"/>
    <dgm:cxn modelId="{A2F5F15D-6EEE-4B39-A939-86EE6CD591F3}" type="presOf" srcId="{3EEDA399-5FDF-480B-8254-CA0CD145DAFF}" destId="{5F73DB84-BF29-4E2E-8026-D78B38A1E161}" srcOrd="0" destOrd="0" presId="urn:microsoft.com/office/officeart/2005/8/layout/hierarchy4"/>
    <dgm:cxn modelId="{1DC9C9C8-A10B-4306-8F4C-F88E81F3BCD7}" srcId="{B9FD91CA-D24D-4884-A0A0-AC0F22C4B57B}" destId="{7041EEF3-7B22-42F3-8778-416B93CDAE1F}" srcOrd="0" destOrd="0" parTransId="{E8C77411-32BA-4A52-AFD2-53A7C4FD390C}" sibTransId="{5B88DBE2-5150-45FA-BC16-3FCCF1419E1B}"/>
    <dgm:cxn modelId="{8EC86280-08D8-4D04-B08F-2C0B97E03623}" type="presOf" srcId="{7041EEF3-7B22-42F3-8778-416B93CDAE1F}" destId="{C3241D6A-8A3D-465B-8797-24F0980C3D2F}" srcOrd="0" destOrd="0" presId="urn:microsoft.com/office/officeart/2005/8/layout/hierarchy4"/>
    <dgm:cxn modelId="{EFE7EB05-A98F-4F5D-9390-CF0BBFD0FF63}" srcId="{7041EEF3-7B22-42F3-8778-416B93CDAE1F}" destId="{3EEDA399-5FDF-480B-8254-CA0CD145DAFF}" srcOrd="2" destOrd="0" parTransId="{17B8BE90-26F8-453B-B6C0-489EA14A4655}" sibTransId="{678F5D8F-7AF7-4F56-83F2-7E71C3F72A1C}"/>
    <dgm:cxn modelId="{66A2EDD0-7FA7-4828-8F23-7326000E1E2F}" type="presOf" srcId="{436530FA-5176-4E6A-A15D-D07EA7B3227F}" destId="{1E5CF841-16C2-42BB-93BC-4822A933D4DD}" srcOrd="0" destOrd="0" presId="urn:microsoft.com/office/officeart/2005/8/layout/hierarchy4"/>
    <dgm:cxn modelId="{F96071E3-B850-480A-9147-FD2A1693BDFE}" srcId="{7041EEF3-7B22-42F3-8778-416B93CDAE1F}" destId="{46053C53-3C6D-4EBF-896D-93F5E2B4C214}" srcOrd="1" destOrd="0" parTransId="{91247AE9-13FD-43B5-A513-7C293D8F750F}" sibTransId="{396C34B9-A626-42C7-9C5A-4119D41501E1}"/>
    <dgm:cxn modelId="{852CB300-C1AB-4925-9D7C-BE5386AF3729}" srcId="{9B220219-C74B-4188-B262-E6A367C5F773}" destId="{13DECB33-ED91-4CB2-A850-553F35EE14B6}" srcOrd="3" destOrd="0" parTransId="{C189C621-6D13-4739-AD4D-A98E2CA34812}" sibTransId="{0AF286FB-E017-48DD-9554-329DFAE6952C}"/>
    <dgm:cxn modelId="{7E31784B-C384-418B-941A-E4F5117A0F7E}" type="presOf" srcId="{13DECB33-ED91-4CB2-A850-553F35EE14B6}" destId="{D72A54DA-B95A-495A-BB5A-17F115E22045}" srcOrd="0" destOrd="0" presId="urn:microsoft.com/office/officeart/2005/8/layout/hierarchy4"/>
    <dgm:cxn modelId="{DBDA64F4-DE13-49D3-BCB4-109F42D03EEF}" srcId="{7041EEF3-7B22-42F3-8778-416B93CDAE1F}" destId="{9B220219-C74B-4188-B262-E6A367C5F773}" srcOrd="0" destOrd="0" parTransId="{4C7A077E-6054-4C10-9359-BC897ECE2B21}" sibTransId="{CAD89C41-D17F-469C-9D37-4C6EBB440706}"/>
    <dgm:cxn modelId="{40BE2288-2EAD-472C-824C-C9ECBA502B22}" type="presOf" srcId="{9B220219-C74B-4188-B262-E6A367C5F773}" destId="{B52CC7DB-DCB5-422F-A861-0CD46218B835}" srcOrd="0" destOrd="0" presId="urn:microsoft.com/office/officeart/2005/8/layout/hierarchy4"/>
    <dgm:cxn modelId="{67717EB5-0D89-4848-9BE1-C65927B65373}" type="presParOf" srcId="{841FB3C5-B1DF-4689-A655-B7A680B7BEA4}" destId="{F890DB25-A34D-4765-A819-BB403748D91B}" srcOrd="0" destOrd="0" presId="urn:microsoft.com/office/officeart/2005/8/layout/hierarchy4"/>
    <dgm:cxn modelId="{91050D40-4C9F-40F9-B3E8-FC479EE8D2D5}" type="presParOf" srcId="{F890DB25-A34D-4765-A819-BB403748D91B}" destId="{C3241D6A-8A3D-465B-8797-24F0980C3D2F}" srcOrd="0" destOrd="0" presId="urn:microsoft.com/office/officeart/2005/8/layout/hierarchy4"/>
    <dgm:cxn modelId="{27AD3671-6AD9-4107-AF96-86EB40E47202}" type="presParOf" srcId="{F890DB25-A34D-4765-A819-BB403748D91B}" destId="{5252D523-B21A-47F9-81C5-D7815B9E9F41}" srcOrd="1" destOrd="0" presId="urn:microsoft.com/office/officeart/2005/8/layout/hierarchy4"/>
    <dgm:cxn modelId="{9AADC61F-8BBB-4E71-9925-2A0C23942B8A}" type="presParOf" srcId="{F890DB25-A34D-4765-A819-BB403748D91B}" destId="{5E77DB8E-7AD6-43BF-AB30-029DE7DB5002}" srcOrd="2" destOrd="0" presId="urn:microsoft.com/office/officeart/2005/8/layout/hierarchy4"/>
    <dgm:cxn modelId="{0EE79A07-712D-4CE7-8020-22B4775EA8DB}" type="presParOf" srcId="{5E77DB8E-7AD6-43BF-AB30-029DE7DB5002}" destId="{0F4CE70A-867A-4D31-9A9E-58AF1E494C1D}" srcOrd="0" destOrd="0" presId="urn:microsoft.com/office/officeart/2005/8/layout/hierarchy4"/>
    <dgm:cxn modelId="{CDF37A76-08A1-4919-90FE-E47767ADEEAB}" type="presParOf" srcId="{0F4CE70A-867A-4D31-9A9E-58AF1E494C1D}" destId="{B52CC7DB-DCB5-422F-A861-0CD46218B835}" srcOrd="0" destOrd="0" presId="urn:microsoft.com/office/officeart/2005/8/layout/hierarchy4"/>
    <dgm:cxn modelId="{8B0ACDF7-8798-44EF-800C-065B8332CE77}" type="presParOf" srcId="{0F4CE70A-867A-4D31-9A9E-58AF1E494C1D}" destId="{B5372870-798D-40AD-8B31-869537BFC8BC}" srcOrd="1" destOrd="0" presId="urn:microsoft.com/office/officeart/2005/8/layout/hierarchy4"/>
    <dgm:cxn modelId="{8847EC38-FDC3-4146-A504-3DFBEF353804}" type="presParOf" srcId="{0F4CE70A-867A-4D31-9A9E-58AF1E494C1D}" destId="{4E728462-0BB1-4F4E-8E25-860249332A43}" srcOrd="2" destOrd="0" presId="urn:microsoft.com/office/officeart/2005/8/layout/hierarchy4"/>
    <dgm:cxn modelId="{9883D307-1B0F-4B40-A6D0-8F1BFA63E8CD}" type="presParOf" srcId="{4E728462-0BB1-4F4E-8E25-860249332A43}" destId="{FC35349F-6458-41ED-81BB-8637B58AE63E}" srcOrd="0" destOrd="0" presId="urn:microsoft.com/office/officeart/2005/8/layout/hierarchy4"/>
    <dgm:cxn modelId="{CC1A8713-E84E-4705-A907-345B7A829728}" type="presParOf" srcId="{FC35349F-6458-41ED-81BB-8637B58AE63E}" destId="{CAAE8065-9C04-497A-90B2-84FE1C2169F6}" srcOrd="0" destOrd="0" presId="urn:microsoft.com/office/officeart/2005/8/layout/hierarchy4"/>
    <dgm:cxn modelId="{F4D24476-1017-43EB-AB21-8F7692337ECE}" type="presParOf" srcId="{FC35349F-6458-41ED-81BB-8637B58AE63E}" destId="{18F1B921-514F-4420-82E3-F1BD5D4A3600}" srcOrd="1" destOrd="0" presId="urn:microsoft.com/office/officeart/2005/8/layout/hierarchy4"/>
    <dgm:cxn modelId="{06FD85B5-E6CA-45AC-BAD6-A5254BAFD644}" type="presParOf" srcId="{4E728462-0BB1-4F4E-8E25-860249332A43}" destId="{A4AC1A7A-E90D-494C-9D9B-653C951E133B}" srcOrd="1" destOrd="0" presId="urn:microsoft.com/office/officeart/2005/8/layout/hierarchy4"/>
    <dgm:cxn modelId="{1EA4FA8F-5C54-4032-ACF1-07997757A988}" type="presParOf" srcId="{4E728462-0BB1-4F4E-8E25-860249332A43}" destId="{C7AD94AC-2085-40F4-AC3D-84445DA97EA8}" srcOrd="2" destOrd="0" presId="urn:microsoft.com/office/officeart/2005/8/layout/hierarchy4"/>
    <dgm:cxn modelId="{E4741F10-40FC-4D4B-A80B-71B42DC582BD}" type="presParOf" srcId="{C7AD94AC-2085-40F4-AC3D-84445DA97EA8}" destId="{1E5CF841-16C2-42BB-93BC-4822A933D4DD}" srcOrd="0" destOrd="0" presId="urn:microsoft.com/office/officeart/2005/8/layout/hierarchy4"/>
    <dgm:cxn modelId="{6DC6D310-2CD4-490F-820D-3D9D2875E7ED}" type="presParOf" srcId="{C7AD94AC-2085-40F4-AC3D-84445DA97EA8}" destId="{50ABF06C-58A4-44E2-B798-45F0C0D4085E}" srcOrd="1" destOrd="0" presId="urn:microsoft.com/office/officeart/2005/8/layout/hierarchy4"/>
    <dgm:cxn modelId="{4056D63E-F33F-4C36-986E-C448591D3F69}" type="presParOf" srcId="{4E728462-0BB1-4F4E-8E25-860249332A43}" destId="{1F934FE7-A806-4672-A368-00A1A3A0ACC6}" srcOrd="3" destOrd="0" presId="urn:microsoft.com/office/officeart/2005/8/layout/hierarchy4"/>
    <dgm:cxn modelId="{B38B9F7D-C3A9-4B70-BF8C-A49734A18524}" type="presParOf" srcId="{4E728462-0BB1-4F4E-8E25-860249332A43}" destId="{7B588CB4-2288-488E-B7F0-DF5E7F863551}" srcOrd="4" destOrd="0" presId="urn:microsoft.com/office/officeart/2005/8/layout/hierarchy4"/>
    <dgm:cxn modelId="{649BF9F2-FA14-4EA0-A53D-B90E2C3A94E7}" type="presParOf" srcId="{7B588CB4-2288-488E-B7F0-DF5E7F863551}" destId="{B8E602FD-3A01-4D7C-B9E7-4A00E3C9524D}" srcOrd="0" destOrd="0" presId="urn:microsoft.com/office/officeart/2005/8/layout/hierarchy4"/>
    <dgm:cxn modelId="{9557B833-F25B-4079-ABED-E7BA22337B78}" type="presParOf" srcId="{7B588CB4-2288-488E-B7F0-DF5E7F863551}" destId="{0EC56660-B508-4CAF-A28C-CC82F159D1B6}" srcOrd="1" destOrd="0" presId="urn:microsoft.com/office/officeart/2005/8/layout/hierarchy4"/>
    <dgm:cxn modelId="{8CA681D3-1C5F-456D-AC39-11F22444E9F6}" type="presParOf" srcId="{4E728462-0BB1-4F4E-8E25-860249332A43}" destId="{A56565EB-7E65-435D-A997-D2CD510464A1}" srcOrd="5" destOrd="0" presId="urn:microsoft.com/office/officeart/2005/8/layout/hierarchy4"/>
    <dgm:cxn modelId="{B7DC0830-A462-4BBF-A54D-2E2DE17D30C4}" type="presParOf" srcId="{4E728462-0BB1-4F4E-8E25-860249332A43}" destId="{401EF876-66B8-4D0F-9D50-AC233416B734}" srcOrd="6" destOrd="0" presId="urn:microsoft.com/office/officeart/2005/8/layout/hierarchy4"/>
    <dgm:cxn modelId="{DEE520A3-15A9-4CB7-8D91-7BCC3A6EBE41}" type="presParOf" srcId="{401EF876-66B8-4D0F-9D50-AC233416B734}" destId="{D72A54DA-B95A-495A-BB5A-17F115E22045}" srcOrd="0" destOrd="0" presId="urn:microsoft.com/office/officeart/2005/8/layout/hierarchy4"/>
    <dgm:cxn modelId="{2A4A292B-A870-478D-BDEE-2654EB375F1A}" type="presParOf" srcId="{401EF876-66B8-4D0F-9D50-AC233416B734}" destId="{9A8D91F2-B83F-4E71-9DD6-93AE67603422}" srcOrd="1" destOrd="0" presId="urn:microsoft.com/office/officeart/2005/8/layout/hierarchy4"/>
    <dgm:cxn modelId="{7D874A9B-24A1-41E5-A4D6-0DCE467D35A8}" type="presParOf" srcId="{4E728462-0BB1-4F4E-8E25-860249332A43}" destId="{D930C494-3157-4147-A41C-4B6B855E9CB8}" srcOrd="7" destOrd="0" presId="urn:microsoft.com/office/officeart/2005/8/layout/hierarchy4"/>
    <dgm:cxn modelId="{22F83EF4-305B-43B8-B196-6BB941A2F9A5}" type="presParOf" srcId="{4E728462-0BB1-4F4E-8E25-860249332A43}" destId="{9B15A0DA-FC32-4CA9-8250-1629532BAD2A}" srcOrd="8" destOrd="0" presId="urn:microsoft.com/office/officeart/2005/8/layout/hierarchy4"/>
    <dgm:cxn modelId="{44E606FB-A52C-4F37-8BFA-23CAE995A6A9}" type="presParOf" srcId="{9B15A0DA-FC32-4CA9-8250-1629532BAD2A}" destId="{B2F2D493-9600-4CEA-BFBB-D178774FBEF6}" srcOrd="0" destOrd="0" presId="urn:microsoft.com/office/officeart/2005/8/layout/hierarchy4"/>
    <dgm:cxn modelId="{A3D68BBC-7E84-44DA-A9BA-CC28C3DFA140}" type="presParOf" srcId="{9B15A0DA-FC32-4CA9-8250-1629532BAD2A}" destId="{215D3E1D-F455-4192-BB6D-04E5C1A9E7AA}" srcOrd="1" destOrd="0" presId="urn:microsoft.com/office/officeart/2005/8/layout/hierarchy4"/>
    <dgm:cxn modelId="{4464AB3C-FAA7-42D5-AC87-4D651449DC00}" type="presParOf" srcId="{5E77DB8E-7AD6-43BF-AB30-029DE7DB5002}" destId="{D44B109E-2636-4AD5-A0E9-E4A649B38503}" srcOrd="1" destOrd="0" presId="urn:microsoft.com/office/officeart/2005/8/layout/hierarchy4"/>
    <dgm:cxn modelId="{19AFCE03-7FAE-4EA6-BC0D-2E589F3BA1DC}" type="presParOf" srcId="{5E77DB8E-7AD6-43BF-AB30-029DE7DB5002}" destId="{AA885797-AB92-4C43-AB70-FE7FA577D142}" srcOrd="2" destOrd="0" presId="urn:microsoft.com/office/officeart/2005/8/layout/hierarchy4"/>
    <dgm:cxn modelId="{6E85694A-78EA-41DD-BCDF-872C87E37679}" type="presParOf" srcId="{AA885797-AB92-4C43-AB70-FE7FA577D142}" destId="{F7ABFB1D-5154-438F-AA8C-5BA4C1367A5B}" srcOrd="0" destOrd="0" presId="urn:microsoft.com/office/officeart/2005/8/layout/hierarchy4"/>
    <dgm:cxn modelId="{C5DC75F1-C1E0-40C3-AC65-0D31AC015432}" type="presParOf" srcId="{AA885797-AB92-4C43-AB70-FE7FA577D142}" destId="{A124A6D5-8BFD-4981-89FE-F41D633191F4}" srcOrd="1" destOrd="0" presId="urn:microsoft.com/office/officeart/2005/8/layout/hierarchy4"/>
    <dgm:cxn modelId="{62858563-D3C7-4FF5-9276-1711B065A42A}" type="presParOf" srcId="{5E77DB8E-7AD6-43BF-AB30-029DE7DB5002}" destId="{55A4EC4E-D33E-47D3-8C8A-4A64EB06CB24}" srcOrd="3" destOrd="0" presId="urn:microsoft.com/office/officeart/2005/8/layout/hierarchy4"/>
    <dgm:cxn modelId="{5627881E-DBD0-4DAF-BA2B-83DDB0D07B0D}" type="presParOf" srcId="{5E77DB8E-7AD6-43BF-AB30-029DE7DB5002}" destId="{D1CFE1BB-B903-4D73-85C6-57B548D1F754}" srcOrd="4" destOrd="0" presId="urn:microsoft.com/office/officeart/2005/8/layout/hierarchy4"/>
    <dgm:cxn modelId="{F026F354-A0CA-4513-89D1-90E1E2DEFD2C}" type="presParOf" srcId="{D1CFE1BB-B903-4D73-85C6-57B548D1F754}" destId="{5F73DB84-BF29-4E2E-8026-D78B38A1E161}" srcOrd="0" destOrd="0" presId="urn:microsoft.com/office/officeart/2005/8/layout/hierarchy4"/>
    <dgm:cxn modelId="{AD92898E-9C85-45B4-9E7A-9A90E9BD3B5A}" type="presParOf" srcId="{D1CFE1BB-B903-4D73-85C6-57B548D1F754}" destId="{DEE7AEC0-55D7-45C6-B26A-AA20786867F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D4FE46-95EA-4C15-8E82-5A65325A383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94D31A-7CDA-4E15-9738-E9424653A697}">
      <dgm:prSet phldrT="[文本]"/>
      <dgm:spPr/>
      <dgm:t>
        <a:bodyPr/>
        <a:lstStyle/>
        <a:p>
          <a:r>
            <a:rPr lang="zh-CN" altLang="en-US" dirty="0" smtClean="0"/>
            <a:t>消息组件</a:t>
          </a:r>
          <a:endParaRPr lang="zh-CN" altLang="en-US" dirty="0"/>
        </a:p>
      </dgm:t>
    </dgm:pt>
    <dgm:pt modelId="{856DEE7C-DC1C-4882-B86D-2FB4956133ED}" type="parTrans" cxnId="{DD6FAB3E-666F-4E0E-9BCF-24F536B1D953}">
      <dgm:prSet/>
      <dgm:spPr/>
      <dgm:t>
        <a:bodyPr/>
        <a:lstStyle/>
        <a:p>
          <a:endParaRPr lang="zh-CN" altLang="en-US"/>
        </a:p>
      </dgm:t>
    </dgm:pt>
    <dgm:pt modelId="{FDDD85E6-D78C-49DC-9F8C-22715D5990D8}" type="sibTrans" cxnId="{DD6FAB3E-666F-4E0E-9BCF-24F536B1D953}">
      <dgm:prSet/>
      <dgm:spPr/>
      <dgm:t>
        <a:bodyPr/>
        <a:lstStyle/>
        <a:p>
          <a:endParaRPr lang="zh-CN" altLang="en-US"/>
        </a:p>
      </dgm:t>
    </dgm:pt>
    <dgm:pt modelId="{E88377A0-D3F0-4976-B38C-2629C3240CD2}">
      <dgm:prSet phldrT="[文本]"/>
      <dgm:spPr/>
      <dgm:t>
        <a:bodyPr/>
        <a:lstStyle/>
        <a:p>
          <a:r>
            <a:rPr lang="zh-CN" altLang="en-US" dirty="0" smtClean="0"/>
            <a:t>短信</a:t>
          </a:r>
          <a:endParaRPr lang="zh-CN" altLang="en-US" dirty="0"/>
        </a:p>
      </dgm:t>
    </dgm:pt>
    <dgm:pt modelId="{9BCE3F7F-CAFC-4768-9029-381BF31C6958}" type="parTrans" cxnId="{9B0BA280-B899-4FE0-9CAD-A47DB826BB44}">
      <dgm:prSet/>
      <dgm:spPr/>
      <dgm:t>
        <a:bodyPr/>
        <a:lstStyle/>
        <a:p>
          <a:endParaRPr lang="zh-CN" altLang="en-US"/>
        </a:p>
      </dgm:t>
    </dgm:pt>
    <dgm:pt modelId="{5A1E5A98-991C-4293-99BA-D00428689D0B}" type="sibTrans" cxnId="{9B0BA280-B899-4FE0-9CAD-A47DB826BB44}">
      <dgm:prSet/>
      <dgm:spPr/>
      <dgm:t>
        <a:bodyPr/>
        <a:lstStyle/>
        <a:p>
          <a:endParaRPr lang="zh-CN" altLang="en-US"/>
        </a:p>
      </dgm:t>
    </dgm:pt>
    <dgm:pt modelId="{7ED6CD2C-1804-4AF1-81A8-12B59FBD01E6}">
      <dgm:prSet phldrT="[文本]"/>
      <dgm:spPr/>
      <dgm:t>
        <a:bodyPr/>
        <a:lstStyle/>
        <a:p>
          <a:r>
            <a:rPr lang="zh-CN" altLang="en-US" dirty="0" smtClean="0"/>
            <a:t>需注册企业申请阿里短信接口</a:t>
          </a:r>
          <a:endParaRPr lang="zh-CN" altLang="en-US" dirty="0"/>
        </a:p>
      </dgm:t>
    </dgm:pt>
    <dgm:pt modelId="{F3EB7E92-1FA1-4B4A-9BE5-C0AC31DCD970}" type="parTrans" cxnId="{E44DA9E7-BD1A-40D1-89C9-BA2931460AB7}">
      <dgm:prSet/>
      <dgm:spPr/>
      <dgm:t>
        <a:bodyPr/>
        <a:lstStyle/>
        <a:p>
          <a:endParaRPr lang="zh-CN" altLang="en-US"/>
        </a:p>
      </dgm:t>
    </dgm:pt>
    <dgm:pt modelId="{EA2B9DC4-045D-4C9E-B199-96128DEAA77E}" type="sibTrans" cxnId="{E44DA9E7-BD1A-40D1-89C9-BA2931460AB7}">
      <dgm:prSet/>
      <dgm:spPr/>
      <dgm:t>
        <a:bodyPr/>
        <a:lstStyle/>
        <a:p>
          <a:endParaRPr lang="zh-CN" altLang="en-US"/>
        </a:p>
      </dgm:t>
    </dgm:pt>
    <dgm:pt modelId="{86290A88-DE4D-4105-A069-4B35826797CF}">
      <dgm:prSet phldrT="[文本]"/>
      <dgm:spPr/>
      <dgm:t>
        <a:bodyPr/>
        <a:lstStyle/>
        <a:p>
          <a:r>
            <a:rPr lang="zh-CN" altLang="en-US" dirty="0" smtClean="0"/>
            <a:t>在线消息</a:t>
          </a:r>
          <a:endParaRPr lang="zh-CN" altLang="en-US" dirty="0"/>
        </a:p>
      </dgm:t>
    </dgm:pt>
    <dgm:pt modelId="{BA13FA5C-C215-448A-ADFE-D19331C40BB3}" type="parTrans" cxnId="{A073D20A-BD24-42B7-AF69-EE822709F52C}">
      <dgm:prSet/>
      <dgm:spPr/>
      <dgm:t>
        <a:bodyPr/>
        <a:lstStyle/>
        <a:p>
          <a:endParaRPr lang="zh-CN" altLang="en-US"/>
        </a:p>
      </dgm:t>
    </dgm:pt>
    <dgm:pt modelId="{FC9B3BC8-0D7A-4D6A-8713-7E7947036409}" type="sibTrans" cxnId="{A073D20A-BD24-42B7-AF69-EE822709F52C}">
      <dgm:prSet/>
      <dgm:spPr/>
      <dgm:t>
        <a:bodyPr/>
        <a:lstStyle/>
        <a:p>
          <a:endParaRPr lang="zh-CN" altLang="en-US"/>
        </a:p>
      </dgm:t>
    </dgm:pt>
    <dgm:pt modelId="{0CC3C328-4A98-4E78-BBED-D3A577257805}">
      <dgm:prSet phldrT="[文本]"/>
      <dgm:spPr/>
      <dgm:t>
        <a:bodyPr/>
        <a:lstStyle/>
        <a:p>
          <a:r>
            <a:rPr lang="zh-CN" altLang="en-US" dirty="0" smtClean="0"/>
            <a:t>公告</a:t>
          </a:r>
          <a:endParaRPr lang="zh-CN" altLang="en-US" dirty="0"/>
        </a:p>
      </dgm:t>
    </dgm:pt>
    <dgm:pt modelId="{AD503B58-D74E-48A8-BE81-238A8BA364CF}" type="parTrans" cxnId="{D71FEDD1-07EB-4887-9CE6-283FA10D887D}">
      <dgm:prSet/>
      <dgm:spPr/>
      <dgm:t>
        <a:bodyPr/>
        <a:lstStyle/>
        <a:p>
          <a:endParaRPr lang="zh-CN" altLang="en-US"/>
        </a:p>
      </dgm:t>
    </dgm:pt>
    <dgm:pt modelId="{44E9C226-611B-4A05-8AAD-ABEDDCCEE6A4}" type="sibTrans" cxnId="{D71FEDD1-07EB-4887-9CE6-283FA10D887D}">
      <dgm:prSet/>
      <dgm:spPr/>
      <dgm:t>
        <a:bodyPr/>
        <a:lstStyle/>
        <a:p>
          <a:endParaRPr lang="zh-CN" altLang="en-US"/>
        </a:p>
      </dgm:t>
    </dgm:pt>
    <dgm:pt modelId="{FEA2021C-16AD-46CC-AE9A-10621C9E421E}">
      <dgm:prSet phldrT="[文本]"/>
      <dgm:spPr/>
      <dgm:t>
        <a:bodyPr/>
        <a:lstStyle/>
        <a:p>
          <a:r>
            <a:rPr lang="zh-CN" altLang="en-US" dirty="0" smtClean="0"/>
            <a:t>个人消息</a:t>
          </a:r>
          <a:endParaRPr lang="zh-CN" altLang="en-US" dirty="0"/>
        </a:p>
      </dgm:t>
    </dgm:pt>
    <dgm:pt modelId="{F464210F-2578-4060-9EA1-8218FAACAF11}" type="parTrans" cxnId="{104725D8-4DAD-41B6-9FAB-236B675502AD}">
      <dgm:prSet/>
      <dgm:spPr/>
      <dgm:t>
        <a:bodyPr/>
        <a:lstStyle/>
        <a:p>
          <a:endParaRPr lang="zh-CN" altLang="en-US"/>
        </a:p>
      </dgm:t>
    </dgm:pt>
    <dgm:pt modelId="{221902A9-C17A-475D-BD99-72E4389437CC}" type="sibTrans" cxnId="{104725D8-4DAD-41B6-9FAB-236B675502AD}">
      <dgm:prSet/>
      <dgm:spPr/>
      <dgm:t>
        <a:bodyPr/>
        <a:lstStyle/>
        <a:p>
          <a:endParaRPr lang="zh-CN" altLang="en-US"/>
        </a:p>
      </dgm:t>
    </dgm:pt>
    <dgm:pt modelId="{334EF25B-4B68-46F9-B95D-3FBDFA676323}">
      <dgm:prSet phldrT="[文本]"/>
      <dgm:spPr/>
      <dgm:t>
        <a:bodyPr/>
        <a:lstStyle/>
        <a:p>
          <a:r>
            <a:rPr lang="zh-CN" altLang="en-US" dirty="0" smtClean="0"/>
            <a:t>邮件</a:t>
          </a:r>
          <a:endParaRPr lang="zh-CN" altLang="en-US" dirty="0"/>
        </a:p>
      </dgm:t>
    </dgm:pt>
    <dgm:pt modelId="{E0C2A6B1-D50B-44CE-A475-E415AD5E4C93}" type="parTrans" cxnId="{7C555C11-42DE-4BAD-8CC0-C0DBDC7A4052}">
      <dgm:prSet/>
      <dgm:spPr/>
      <dgm:t>
        <a:bodyPr/>
        <a:lstStyle/>
        <a:p>
          <a:endParaRPr lang="zh-CN" altLang="en-US"/>
        </a:p>
      </dgm:t>
    </dgm:pt>
    <dgm:pt modelId="{AD92DB59-3245-484B-804B-7917EB190F6F}" type="sibTrans" cxnId="{7C555C11-42DE-4BAD-8CC0-C0DBDC7A4052}">
      <dgm:prSet/>
      <dgm:spPr/>
      <dgm:t>
        <a:bodyPr/>
        <a:lstStyle/>
        <a:p>
          <a:endParaRPr lang="zh-CN" altLang="en-US"/>
        </a:p>
      </dgm:t>
    </dgm:pt>
    <dgm:pt modelId="{817B5EF7-E303-4019-9CD8-E926C35BC597}">
      <dgm:prSet phldrT="[文本]"/>
      <dgm:spPr/>
      <dgm:t>
        <a:bodyPr/>
        <a:lstStyle/>
        <a:p>
          <a:r>
            <a:rPr lang="zh-CN" altLang="en-US" dirty="0" smtClean="0"/>
            <a:t>微信</a:t>
          </a:r>
          <a:endParaRPr lang="zh-CN" altLang="en-US" dirty="0"/>
        </a:p>
      </dgm:t>
    </dgm:pt>
    <dgm:pt modelId="{BB0AA5AE-C0C3-4257-922B-AD1056C83C82}" type="parTrans" cxnId="{28E91B3E-86C4-4539-8405-057E07D85148}">
      <dgm:prSet/>
      <dgm:spPr/>
      <dgm:t>
        <a:bodyPr/>
        <a:lstStyle/>
        <a:p>
          <a:endParaRPr lang="zh-CN" altLang="en-US"/>
        </a:p>
      </dgm:t>
    </dgm:pt>
    <dgm:pt modelId="{2ABF8E3C-E0DC-48D7-B716-2253C4F2C573}" type="sibTrans" cxnId="{28E91B3E-86C4-4539-8405-057E07D85148}">
      <dgm:prSet/>
      <dgm:spPr/>
      <dgm:t>
        <a:bodyPr/>
        <a:lstStyle/>
        <a:p>
          <a:endParaRPr lang="zh-CN" altLang="en-US"/>
        </a:p>
      </dgm:t>
    </dgm:pt>
    <dgm:pt modelId="{7A2B5A11-8963-4986-8C05-023527CECA93}" type="pres">
      <dgm:prSet presAssocID="{42D4FE46-95EA-4C15-8E82-5A65325A38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375EE3-C6A2-445F-9018-0B248C352F72}" type="pres">
      <dgm:prSet presAssocID="{B894D31A-7CDA-4E15-9738-E9424653A697}" presName="vertOne" presStyleCnt="0"/>
      <dgm:spPr/>
    </dgm:pt>
    <dgm:pt modelId="{EAB17AD7-CA36-4E70-981C-39B23641FC93}" type="pres">
      <dgm:prSet presAssocID="{B894D31A-7CDA-4E15-9738-E9424653A697}" presName="txOne" presStyleLbl="node0" presStyleIdx="0" presStyleCnt="1">
        <dgm:presLayoutVars>
          <dgm:chPref val="3"/>
        </dgm:presLayoutVars>
      </dgm:prSet>
      <dgm:spPr/>
    </dgm:pt>
    <dgm:pt modelId="{DEC5843A-8D60-4806-BBE7-F5EDABA7827A}" type="pres">
      <dgm:prSet presAssocID="{B894D31A-7CDA-4E15-9738-E9424653A697}" presName="parTransOne" presStyleCnt="0"/>
      <dgm:spPr/>
    </dgm:pt>
    <dgm:pt modelId="{D8A9FA01-8488-4AD8-A957-8B6BECFBD402}" type="pres">
      <dgm:prSet presAssocID="{B894D31A-7CDA-4E15-9738-E9424653A697}" presName="horzOne" presStyleCnt="0"/>
      <dgm:spPr/>
    </dgm:pt>
    <dgm:pt modelId="{AE174C23-4738-458E-8AD7-3C80EF428FC5}" type="pres">
      <dgm:prSet presAssocID="{E88377A0-D3F0-4976-B38C-2629C3240CD2}" presName="vertTwo" presStyleCnt="0"/>
      <dgm:spPr/>
    </dgm:pt>
    <dgm:pt modelId="{1EF19B48-048A-4421-AB5D-4B11AE43AA7C}" type="pres">
      <dgm:prSet presAssocID="{E88377A0-D3F0-4976-B38C-2629C3240CD2}" presName="txTwo" presStyleLbl="node2" presStyleIdx="0" presStyleCnt="4">
        <dgm:presLayoutVars>
          <dgm:chPref val="3"/>
        </dgm:presLayoutVars>
      </dgm:prSet>
      <dgm:spPr/>
    </dgm:pt>
    <dgm:pt modelId="{FD72DDC2-1034-4E65-A5A0-261BA3D243BB}" type="pres">
      <dgm:prSet presAssocID="{E88377A0-D3F0-4976-B38C-2629C3240CD2}" presName="parTransTwo" presStyleCnt="0"/>
      <dgm:spPr/>
    </dgm:pt>
    <dgm:pt modelId="{5ADF0406-3695-4F55-8314-8023BFA0194B}" type="pres">
      <dgm:prSet presAssocID="{E88377A0-D3F0-4976-B38C-2629C3240CD2}" presName="horzTwo" presStyleCnt="0"/>
      <dgm:spPr/>
    </dgm:pt>
    <dgm:pt modelId="{43D55A6E-AFBF-4291-BFF0-D76A26B85CB4}" type="pres">
      <dgm:prSet presAssocID="{7ED6CD2C-1804-4AF1-81A8-12B59FBD01E6}" presName="vertThree" presStyleCnt="0"/>
      <dgm:spPr/>
    </dgm:pt>
    <dgm:pt modelId="{6DABA799-0934-44CC-8B5A-A4E99CFD8B28}" type="pres">
      <dgm:prSet presAssocID="{7ED6CD2C-1804-4AF1-81A8-12B59FBD01E6}" presName="txThree" presStyleLbl="node3" presStyleIdx="0" presStyleCnt="3">
        <dgm:presLayoutVars>
          <dgm:chPref val="3"/>
        </dgm:presLayoutVars>
      </dgm:prSet>
      <dgm:spPr/>
    </dgm:pt>
    <dgm:pt modelId="{9E038559-78C7-462F-B156-91E57F9FE327}" type="pres">
      <dgm:prSet presAssocID="{7ED6CD2C-1804-4AF1-81A8-12B59FBD01E6}" presName="horzThree" presStyleCnt="0"/>
      <dgm:spPr/>
    </dgm:pt>
    <dgm:pt modelId="{6C7E275B-94A9-4BBE-A198-72083EA28368}" type="pres">
      <dgm:prSet presAssocID="{5A1E5A98-991C-4293-99BA-D00428689D0B}" presName="sibSpaceTwo" presStyleCnt="0"/>
      <dgm:spPr/>
    </dgm:pt>
    <dgm:pt modelId="{C3BEE8C6-B38A-4BCE-A837-0E580DC7437F}" type="pres">
      <dgm:prSet presAssocID="{86290A88-DE4D-4105-A069-4B35826797CF}" presName="vertTwo" presStyleCnt="0"/>
      <dgm:spPr/>
    </dgm:pt>
    <dgm:pt modelId="{A48DFA77-0F87-4117-A3A9-F9585B701295}" type="pres">
      <dgm:prSet presAssocID="{86290A88-DE4D-4105-A069-4B35826797CF}" presName="txTwo" presStyleLbl="node2" presStyleIdx="1" presStyleCnt="4">
        <dgm:presLayoutVars>
          <dgm:chPref val="3"/>
        </dgm:presLayoutVars>
      </dgm:prSet>
      <dgm:spPr/>
    </dgm:pt>
    <dgm:pt modelId="{8DB2D57A-8ED4-4A13-961E-2044FD3498A6}" type="pres">
      <dgm:prSet presAssocID="{86290A88-DE4D-4105-A069-4B35826797CF}" presName="parTransTwo" presStyleCnt="0"/>
      <dgm:spPr/>
    </dgm:pt>
    <dgm:pt modelId="{0D39D7D3-5E7A-41DB-92CE-BAC8716DDBAB}" type="pres">
      <dgm:prSet presAssocID="{86290A88-DE4D-4105-A069-4B35826797CF}" presName="horzTwo" presStyleCnt="0"/>
      <dgm:spPr/>
    </dgm:pt>
    <dgm:pt modelId="{28E185B3-A069-4DDF-8A4C-3336BF20561A}" type="pres">
      <dgm:prSet presAssocID="{0CC3C328-4A98-4E78-BBED-D3A577257805}" presName="vertThree" presStyleCnt="0"/>
      <dgm:spPr/>
    </dgm:pt>
    <dgm:pt modelId="{5C5777A3-DF90-4DB4-809B-3DE4FD8B2451}" type="pres">
      <dgm:prSet presAssocID="{0CC3C328-4A98-4E78-BBED-D3A577257805}" presName="txThree" presStyleLbl="node3" presStyleIdx="1" presStyleCnt="3">
        <dgm:presLayoutVars>
          <dgm:chPref val="3"/>
        </dgm:presLayoutVars>
      </dgm:prSet>
      <dgm:spPr/>
    </dgm:pt>
    <dgm:pt modelId="{E686B04E-1302-4BD6-9BF1-68E8F28DED16}" type="pres">
      <dgm:prSet presAssocID="{0CC3C328-4A98-4E78-BBED-D3A577257805}" presName="horzThree" presStyleCnt="0"/>
      <dgm:spPr/>
    </dgm:pt>
    <dgm:pt modelId="{6AED2650-7E55-4AAD-A466-6C3CFBCB4EE3}" type="pres">
      <dgm:prSet presAssocID="{44E9C226-611B-4A05-8AAD-ABEDDCCEE6A4}" presName="sibSpaceThree" presStyleCnt="0"/>
      <dgm:spPr/>
    </dgm:pt>
    <dgm:pt modelId="{648CF10F-8799-4F9A-B8CE-2BF07E98B437}" type="pres">
      <dgm:prSet presAssocID="{FEA2021C-16AD-46CC-AE9A-10621C9E421E}" presName="vertThree" presStyleCnt="0"/>
      <dgm:spPr/>
    </dgm:pt>
    <dgm:pt modelId="{BAD8E21A-ED46-40E6-8C80-607CBDAAD7D0}" type="pres">
      <dgm:prSet presAssocID="{FEA2021C-16AD-46CC-AE9A-10621C9E421E}" presName="txThree" presStyleLbl="node3" presStyleIdx="2" presStyleCnt="3">
        <dgm:presLayoutVars>
          <dgm:chPref val="3"/>
        </dgm:presLayoutVars>
      </dgm:prSet>
      <dgm:spPr/>
    </dgm:pt>
    <dgm:pt modelId="{A994350E-072F-42E6-A4A4-34A1A64D5C3B}" type="pres">
      <dgm:prSet presAssocID="{FEA2021C-16AD-46CC-AE9A-10621C9E421E}" presName="horzThree" presStyleCnt="0"/>
      <dgm:spPr/>
    </dgm:pt>
    <dgm:pt modelId="{F89E55AE-433B-4C7F-B2B3-AE00699D7627}" type="pres">
      <dgm:prSet presAssocID="{FC9B3BC8-0D7A-4D6A-8713-7E7947036409}" presName="sibSpaceTwo" presStyleCnt="0"/>
      <dgm:spPr/>
    </dgm:pt>
    <dgm:pt modelId="{A864F887-C84F-431B-96B7-68E654DA5594}" type="pres">
      <dgm:prSet presAssocID="{334EF25B-4B68-46F9-B95D-3FBDFA676323}" presName="vertTwo" presStyleCnt="0"/>
      <dgm:spPr/>
    </dgm:pt>
    <dgm:pt modelId="{1BFA8431-FBB2-4BC0-9B0E-77F51F315C41}" type="pres">
      <dgm:prSet presAssocID="{334EF25B-4B68-46F9-B95D-3FBDFA676323}" presName="txTwo" presStyleLbl="node2" presStyleIdx="2" presStyleCnt="4">
        <dgm:presLayoutVars>
          <dgm:chPref val="3"/>
        </dgm:presLayoutVars>
      </dgm:prSet>
      <dgm:spPr/>
    </dgm:pt>
    <dgm:pt modelId="{D4DB1D6B-306F-44E1-8828-70FEC30FA55F}" type="pres">
      <dgm:prSet presAssocID="{334EF25B-4B68-46F9-B95D-3FBDFA676323}" presName="horzTwo" presStyleCnt="0"/>
      <dgm:spPr/>
    </dgm:pt>
    <dgm:pt modelId="{6FD6BC9F-5E45-4DB9-824A-A8A66981D0E7}" type="pres">
      <dgm:prSet presAssocID="{AD92DB59-3245-484B-804B-7917EB190F6F}" presName="sibSpaceTwo" presStyleCnt="0"/>
      <dgm:spPr/>
    </dgm:pt>
    <dgm:pt modelId="{78219F7D-CE8C-43F8-8FFF-29BB67E74F2E}" type="pres">
      <dgm:prSet presAssocID="{817B5EF7-E303-4019-9CD8-E926C35BC597}" presName="vertTwo" presStyleCnt="0"/>
      <dgm:spPr/>
    </dgm:pt>
    <dgm:pt modelId="{2708E2DA-64CE-4D17-8B23-A985FE280A78}" type="pres">
      <dgm:prSet presAssocID="{817B5EF7-E303-4019-9CD8-E926C35BC597}" presName="txTwo" presStyleLbl="node2" presStyleIdx="3" presStyleCnt="4">
        <dgm:presLayoutVars>
          <dgm:chPref val="3"/>
        </dgm:presLayoutVars>
      </dgm:prSet>
      <dgm:spPr/>
    </dgm:pt>
    <dgm:pt modelId="{0596CE6B-A38E-48F9-9712-1E80D3FD8890}" type="pres">
      <dgm:prSet presAssocID="{817B5EF7-E303-4019-9CD8-E926C35BC597}" presName="horzTwo" presStyleCnt="0"/>
      <dgm:spPr/>
    </dgm:pt>
  </dgm:ptLst>
  <dgm:cxnLst>
    <dgm:cxn modelId="{104725D8-4DAD-41B6-9FAB-236B675502AD}" srcId="{86290A88-DE4D-4105-A069-4B35826797CF}" destId="{FEA2021C-16AD-46CC-AE9A-10621C9E421E}" srcOrd="1" destOrd="0" parTransId="{F464210F-2578-4060-9EA1-8218FAACAF11}" sibTransId="{221902A9-C17A-475D-BD99-72E4389437CC}"/>
    <dgm:cxn modelId="{3C22D075-AD7B-40E0-A528-E0CFA1D929AD}" type="presOf" srcId="{FEA2021C-16AD-46CC-AE9A-10621C9E421E}" destId="{BAD8E21A-ED46-40E6-8C80-607CBDAAD7D0}" srcOrd="0" destOrd="0" presId="urn:microsoft.com/office/officeart/2005/8/layout/hierarchy4"/>
    <dgm:cxn modelId="{9D4C40DE-8FA6-4AD6-B98E-85A5EC82E1D6}" type="presOf" srcId="{334EF25B-4B68-46F9-B95D-3FBDFA676323}" destId="{1BFA8431-FBB2-4BC0-9B0E-77F51F315C41}" srcOrd="0" destOrd="0" presId="urn:microsoft.com/office/officeart/2005/8/layout/hierarchy4"/>
    <dgm:cxn modelId="{463616DA-1E5E-44BD-ABAA-146DE011FD02}" type="presOf" srcId="{7ED6CD2C-1804-4AF1-81A8-12B59FBD01E6}" destId="{6DABA799-0934-44CC-8B5A-A4E99CFD8B28}" srcOrd="0" destOrd="0" presId="urn:microsoft.com/office/officeart/2005/8/layout/hierarchy4"/>
    <dgm:cxn modelId="{CDE44A05-39AF-4CFD-A8EB-B0358242D35A}" type="presOf" srcId="{86290A88-DE4D-4105-A069-4B35826797CF}" destId="{A48DFA77-0F87-4117-A3A9-F9585B701295}" srcOrd="0" destOrd="0" presId="urn:microsoft.com/office/officeart/2005/8/layout/hierarchy4"/>
    <dgm:cxn modelId="{03C6E55D-C7FC-48BF-A177-AD50A3A2BB9D}" type="presOf" srcId="{0CC3C328-4A98-4E78-BBED-D3A577257805}" destId="{5C5777A3-DF90-4DB4-809B-3DE4FD8B2451}" srcOrd="0" destOrd="0" presId="urn:microsoft.com/office/officeart/2005/8/layout/hierarchy4"/>
    <dgm:cxn modelId="{7C555C11-42DE-4BAD-8CC0-C0DBDC7A4052}" srcId="{B894D31A-7CDA-4E15-9738-E9424653A697}" destId="{334EF25B-4B68-46F9-B95D-3FBDFA676323}" srcOrd="2" destOrd="0" parTransId="{E0C2A6B1-D50B-44CE-A475-E415AD5E4C93}" sibTransId="{AD92DB59-3245-484B-804B-7917EB190F6F}"/>
    <dgm:cxn modelId="{28E91B3E-86C4-4539-8405-057E07D85148}" srcId="{B894D31A-7CDA-4E15-9738-E9424653A697}" destId="{817B5EF7-E303-4019-9CD8-E926C35BC597}" srcOrd="3" destOrd="0" parTransId="{BB0AA5AE-C0C3-4257-922B-AD1056C83C82}" sibTransId="{2ABF8E3C-E0DC-48D7-B716-2253C4F2C573}"/>
    <dgm:cxn modelId="{D71FEDD1-07EB-4887-9CE6-283FA10D887D}" srcId="{86290A88-DE4D-4105-A069-4B35826797CF}" destId="{0CC3C328-4A98-4E78-BBED-D3A577257805}" srcOrd="0" destOrd="0" parTransId="{AD503B58-D74E-48A8-BE81-238A8BA364CF}" sibTransId="{44E9C226-611B-4A05-8AAD-ABEDDCCEE6A4}"/>
    <dgm:cxn modelId="{05008261-90BE-4ADB-9568-9E77BD5A7B17}" type="presOf" srcId="{42D4FE46-95EA-4C15-8E82-5A65325A383A}" destId="{7A2B5A11-8963-4986-8C05-023527CECA93}" srcOrd="0" destOrd="0" presId="urn:microsoft.com/office/officeart/2005/8/layout/hierarchy4"/>
    <dgm:cxn modelId="{83CD721C-174B-42DE-83EB-778F2C8172F4}" type="presOf" srcId="{B894D31A-7CDA-4E15-9738-E9424653A697}" destId="{EAB17AD7-CA36-4E70-981C-39B23641FC93}" srcOrd="0" destOrd="0" presId="urn:microsoft.com/office/officeart/2005/8/layout/hierarchy4"/>
    <dgm:cxn modelId="{E44DA9E7-BD1A-40D1-89C9-BA2931460AB7}" srcId="{E88377A0-D3F0-4976-B38C-2629C3240CD2}" destId="{7ED6CD2C-1804-4AF1-81A8-12B59FBD01E6}" srcOrd="0" destOrd="0" parTransId="{F3EB7E92-1FA1-4B4A-9BE5-C0AC31DCD970}" sibTransId="{EA2B9DC4-045D-4C9E-B199-96128DEAA77E}"/>
    <dgm:cxn modelId="{DD6FAB3E-666F-4E0E-9BCF-24F536B1D953}" srcId="{42D4FE46-95EA-4C15-8E82-5A65325A383A}" destId="{B894D31A-7CDA-4E15-9738-E9424653A697}" srcOrd="0" destOrd="0" parTransId="{856DEE7C-DC1C-4882-B86D-2FB4956133ED}" sibTransId="{FDDD85E6-D78C-49DC-9F8C-22715D5990D8}"/>
    <dgm:cxn modelId="{FA960A9C-B5E1-4D29-B86B-41F8A824F792}" type="presOf" srcId="{817B5EF7-E303-4019-9CD8-E926C35BC597}" destId="{2708E2DA-64CE-4D17-8B23-A985FE280A78}" srcOrd="0" destOrd="0" presId="urn:microsoft.com/office/officeart/2005/8/layout/hierarchy4"/>
    <dgm:cxn modelId="{A073D20A-BD24-42B7-AF69-EE822709F52C}" srcId="{B894D31A-7CDA-4E15-9738-E9424653A697}" destId="{86290A88-DE4D-4105-A069-4B35826797CF}" srcOrd="1" destOrd="0" parTransId="{BA13FA5C-C215-448A-ADFE-D19331C40BB3}" sibTransId="{FC9B3BC8-0D7A-4D6A-8713-7E7947036409}"/>
    <dgm:cxn modelId="{9B0BA280-B899-4FE0-9CAD-A47DB826BB44}" srcId="{B894D31A-7CDA-4E15-9738-E9424653A697}" destId="{E88377A0-D3F0-4976-B38C-2629C3240CD2}" srcOrd="0" destOrd="0" parTransId="{9BCE3F7F-CAFC-4768-9029-381BF31C6958}" sibTransId="{5A1E5A98-991C-4293-99BA-D00428689D0B}"/>
    <dgm:cxn modelId="{34D5E2F3-2474-470C-8886-CF06BB2E48AF}" type="presOf" srcId="{E88377A0-D3F0-4976-B38C-2629C3240CD2}" destId="{1EF19B48-048A-4421-AB5D-4B11AE43AA7C}" srcOrd="0" destOrd="0" presId="urn:microsoft.com/office/officeart/2005/8/layout/hierarchy4"/>
    <dgm:cxn modelId="{781CA0A5-38EB-4021-8619-FEEF56FABA22}" type="presParOf" srcId="{7A2B5A11-8963-4986-8C05-023527CECA93}" destId="{E8375EE3-C6A2-445F-9018-0B248C352F72}" srcOrd="0" destOrd="0" presId="urn:microsoft.com/office/officeart/2005/8/layout/hierarchy4"/>
    <dgm:cxn modelId="{E2C51633-81A6-42D7-9F41-A2CED8F648B7}" type="presParOf" srcId="{E8375EE3-C6A2-445F-9018-0B248C352F72}" destId="{EAB17AD7-CA36-4E70-981C-39B23641FC93}" srcOrd="0" destOrd="0" presId="urn:microsoft.com/office/officeart/2005/8/layout/hierarchy4"/>
    <dgm:cxn modelId="{853872EB-4FAF-499F-9B66-0ED14C7CFC49}" type="presParOf" srcId="{E8375EE3-C6A2-445F-9018-0B248C352F72}" destId="{DEC5843A-8D60-4806-BBE7-F5EDABA7827A}" srcOrd="1" destOrd="0" presId="urn:microsoft.com/office/officeart/2005/8/layout/hierarchy4"/>
    <dgm:cxn modelId="{20CB5DE6-0C5F-4619-B421-6B1E987B1B2F}" type="presParOf" srcId="{E8375EE3-C6A2-445F-9018-0B248C352F72}" destId="{D8A9FA01-8488-4AD8-A957-8B6BECFBD402}" srcOrd="2" destOrd="0" presId="urn:microsoft.com/office/officeart/2005/8/layout/hierarchy4"/>
    <dgm:cxn modelId="{109BF354-5A8E-476F-955B-4718B4C3F75A}" type="presParOf" srcId="{D8A9FA01-8488-4AD8-A957-8B6BECFBD402}" destId="{AE174C23-4738-458E-8AD7-3C80EF428FC5}" srcOrd="0" destOrd="0" presId="urn:microsoft.com/office/officeart/2005/8/layout/hierarchy4"/>
    <dgm:cxn modelId="{AA008AEF-6532-4BFB-96B5-506C50FC5621}" type="presParOf" srcId="{AE174C23-4738-458E-8AD7-3C80EF428FC5}" destId="{1EF19B48-048A-4421-AB5D-4B11AE43AA7C}" srcOrd="0" destOrd="0" presId="urn:microsoft.com/office/officeart/2005/8/layout/hierarchy4"/>
    <dgm:cxn modelId="{A6DF61C5-F9DF-4491-84AB-CA63BABB0C4C}" type="presParOf" srcId="{AE174C23-4738-458E-8AD7-3C80EF428FC5}" destId="{FD72DDC2-1034-4E65-A5A0-261BA3D243BB}" srcOrd="1" destOrd="0" presId="urn:microsoft.com/office/officeart/2005/8/layout/hierarchy4"/>
    <dgm:cxn modelId="{7D3646FE-65EA-4AE2-A26E-887721DDF0EC}" type="presParOf" srcId="{AE174C23-4738-458E-8AD7-3C80EF428FC5}" destId="{5ADF0406-3695-4F55-8314-8023BFA0194B}" srcOrd="2" destOrd="0" presId="urn:microsoft.com/office/officeart/2005/8/layout/hierarchy4"/>
    <dgm:cxn modelId="{04BCD898-EC17-4295-909E-73C060456E63}" type="presParOf" srcId="{5ADF0406-3695-4F55-8314-8023BFA0194B}" destId="{43D55A6E-AFBF-4291-BFF0-D76A26B85CB4}" srcOrd="0" destOrd="0" presId="urn:microsoft.com/office/officeart/2005/8/layout/hierarchy4"/>
    <dgm:cxn modelId="{03BBA18C-D553-4D2F-9C4E-32D1265E2778}" type="presParOf" srcId="{43D55A6E-AFBF-4291-BFF0-D76A26B85CB4}" destId="{6DABA799-0934-44CC-8B5A-A4E99CFD8B28}" srcOrd="0" destOrd="0" presId="urn:microsoft.com/office/officeart/2005/8/layout/hierarchy4"/>
    <dgm:cxn modelId="{4740C2B2-BC03-435A-8C94-4A419F0C5D56}" type="presParOf" srcId="{43D55A6E-AFBF-4291-BFF0-D76A26B85CB4}" destId="{9E038559-78C7-462F-B156-91E57F9FE327}" srcOrd="1" destOrd="0" presId="urn:microsoft.com/office/officeart/2005/8/layout/hierarchy4"/>
    <dgm:cxn modelId="{BCAF0F1F-4840-4EE2-B1DC-18EF723ED978}" type="presParOf" srcId="{D8A9FA01-8488-4AD8-A957-8B6BECFBD402}" destId="{6C7E275B-94A9-4BBE-A198-72083EA28368}" srcOrd="1" destOrd="0" presId="urn:microsoft.com/office/officeart/2005/8/layout/hierarchy4"/>
    <dgm:cxn modelId="{6BF3D5A7-E220-4AD7-9435-8B8A4332BFBE}" type="presParOf" srcId="{D8A9FA01-8488-4AD8-A957-8B6BECFBD402}" destId="{C3BEE8C6-B38A-4BCE-A837-0E580DC7437F}" srcOrd="2" destOrd="0" presId="urn:microsoft.com/office/officeart/2005/8/layout/hierarchy4"/>
    <dgm:cxn modelId="{111B4527-9043-4395-BD70-8BE09FD0443A}" type="presParOf" srcId="{C3BEE8C6-B38A-4BCE-A837-0E580DC7437F}" destId="{A48DFA77-0F87-4117-A3A9-F9585B701295}" srcOrd="0" destOrd="0" presId="urn:microsoft.com/office/officeart/2005/8/layout/hierarchy4"/>
    <dgm:cxn modelId="{8B32DF78-2829-4032-A831-E3AEAE00EBB2}" type="presParOf" srcId="{C3BEE8C6-B38A-4BCE-A837-0E580DC7437F}" destId="{8DB2D57A-8ED4-4A13-961E-2044FD3498A6}" srcOrd="1" destOrd="0" presId="urn:microsoft.com/office/officeart/2005/8/layout/hierarchy4"/>
    <dgm:cxn modelId="{25C6B548-F5CE-4458-A448-2E29BA4D395C}" type="presParOf" srcId="{C3BEE8C6-B38A-4BCE-A837-0E580DC7437F}" destId="{0D39D7D3-5E7A-41DB-92CE-BAC8716DDBAB}" srcOrd="2" destOrd="0" presId="urn:microsoft.com/office/officeart/2005/8/layout/hierarchy4"/>
    <dgm:cxn modelId="{E54B0BC8-D681-4850-AD29-E039196F5F90}" type="presParOf" srcId="{0D39D7D3-5E7A-41DB-92CE-BAC8716DDBAB}" destId="{28E185B3-A069-4DDF-8A4C-3336BF20561A}" srcOrd="0" destOrd="0" presId="urn:microsoft.com/office/officeart/2005/8/layout/hierarchy4"/>
    <dgm:cxn modelId="{D0B49507-202F-4C1E-96A4-658B19B9853C}" type="presParOf" srcId="{28E185B3-A069-4DDF-8A4C-3336BF20561A}" destId="{5C5777A3-DF90-4DB4-809B-3DE4FD8B2451}" srcOrd="0" destOrd="0" presId="urn:microsoft.com/office/officeart/2005/8/layout/hierarchy4"/>
    <dgm:cxn modelId="{A94095CF-C710-4805-BA1A-01B8CE78C434}" type="presParOf" srcId="{28E185B3-A069-4DDF-8A4C-3336BF20561A}" destId="{E686B04E-1302-4BD6-9BF1-68E8F28DED16}" srcOrd="1" destOrd="0" presId="urn:microsoft.com/office/officeart/2005/8/layout/hierarchy4"/>
    <dgm:cxn modelId="{2AB9654B-49CF-47CE-B4E7-600E898DC209}" type="presParOf" srcId="{0D39D7D3-5E7A-41DB-92CE-BAC8716DDBAB}" destId="{6AED2650-7E55-4AAD-A466-6C3CFBCB4EE3}" srcOrd="1" destOrd="0" presId="urn:microsoft.com/office/officeart/2005/8/layout/hierarchy4"/>
    <dgm:cxn modelId="{945CAC58-FCA6-47B4-981E-5B0DAA4D5ABE}" type="presParOf" srcId="{0D39D7D3-5E7A-41DB-92CE-BAC8716DDBAB}" destId="{648CF10F-8799-4F9A-B8CE-2BF07E98B437}" srcOrd="2" destOrd="0" presId="urn:microsoft.com/office/officeart/2005/8/layout/hierarchy4"/>
    <dgm:cxn modelId="{3A15C8CB-0374-4FAD-B580-29DE4D7E6667}" type="presParOf" srcId="{648CF10F-8799-4F9A-B8CE-2BF07E98B437}" destId="{BAD8E21A-ED46-40E6-8C80-607CBDAAD7D0}" srcOrd="0" destOrd="0" presId="urn:microsoft.com/office/officeart/2005/8/layout/hierarchy4"/>
    <dgm:cxn modelId="{00118621-7DAD-4C98-A10C-FB951FD106EC}" type="presParOf" srcId="{648CF10F-8799-4F9A-B8CE-2BF07E98B437}" destId="{A994350E-072F-42E6-A4A4-34A1A64D5C3B}" srcOrd="1" destOrd="0" presId="urn:microsoft.com/office/officeart/2005/8/layout/hierarchy4"/>
    <dgm:cxn modelId="{AD615326-79EC-4792-8B22-B2BD787C75B4}" type="presParOf" srcId="{D8A9FA01-8488-4AD8-A957-8B6BECFBD402}" destId="{F89E55AE-433B-4C7F-B2B3-AE00699D7627}" srcOrd="3" destOrd="0" presId="urn:microsoft.com/office/officeart/2005/8/layout/hierarchy4"/>
    <dgm:cxn modelId="{FB588650-D891-4CA0-814C-48A94F4B0FD3}" type="presParOf" srcId="{D8A9FA01-8488-4AD8-A957-8B6BECFBD402}" destId="{A864F887-C84F-431B-96B7-68E654DA5594}" srcOrd="4" destOrd="0" presId="urn:microsoft.com/office/officeart/2005/8/layout/hierarchy4"/>
    <dgm:cxn modelId="{CC20835D-8A4F-49E7-AE8D-F4D5C1F669C3}" type="presParOf" srcId="{A864F887-C84F-431B-96B7-68E654DA5594}" destId="{1BFA8431-FBB2-4BC0-9B0E-77F51F315C41}" srcOrd="0" destOrd="0" presId="urn:microsoft.com/office/officeart/2005/8/layout/hierarchy4"/>
    <dgm:cxn modelId="{7FE96C6F-4C4C-4F2C-A423-8095E3B949E3}" type="presParOf" srcId="{A864F887-C84F-431B-96B7-68E654DA5594}" destId="{D4DB1D6B-306F-44E1-8828-70FEC30FA55F}" srcOrd="1" destOrd="0" presId="urn:microsoft.com/office/officeart/2005/8/layout/hierarchy4"/>
    <dgm:cxn modelId="{9A958634-8166-4283-8160-4B95C4DDE48F}" type="presParOf" srcId="{D8A9FA01-8488-4AD8-A957-8B6BECFBD402}" destId="{6FD6BC9F-5E45-4DB9-824A-A8A66981D0E7}" srcOrd="5" destOrd="0" presId="urn:microsoft.com/office/officeart/2005/8/layout/hierarchy4"/>
    <dgm:cxn modelId="{C81C88BB-F4C0-4053-8425-C0DA8B35CBAD}" type="presParOf" srcId="{D8A9FA01-8488-4AD8-A957-8B6BECFBD402}" destId="{78219F7D-CE8C-43F8-8FFF-29BB67E74F2E}" srcOrd="6" destOrd="0" presId="urn:microsoft.com/office/officeart/2005/8/layout/hierarchy4"/>
    <dgm:cxn modelId="{25AD5310-46B3-4548-A1FA-300C2F1891C2}" type="presParOf" srcId="{78219F7D-CE8C-43F8-8FFF-29BB67E74F2E}" destId="{2708E2DA-64CE-4D17-8B23-A985FE280A78}" srcOrd="0" destOrd="0" presId="urn:microsoft.com/office/officeart/2005/8/layout/hierarchy4"/>
    <dgm:cxn modelId="{F51E96D1-1003-4134-9E3F-784D0A07E680}" type="presParOf" srcId="{78219F7D-CE8C-43F8-8FFF-29BB67E74F2E}" destId="{0596CE6B-A38E-48F9-9712-1E80D3FD889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87571B-FD93-4B21-82F8-56DB3E477921}">
      <dsp:nvSpPr>
        <dsp:cNvPr id="0" name=""/>
        <dsp:cNvSpPr/>
      </dsp:nvSpPr>
      <dsp:spPr>
        <a:xfrm>
          <a:off x="2250" y="1500"/>
          <a:ext cx="6091499" cy="1948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规则引擎</a:t>
          </a:r>
          <a:endParaRPr lang="zh-CN" altLang="en-US" sz="6500" kern="1200" dirty="0"/>
        </a:p>
      </dsp:txBody>
      <dsp:txXfrm>
        <a:off x="2250" y="1500"/>
        <a:ext cx="6091499" cy="1948656"/>
      </dsp:txXfrm>
    </dsp:sp>
    <dsp:sp modelId="{24C776DA-550F-49C3-91BE-CA26BBED5334}">
      <dsp:nvSpPr>
        <dsp:cNvPr id="0" name=""/>
        <dsp:cNvSpPr/>
      </dsp:nvSpPr>
      <dsp:spPr>
        <a:xfrm>
          <a:off x="2250" y="2113843"/>
          <a:ext cx="2922984" cy="1948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2250" y="2113843"/>
        <a:ext cx="2922984" cy="1948656"/>
      </dsp:txXfrm>
    </dsp:sp>
    <dsp:sp modelId="{E77A2625-1B7F-4303-9F69-C14EAD187686}">
      <dsp:nvSpPr>
        <dsp:cNvPr id="0" name=""/>
        <dsp:cNvSpPr/>
      </dsp:nvSpPr>
      <dsp:spPr>
        <a:xfrm>
          <a:off x="3170765" y="2113843"/>
          <a:ext cx="2922984" cy="1948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3170765" y="2113843"/>
        <a:ext cx="2922984" cy="194865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241D6A-8A3D-465B-8797-24F0980C3D2F}">
      <dsp:nvSpPr>
        <dsp:cNvPr id="0" name=""/>
        <dsp:cNvSpPr/>
      </dsp:nvSpPr>
      <dsp:spPr>
        <a:xfrm>
          <a:off x="1869" y="1460"/>
          <a:ext cx="609226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流程组件</a:t>
          </a:r>
          <a:endParaRPr lang="zh-CN" altLang="en-US" sz="5300" kern="1200" dirty="0"/>
        </a:p>
      </dsp:txBody>
      <dsp:txXfrm>
        <a:off x="1869" y="1460"/>
        <a:ext cx="6092261" cy="1281906"/>
      </dsp:txXfrm>
    </dsp:sp>
    <dsp:sp modelId="{B52CC7DB-DCB5-422F-A861-0CD46218B835}">
      <dsp:nvSpPr>
        <dsp:cNvPr id="0" name=""/>
        <dsp:cNvSpPr/>
      </dsp:nvSpPr>
      <dsp:spPr>
        <a:xfrm>
          <a:off x="1869" y="1391046"/>
          <a:ext cx="4291822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流程节点选择</a:t>
          </a:r>
          <a:endParaRPr lang="zh-CN" altLang="en-US" sz="1800" kern="1200" dirty="0"/>
        </a:p>
      </dsp:txBody>
      <dsp:txXfrm>
        <a:off x="1869" y="1391046"/>
        <a:ext cx="4291822" cy="1281906"/>
      </dsp:txXfrm>
    </dsp:sp>
    <dsp:sp modelId="{CAAE8065-9C04-497A-90B2-84FE1C2169F6}">
      <dsp:nvSpPr>
        <dsp:cNvPr id="0" name=""/>
        <dsp:cNvSpPr/>
      </dsp:nvSpPr>
      <dsp:spPr>
        <a:xfrm>
          <a:off x="1869" y="2780633"/>
          <a:ext cx="830460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机构</a:t>
          </a:r>
          <a:endParaRPr lang="zh-CN" altLang="en-US" sz="1800" kern="1200" dirty="0"/>
        </a:p>
      </dsp:txBody>
      <dsp:txXfrm>
        <a:off x="1869" y="2780633"/>
        <a:ext cx="830460" cy="1281906"/>
      </dsp:txXfrm>
    </dsp:sp>
    <dsp:sp modelId="{1E5CF841-16C2-42BB-93BC-4822A933D4DD}">
      <dsp:nvSpPr>
        <dsp:cNvPr id="0" name=""/>
        <dsp:cNvSpPr/>
      </dsp:nvSpPr>
      <dsp:spPr>
        <a:xfrm>
          <a:off x="867209" y="2780633"/>
          <a:ext cx="830460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部门</a:t>
          </a:r>
          <a:endParaRPr lang="zh-CN" altLang="en-US" sz="1800" kern="1200" dirty="0"/>
        </a:p>
      </dsp:txBody>
      <dsp:txXfrm>
        <a:off x="867209" y="2780633"/>
        <a:ext cx="830460" cy="1281906"/>
      </dsp:txXfrm>
    </dsp:sp>
    <dsp:sp modelId="{B8E602FD-3A01-4D7C-B9E7-4A00E3C9524D}">
      <dsp:nvSpPr>
        <dsp:cNvPr id="0" name=""/>
        <dsp:cNvSpPr/>
      </dsp:nvSpPr>
      <dsp:spPr>
        <a:xfrm>
          <a:off x="1732549" y="2780633"/>
          <a:ext cx="830460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岗位</a:t>
          </a:r>
          <a:endParaRPr lang="zh-CN" altLang="en-US" sz="1800" kern="1200" dirty="0"/>
        </a:p>
      </dsp:txBody>
      <dsp:txXfrm>
        <a:off x="1732549" y="2780633"/>
        <a:ext cx="830460" cy="1281906"/>
      </dsp:txXfrm>
    </dsp:sp>
    <dsp:sp modelId="{D72A54DA-B95A-495A-BB5A-17F115E22045}">
      <dsp:nvSpPr>
        <dsp:cNvPr id="0" name=""/>
        <dsp:cNvSpPr/>
      </dsp:nvSpPr>
      <dsp:spPr>
        <a:xfrm>
          <a:off x="2597890" y="2780633"/>
          <a:ext cx="830460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角色</a:t>
          </a:r>
          <a:endParaRPr lang="zh-CN" altLang="en-US" sz="1800" kern="1200" dirty="0"/>
        </a:p>
      </dsp:txBody>
      <dsp:txXfrm>
        <a:off x="2597890" y="2780633"/>
        <a:ext cx="830460" cy="1281906"/>
      </dsp:txXfrm>
    </dsp:sp>
    <dsp:sp modelId="{B2F2D493-9600-4CEA-BFBB-D178774FBEF6}">
      <dsp:nvSpPr>
        <dsp:cNvPr id="0" name=""/>
        <dsp:cNvSpPr/>
      </dsp:nvSpPr>
      <dsp:spPr>
        <a:xfrm>
          <a:off x="3463230" y="2780633"/>
          <a:ext cx="830460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</a:t>
          </a:r>
          <a:endParaRPr lang="zh-CN" altLang="en-US" sz="1800" kern="1200" dirty="0"/>
        </a:p>
      </dsp:txBody>
      <dsp:txXfrm>
        <a:off x="3463230" y="2780633"/>
        <a:ext cx="830460" cy="1281906"/>
      </dsp:txXfrm>
    </dsp:sp>
    <dsp:sp modelId="{F7ABFB1D-5154-438F-AA8C-5BA4C1367A5B}">
      <dsp:nvSpPr>
        <dsp:cNvPr id="0" name=""/>
        <dsp:cNvSpPr/>
      </dsp:nvSpPr>
      <dsp:spPr>
        <a:xfrm>
          <a:off x="4363450" y="1391046"/>
          <a:ext cx="830460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表</a:t>
          </a:r>
          <a:endParaRPr lang="zh-CN" altLang="en-US" sz="1800" kern="1200" dirty="0"/>
        </a:p>
      </dsp:txBody>
      <dsp:txXfrm>
        <a:off x="4363450" y="1391046"/>
        <a:ext cx="830460" cy="1281906"/>
      </dsp:txXfrm>
    </dsp:sp>
    <dsp:sp modelId="{5F73DB84-BF29-4E2E-8026-D78B38A1E161}">
      <dsp:nvSpPr>
        <dsp:cNvPr id="0" name=""/>
        <dsp:cNvSpPr/>
      </dsp:nvSpPr>
      <dsp:spPr>
        <a:xfrm>
          <a:off x="5263669" y="1391046"/>
          <a:ext cx="830460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activiti</a:t>
          </a:r>
          <a:endParaRPr lang="zh-CN" altLang="en-US" sz="1800" kern="1200" dirty="0"/>
        </a:p>
      </dsp:txBody>
      <dsp:txXfrm>
        <a:off x="5263669" y="1391046"/>
        <a:ext cx="830460" cy="128190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B17AD7-CA36-4E70-981C-39B23641FC93}">
      <dsp:nvSpPr>
        <dsp:cNvPr id="0" name=""/>
        <dsp:cNvSpPr/>
      </dsp:nvSpPr>
      <dsp:spPr>
        <a:xfrm>
          <a:off x="2781" y="1460"/>
          <a:ext cx="6090436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消息组件</a:t>
          </a:r>
          <a:endParaRPr lang="zh-CN" altLang="en-US" sz="5300" kern="1200" dirty="0"/>
        </a:p>
      </dsp:txBody>
      <dsp:txXfrm>
        <a:off x="2781" y="1460"/>
        <a:ext cx="6090436" cy="1281906"/>
      </dsp:txXfrm>
    </dsp:sp>
    <dsp:sp modelId="{1EF19B48-048A-4421-AB5D-4B11AE43AA7C}">
      <dsp:nvSpPr>
        <dsp:cNvPr id="0" name=""/>
        <dsp:cNvSpPr/>
      </dsp:nvSpPr>
      <dsp:spPr>
        <a:xfrm>
          <a:off x="2781" y="1391046"/>
          <a:ext cx="115044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短信</a:t>
          </a:r>
          <a:endParaRPr lang="zh-CN" altLang="en-US" sz="3200" kern="1200" dirty="0"/>
        </a:p>
      </dsp:txBody>
      <dsp:txXfrm>
        <a:off x="2781" y="1391046"/>
        <a:ext cx="1150441" cy="1281906"/>
      </dsp:txXfrm>
    </dsp:sp>
    <dsp:sp modelId="{6DABA799-0934-44CC-8B5A-A4E99CFD8B28}">
      <dsp:nvSpPr>
        <dsp:cNvPr id="0" name=""/>
        <dsp:cNvSpPr/>
      </dsp:nvSpPr>
      <dsp:spPr>
        <a:xfrm>
          <a:off x="2781" y="2780633"/>
          <a:ext cx="115044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需注册企业申请阿里短信接口</a:t>
          </a:r>
          <a:endParaRPr lang="zh-CN" altLang="en-US" sz="1800" kern="1200" dirty="0"/>
        </a:p>
      </dsp:txBody>
      <dsp:txXfrm>
        <a:off x="2781" y="2780633"/>
        <a:ext cx="1150441" cy="1281906"/>
      </dsp:txXfrm>
    </dsp:sp>
    <dsp:sp modelId="{A48DFA77-0F87-4117-A3A9-F9585B701295}">
      <dsp:nvSpPr>
        <dsp:cNvPr id="0" name=""/>
        <dsp:cNvSpPr/>
      </dsp:nvSpPr>
      <dsp:spPr>
        <a:xfrm>
          <a:off x="1249860" y="1391046"/>
          <a:ext cx="234920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在线消息</a:t>
          </a:r>
          <a:endParaRPr lang="zh-CN" altLang="en-US" sz="3200" kern="1200" dirty="0"/>
        </a:p>
      </dsp:txBody>
      <dsp:txXfrm>
        <a:off x="1249860" y="1391046"/>
        <a:ext cx="2349201" cy="1281906"/>
      </dsp:txXfrm>
    </dsp:sp>
    <dsp:sp modelId="{5C5777A3-DF90-4DB4-809B-3DE4FD8B2451}">
      <dsp:nvSpPr>
        <dsp:cNvPr id="0" name=""/>
        <dsp:cNvSpPr/>
      </dsp:nvSpPr>
      <dsp:spPr>
        <a:xfrm>
          <a:off x="1249860" y="2780633"/>
          <a:ext cx="115044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公告</a:t>
          </a:r>
          <a:endParaRPr lang="zh-CN" altLang="en-US" sz="1800" kern="1200" dirty="0"/>
        </a:p>
      </dsp:txBody>
      <dsp:txXfrm>
        <a:off x="1249860" y="2780633"/>
        <a:ext cx="1150441" cy="1281906"/>
      </dsp:txXfrm>
    </dsp:sp>
    <dsp:sp modelId="{BAD8E21A-ED46-40E6-8C80-607CBDAAD7D0}">
      <dsp:nvSpPr>
        <dsp:cNvPr id="0" name=""/>
        <dsp:cNvSpPr/>
      </dsp:nvSpPr>
      <dsp:spPr>
        <a:xfrm>
          <a:off x="2448620" y="2780633"/>
          <a:ext cx="115044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个人消息</a:t>
          </a:r>
          <a:endParaRPr lang="zh-CN" altLang="en-US" sz="1800" kern="1200" dirty="0"/>
        </a:p>
      </dsp:txBody>
      <dsp:txXfrm>
        <a:off x="2448620" y="2780633"/>
        <a:ext cx="1150441" cy="1281906"/>
      </dsp:txXfrm>
    </dsp:sp>
    <dsp:sp modelId="{1BFA8431-FBB2-4BC0-9B0E-77F51F315C41}">
      <dsp:nvSpPr>
        <dsp:cNvPr id="0" name=""/>
        <dsp:cNvSpPr/>
      </dsp:nvSpPr>
      <dsp:spPr>
        <a:xfrm>
          <a:off x="3695698" y="1391046"/>
          <a:ext cx="115044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邮件</a:t>
          </a:r>
          <a:endParaRPr lang="zh-CN" altLang="en-US" sz="3200" kern="1200" dirty="0"/>
        </a:p>
      </dsp:txBody>
      <dsp:txXfrm>
        <a:off x="3695698" y="1391046"/>
        <a:ext cx="1150441" cy="1281906"/>
      </dsp:txXfrm>
    </dsp:sp>
    <dsp:sp modelId="{2708E2DA-64CE-4D17-8B23-A985FE280A78}">
      <dsp:nvSpPr>
        <dsp:cNvPr id="0" name=""/>
        <dsp:cNvSpPr/>
      </dsp:nvSpPr>
      <dsp:spPr>
        <a:xfrm>
          <a:off x="4942776" y="1391046"/>
          <a:ext cx="115044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微信</a:t>
          </a:r>
          <a:endParaRPr lang="zh-CN" altLang="en-US" sz="3200" kern="1200" dirty="0"/>
        </a:p>
      </dsp:txBody>
      <dsp:txXfrm>
        <a:off x="4942776" y="1391046"/>
        <a:ext cx="1150441" cy="1281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23</cp:revision>
  <dcterms:modified xsi:type="dcterms:W3CDTF">2017-08-08T08:39:28Z</dcterms:modified>
</cp:coreProperties>
</file>