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1228CD-4B7F-4979-8934-4D202CB7CB67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295C7-86A1-4413-AA5F-6689D5EB77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189820-CCEF-4F5A-ABFF-B18CD6FE2E75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50303-808B-42E6-A5F5-4A40EF0304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F8B6E-3BA2-4F7D-BCCA-4C9403895E95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3E49-35A6-4E55-BA05-7C0A511BEB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6F21F-D9C8-491F-A649-2272C0232182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A2413-5743-46B2-BC52-CD74658FBC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9EDFE-A5E4-498C-9537-F4EA94806083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0421E-44BE-4353-9BBD-A25192422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04647-7FF8-4625-8E3E-3DE0332C4B57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E98EA-7AB7-44E8-B175-B7BAD75DB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811F4-A25C-479E-9924-7A81B9B0C0DF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43E9A-4E63-4D35-AF38-96A36B929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C8E1E-4742-4EFB-85F8-B51129065AFC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AA328-4578-459F-AA9C-40D9ECD767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7D36E-BA5D-4C4C-8C43-82D0C5E6697A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1C6D4-5C14-48F7-BEB0-FD0D60E4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A0072-C472-4682-9689-F32BCB927F0A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01850-55D5-4139-8D89-DD29A9C53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30D0E9-1B16-48BB-A68F-64EA8EA77F5F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35180-E458-4F6D-9F68-7302F546D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6742113"/>
            <a:ext cx="9128125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9525"/>
            <a:ext cx="9144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6F3C8548-7A55-4547-AD0C-F75C504BAE8E}" type="datetimeFigureOut">
              <a:rPr lang="en-US"/>
              <a:pPr/>
              <a:t>10/12/2018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8F1EE8F-E22D-4C2B-9ED1-D26C413583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6.jpe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MIC7001</a:t>
            </a:r>
          </a:p>
          <a:p>
            <a:r>
              <a:rPr lang="en-US" altLang="zh-CN" dirty="0" smtClean="0"/>
              <a:t>MIR3501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Cyber</a:t>
            </a:r>
            <a:r>
              <a:rPr lang="zh-CN" altLang="en-US" dirty="0" smtClean="0"/>
              <a:t>控制产品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输出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直流电机直驱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452320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28384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604448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139952" y="1053290"/>
            <a:ext cx="0" cy="100755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096629"/>
            <a:ext cx="1944216" cy="19804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5" y="4653136"/>
            <a:ext cx="2916324" cy="1944216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1686418" y="3429000"/>
            <a:ext cx="1877470" cy="252028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316" y="4309355"/>
            <a:ext cx="164820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车窗、雨刮等控制</a:t>
            </a:r>
            <a:endParaRPr lang="zh-CN" altLang="en-US" sz="1400" dirty="0"/>
          </a:p>
        </p:txBody>
      </p:sp>
      <p:pic>
        <p:nvPicPr>
          <p:cNvPr id="2050" name="Picture 2" descr="http://58pic.ooopic.com/58pic/13/37/79/52U58PICNIR.JPG!/format/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617132"/>
            <a:ext cx="2952328" cy="196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/>
          <p:cNvCxnSpPr/>
          <p:nvPr/>
        </p:nvCxnSpPr>
        <p:spPr>
          <a:xfrm>
            <a:off x="5076056" y="3789040"/>
            <a:ext cx="1008112" cy="79208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08104" y="3769295"/>
            <a:ext cx="11521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机器人控制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4767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通讯端口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-USB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20" y="1628800"/>
            <a:ext cx="2514600" cy="1781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1" y="4221088"/>
            <a:ext cx="2957185" cy="23657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398441"/>
            <a:ext cx="1440160" cy="216024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2051720" y="3140968"/>
            <a:ext cx="1296144" cy="144016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</p:cNvCxnSpPr>
          <p:nvPr/>
        </p:nvCxnSpPr>
        <p:spPr>
          <a:xfrm flipH="1" flipV="1">
            <a:off x="4251475" y="3212976"/>
            <a:ext cx="176509" cy="1185465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251475" y="980728"/>
            <a:ext cx="0" cy="64807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48" y="4520414"/>
            <a:ext cx="2771800" cy="1767096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 flipH="1" flipV="1">
            <a:off x="5004048" y="3140968"/>
            <a:ext cx="2088232" cy="131281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56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通讯端口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-WIFI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48" y="4520414"/>
            <a:ext cx="2771800" cy="17670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28800"/>
            <a:ext cx="1844824" cy="1844824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4251475" y="980728"/>
            <a:ext cx="0" cy="64807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251475" y="3356992"/>
            <a:ext cx="1" cy="104145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5004048" y="3140968"/>
            <a:ext cx="2088232" cy="131281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4398441"/>
            <a:ext cx="2270919" cy="2270919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1763688" y="3140971"/>
            <a:ext cx="1584176" cy="131280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59" y="4453780"/>
            <a:ext cx="1481539" cy="21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33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通讯端口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-CAN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/RS485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835696" y="1052736"/>
            <a:ext cx="0" cy="244827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73016"/>
            <a:ext cx="3024336" cy="23104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59632" y="5949280"/>
            <a:ext cx="92812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遥控器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50146"/>
            <a:ext cx="2356210" cy="23562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23928" y="5949280"/>
            <a:ext cx="122413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倾角传感器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4740097" y="1052736"/>
            <a:ext cx="0" cy="244827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789040"/>
            <a:ext cx="1152128" cy="1673588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V="1">
            <a:off x="6952391" y="1052736"/>
            <a:ext cx="0" cy="244827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44208" y="5929535"/>
            <a:ext cx="122413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编码器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7452320" y="22808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028384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604448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626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通讯端口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-GPRS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139952" y="1052736"/>
            <a:ext cx="0" cy="144016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4048" y="1727230"/>
            <a:ext cx="151216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远程升级、维护等信息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860032" y="1052736"/>
            <a:ext cx="0" cy="144016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3768" y="1727230"/>
            <a:ext cx="151216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工况、故障、重要参数等信息</a:t>
            </a:r>
            <a:endParaRPr lang="zh-CN" altLang="en-US" sz="1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3"/>
            <a:ext cx="6048672" cy="399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919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通讯端口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-Ethernet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627176" y="1041049"/>
            <a:ext cx="0" cy="237626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211960" y="1052736"/>
            <a:ext cx="0" cy="2310045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5661248"/>
            <a:ext cx="201622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系统开发调试、数据交互、记录及录播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2771800" cy="1767096"/>
          </a:xfrm>
          <a:prstGeom prst="rect">
            <a:avLst/>
          </a:prstGeom>
        </p:spPr>
      </p:pic>
      <p:pic>
        <p:nvPicPr>
          <p:cNvPr id="11" name="图片 10" descr="MIR3501正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429000"/>
            <a:ext cx="1944216" cy="24011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47864" y="5922858"/>
            <a:ext cx="201622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控制系统扩展，搭建分布式控制系统</a:t>
            </a:r>
            <a:endParaRPr lang="zh-CN" altLang="en-US" sz="14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020272" y="1041049"/>
            <a:ext cx="0" cy="2310045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://image.photophoto.cn/m-7/Science%20and%20Technology/Internet/00306800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87" y="3523672"/>
            <a:ext cx="2717853" cy="20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46948" y="5910908"/>
            <a:ext cx="20974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接入英特网，实现跨空间物联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7452320" y="22808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028384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04448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279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69" y="116632"/>
            <a:ext cx="6034751" cy="65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8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6631"/>
            <a:ext cx="6669360" cy="65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04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方便灵活的系统扩展能力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9" name="图片 8" descr="MIC7001正视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936" y="2204864"/>
            <a:ext cx="2984295" cy="2520280"/>
          </a:xfrm>
          <a:prstGeom prst="rect">
            <a:avLst/>
          </a:prstGeom>
        </p:spPr>
      </p:pic>
      <p:pic>
        <p:nvPicPr>
          <p:cNvPr id="10" name="图片 9" descr="MIR3501正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4296" y="1772816"/>
            <a:ext cx="2659872" cy="3284984"/>
          </a:xfrm>
          <a:prstGeom prst="rect">
            <a:avLst/>
          </a:prstGeom>
        </p:spPr>
      </p:pic>
      <p:pic>
        <p:nvPicPr>
          <p:cNvPr id="11" name="图片 10" descr="MIR3501正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4616" y="1772816"/>
            <a:ext cx="2659872" cy="3284984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4355976" y="4337720"/>
            <a:ext cx="0" cy="936104"/>
          </a:xfrm>
          <a:prstGeom prst="line">
            <a:avLst/>
          </a:prstGeom>
          <a:ln w="57150"/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95736" y="5273824"/>
            <a:ext cx="2160240" cy="0"/>
          </a:xfrm>
          <a:prstGeom prst="line">
            <a:avLst/>
          </a:prstGeom>
          <a:ln w="57150"/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95736" y="4337720"/>
            <a:ext cx="0" cy="936104"/>
          </a:xfrm>
          <a:prstGeom prst="line">
            <a:avLst/>
          </a:prstGeom>
          <a:ln w="57150"/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48064" y="4337720"/>
            <a:ext cx="0" cy="936104"/>
          </a:xfrm>
          <a:prstGeom prst="line">
            <a:avLst/>
          </a:prstGeom>
          <a:ln w="57150"/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148064" y="5273824"/>
            <a:ext cx="2160240" cy="0"/>
          </a:xfrm>
          <a:prstGeom prst="line">
            <a:avLst/>
          </a:prstGeom>
          <a:ln w="57150"/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308304" y="4337720"/>
            <a:ext cx="0" cy="936104"/>
          </a:xfrm>
          <a:prstGeom prst="line">
            <a:avLst/>
          </a:prstGeom>
          <a:ln w="57150"/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100392" y="4337720"/>
            <a:ext cx="0" cy="936104"/>
          </a:xfrm>
          <a:prstGeom prst="line">
            <a:avLst/>
          </a:prstGeom>
          <a:ln w="57150"/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100392" y="5273824"/>
            <a:ext cx="900608" cy="0"/>
          </a:xfrm>
          <a:prstGeom prst="line">
            <a:avLst/>
          </a:prstGeom>
          <a:ln w="57150"/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2080" y="54452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Ethernet/CAN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52" y="54452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Ethernet/CAN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丰富的端口资源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-MIC7001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9" name="图片 8" descr="MIC7001正视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700808"/>
            <a:ext cx="4519075" cy="3816424"/>
          </a:xfrm>
          <a:prstGeom prst="rect">
            <a:avLst/>
          </a:prstGeom>
        </p:spPr>
      </p:pic>
      <p:sp>
        <p:nvSpPr>
          <p:cNvPr id="2" name="圆角矩形标注 1"/>
          <p:cNvSpPr/>
          <p:nvPr/>
        </p:nvSpPr>
        <p:spPr>
          <a:xfrm>
            <a:off x="107504" y="1484784"/>
            <a:ext cx="2088232" cy="1872208"/>
          </a:xfrm>
          <a:prstGeom prst="wedgeRoundRectCallout">
            <a:avLst>
              <a:gd name="adj1" fmla="val 92180"/>
              <a:gd name="adj2" fmla="val 44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44792"/>
              </p:ext>
            </p:extLst>
          </p:nvPr>
        </p:nvGraphicFramePr>
        <p:xfrm>
          <a:off x="179512" y="1628800"/>
          <a:ext cx="1944216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648072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复用类型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AI/DI/DO/PWM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AI/DI/AO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AI/DI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DI/PI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DO/PWM/</a:t>
                      </a:r>
                      <a:r>
                        <a:rPr lang="en-US" altLang="zh-CN" sz="1200" dirty="0" err="1" smtClean="0"/>
                        <a:t>PWMi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6948264" y="1556792"/>
            <a:ext cx="2088232" cy="1872208"/>
          </a:xfrm>
          <a:prstGeom prst="wedgeRoundRectCallout">
            <a:avLst>
              <a:gd name="adj1" fmla="val -93498"/>
              <a:gd name="adj2" fmla="val 42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4764"/>
              </p:ext>
            </p:extLst>
          </p:nvPr>
        </p:nvGraphicFramePr>
        <p:xfrm>
          <a:off x="7020272" y="1669936"/>
          <a:ext cx="1944216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648072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复用类型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AI/DI/DO/PWM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AI/DI/AO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AI/DI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DI/PI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DO/PWM/</a:t>
                      </a:r>
                      <a:r>
                        <a:rPr lang="en-US" altLang="zh-CN" sz="1200" dirty="0" err="1" smtClean="0"/>
                        <a:t>PWMi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179512" y="4581128"/>
            <a:ext cx="2088232" cy="1224136"/>
          </a:xfrm>
          <a:prstGeom prst="wedgeRoundRectCallout">
            <a:avLst>
              <a:gd name="adj1" fmla="val 107759"/>
              <a:gd name="adj2" fmla="val -488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44818"/>
              </p:ext>
            </p:extLst>
          </p:nvPr>
        </p:nvGraphicFramePr>
        <p:xfrm>
          <a:off x="251520" y="4766280"/>
          <a:ext cx="1944216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648072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总线类型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圆角矩形标注 11"/>
          <p:cNvSpPr/>
          <p:nvPr/>
        </p:nvSpPr>
        <p:spPr>
          <a:xfrm>
            <a:off x="6948264" y="4581128"/>
            <a:ext cx="2088232" cy="1224136"/>
          </a:xfrm>
          <a:prstGeom prst="wedgeRoundRectCallout">
            <a:avLst>
              <a:gd name="adj1" fmla="val -110761"/>
              <a:gd name="adj2" fmla="val -48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09895"/>
              </p:ext>
            </p:extLst>
          </p:nvPr>
        </p:nvGraphicFramePr>
        <p:xfrm>
          <a:off x="7020272" y="4781716"/>
          <a:ext cx="1944216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648072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总线类型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Ethernet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46003"/>
              </p:ext>
            </p:extLst>
          </p:nvPr>
        </p:nvGraphicFramePr>
        <p:xfrm>
          <a:off x="1979712" y="6092145"/>
          <a:ext cx="5304656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2"/>
                <a:gridCol w="663082"/>
                <a:gridCol w="663082"/>
                <a:gridCol w="663082"/>
                <a:gridCol w="663082"/>
                <a:gridCol w="663082"/>
                <a:gridCol w="663082"/>
                <a:gridCol w="663082"/>
              </a:tblGrid>
              <a:tr h="17145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MIC7001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端口</a:t>
                      </a:r>
                      <a:r>
                        <a:rPr lang="zh-CN" altLang="en-US" sz="1200" u="none" strike="noStrike" dirty="0">
                          <a:effectLst/>
                        </a:rPr>
                        <a:t>表（共计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56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端口数量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PWM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PWM-i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endParaRPr kumimoji="0"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52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29" y="1220161"/>
            <a:ext cx="3712587" cy="4585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丰富的端口资源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-MIR3501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107504" y="1484784"/>
            <a:ext cx="2088232" cy="1872208"/>
          </a:xfrm>
          <a:prstGeom prst="wedgeRoundRectCallout">
            <a:avLst>
              <a:gd name="adj1" fmla="val 135547"/>
              <a:gd name="adj2" fmla="val 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07474"/>
              </p:ext>
            </p:extLst>
          </p:nvPr>
        </p:nvGraphicFramePr>
        <p:xfrm>
          <a:off x="179512" y="1700808"/>
          <a:ext cx="1944216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648072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复用类型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AI/DI/DO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AI/DI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DO/PWM/</a:t>
                      </a:r>
                      <a:r>
                        <a:rPr lang="en-US" altLang="zh-CN" sz="1200" dirty="0" err="1" smtClean="0"/>
                        <a:t>PWMi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DI/PI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179512" y="4581128"/>
            <a:ext cx="2088232" cy="1224136"/>
          </a:xfrm>
          <a:prstGeom prst="wedgeRoundRectCallout">
            <a:avLst>
              <a:gd name="adj1" fmla="val 127127"/>
              <a:gd name="adj2" fmla="val -560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98076"/>
              </p:ext>
            </p:extLst>
          </p:nvPr>
        </p:nvGraphicFramePr>
        <p:xfrm>
          <a:off x="251520" y="4766280"/>
          <a:ext cx="1944216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648072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总线类型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Ethernet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圆角矩形标注 11"/>
          <p:cNvSpPr/>
          <p:nvPr/>
        </p:nvSpPr>
        <p:spPr>
          <a:xfrm>
            <a:off x="6948264" y="4581128"/>
            <a:ext cx="2088232" cy="1224136"/>
          </a:xfrm>
          <a:prstGeom prst="wedgeRoundRectCallout">
            <a:avLst>
              <a:gd name="adj1" fmla="val -122971"/>
              <a:gd name="adj2" fmla="val -582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72600"/>
              </p:ext>
            </p:extLst>
          </p:nvPr>
        </p:nvGraphicFramePr>
        <p:xfrm>
          <a:off x="7020272" y="4781716"/>
          <a:ext cx="1944216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648072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总线类型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Ethernet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9474"/>
              </p:ext>
            </p:extLst>
          </p:nvPr>
        </p:nvGraphicFramePr>
        <p:xfrm>
          <a:off x="2147664" y="6021288"/>
          <a:ext cx="48006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IMR3501</a:t>
                      </a:r>
                      <a:r>
                        <a:rPr lang="zh-CN" altLang="en-US" sz="1200" u="none" strike="noStrike" dirty="0">
                          <a:effectLst/>
                        </a:rPr>
                        <a:t>端口表（共计：</a:t>
                      </a:r>
                      <a:r>
                        <a:rPr lang="en-US" altLang="zh-CN" sz="1200" u="none" strike="noStrike" dirty="0">
                          <a:effectLst/>
                        </a:rPr>
                        <a:t>28</a:t>
                      </a:r>
                      <a:r>
                        <a:rPr lang="zh-CN" altLang="en-US" sz="1200" u="none" strike="noStrike" dirty="0">
                          <a:effectLst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端口数量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PWM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PWM-i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05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输入端口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-DI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864096" cy="10069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1821429" cy="2808312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6" idx="2"/>
          </p:cNvCxnSpPr>
          <p:nvPr/>
        </p:nvCxnSpPr>
        <p:spPr>
          <a:xfrm flipV="1">
            <a:off x="1475656" y="2851765"/>
            <a:ext cx="216024" cy="194538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1907704" y="2851765"/>
            <a:ext cx="504056" cy="259463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691680" y="980728"/>
            <a:ext cx="10614" cy="8640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544" y="3356992"/>
            <a:ext cx="9361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dist"/>
            <a:r>
              <a:rPr lang="zh-CN" altLang="en-US" sz="1400" dirty="0" smtClean="0"/>
              <a:t>臂架到位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11760" y="4496499"/>
            <a:ext cx="9361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dist"/>
            <a:r>
              <a:rPr lang="zh-CN" altLang="en-US" sz="1400" dirty="0" smtClean="0"/>
              <a:t>支腿到位</a:t>
            </a:r>
            <a:endParaRPr lang="zh-CN" altLang="en-US" sz="1400" dirty="0"/>
          </a:p>
        </p:txBody>
      </p:sp>
      <p:pic>
        <p:nvPicPr>
          <p:cNvPr id="2052" name="Picture 4" descr="https://download.schneider-electric.com/files?p_Doc_Ref=PF152001&amp;p_File_Type=rendition_288_png&amp;default_image=DefaultProduct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01008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wnload.schneider-electric.com/files?p_Doc_Ref=PF152016&amp;p_File_Type=rendition_288_png&amp;default_image=DefaultProduct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01008"/>
            <a:ext cx="1288249" cy="12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ownload.schneider-electric.com/files?p_Doc_Ref=PF131668&amp;p_File_Type=rendition_288_png&amp;default_image=DefaultProduct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2" y="4796291"/>
            <a:ext cx="1286853" cy="12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3923928" y="3356992"/>
            <a:ext cx="3024336" cy="28083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5436096" y="980728"/>
            <a:ext cx="10614" cy="2376264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452320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28384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604448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7712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输入端口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</a:t>
            </a:r>
            <a:r>
              <a:rPr lang="en-US" altLang="zh-CN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1691680" y="980728"/>
            <a:ext cx="10614" cy="8640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86946" y="3501008"/>
            <a:ext cx="9361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压力检测</a:t>
            </a:r>
          </a:p>
        </p:txBody>
      </p:sp>
      <p:sp>
        <p:nvSpPr>
          <p:cNvPr id="27" name="椭圆 26"/>
          <p:cNvSpPr/>
          <p:nvPr/>
        </p:nvSpPr>
        <p:spPr>
          <a:xfrm>
            <a:off x="7452320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28384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604448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53" y="1839480"/>
            <a:ext cx="601454" cy="14304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" y="3954601"/>
            <a:ext cx="2994444" cy="2554680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H="1" flipV="1">
            <a:off x="1820750" y="3269881"/>
            <a:ext cx="601624" cy="217534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88840"/>
            <a:ext cx="2498825" cy="10423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40088"/>
            <a:ext cx="2352578" cy="2297223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 flipV="1">
            <a:off x="5518237" y="980728"/>
            <a:ext cx="10614" cy="130549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5652120" y="2924944"/>
            <a:ext cx="154630" cy="262812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72450" y="3501007"/>
            <a:ext cx="131983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油缸位置检测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5877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输入端口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-PI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1691680" y="980728"/>
            <a:ext cx="10614" cy="8640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452320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28384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604448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5184068" y="1052736"/>
            <a:ext cx="36004" cy="288735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48" y="1844824"/>
            <a:ext cx="852680" cy="1238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40088"/>
            <a:ext cx="2700142" cy="2513247"/>
          </a:xfrm>
          <a:prstGeom prst="rect">
            <a:avLst/>
          </a:prstGeom>
        </p:spPr>
      </p:pic>
      <p:cxnSp>
        <p:nvCxnSpPr>
          <p:cNvPr id="29" name="直接箭头连接符 28"/>
          <p:cNvCxnSpPr>
            <a:endCxn id="2" idx="2"/>
          </p:cNvCxnSpPr>
          <p:nvPr/>
        </p:nvCxnSpPr>
        <p:spPr>
          <a:xfrm flipV="1">
            <a:off x="1547664" y="3083432"/>
            <a:ext cx="149724" cy="279384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5308" y="2829543"/>
            <a:ext cx="150155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位置</a:t>
            </a:r>
            <a:r>
              <a:rPr lang="zh-CN" altLang="en-US" sz="1400" dirty="0"/>
              <a:t>及</a:t>
            </a:r>
            <a:r>
              <a:rPr lang="zh-CN" altLang="en-US" sz="1400" dirty="0" smtClean="0"/>
              <a:t>转速检测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3" y="4005064"/>
            <a:ext cx="2357147" cy="19442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46635" y="5445224"/>
            <a:ext cx="150155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转台角度</a:t>
            </a:r>
            <a:r>
              <a:rPr lang="zh-CN" altLang="en-US" sz="1400" dirty="0" smtClean="0"/>
              <a:t>检测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5760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输出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-DO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452320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28384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604448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99227"/>
            <a:ext cx="2186282" cy="1385757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1632693" y="1052736"/>
            <a:ext cx="1" cy="122413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4" y="4509120"/>
            <a:ext cx="2880320" cy="1877247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1724064" y="3137320"/>
            <a:ext cx="759704" cy="216388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744" y="3779748"/>
            <a:ext cx="150155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液压系统溢流、油路变换等开关控制</a:t>
            </a:r>
            <a:endParaRPr lang="zh-CN" altLang="en-US" sz="1400" dirty="0"/>
          </a:p>
        </p:txBody>
      </p:sp>
      <p:pic>
        <p:nvPicPr>
          <p:cNvPr id="1026" name="Picture 2" descr="https://download.schneider-electric.com/files?p_Doc_Ref=XB2BV-C_2002_CPODA2016002&amp;p_File_Type=rendition_288_png&amp;default_image=DefaultProduct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32611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68" y="3779748"/>
            <a:ext cx="1102990" cy="184774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067944" y="3346530"/>
            <a:ext cx="3024336" cy="28083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508104" y="1020625"/>
            <a:ext cx="1" cy="226435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4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7508"/>
            <a:ext cx="8640960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输出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-PWM/AO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452320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28384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604448" y="400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1937737"/>
            <a:ext cx="2598217" cy="177929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4139952" y="1053290"/>
            <a:ext cx="0" cy="100755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3" y="4437112"/>
            <a:ext cx="2185464" cy="22360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46122" y="2514263"/>
            <a:ext cx="150155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多路</a:t>
            </a:r>
            <a:r>
              <a:rPr lang="zh-CN" altLang="en-US" sz="1400" dirty="0" smtClean="0"/>
              <a:t>阀油缸控制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4644302"/>
            <a:ext cx="2073855" cy="20250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87" y="4689077"/>
            <a:ext cx="2405573" cy="2052291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H="1">
            <a:off x="1835696" y="3497338"/>
            <a:ext cx="1872208" cy="100755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707904" y="3521454"/>
            <a:ext cx="261612" cy="112284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27984" y="3521454"/>
            <a:ext cx="1728192" cy="112284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61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334</TotalTime>
  <Words>269</Words>
  <Application>Microsoft Office PowerPoint</Application>
  <PresentationFormat>全屏显示(4:3)</PresentationFormat>
  <Paragraphs>127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通用_蓝</vt:lpstr>
      <vt:lpstr>1_通用_蓝</vt:lpstr>
      <vt:lpstr>平衡</vt:lpstr>
      <vt:lpstr>Cyber控制产品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Cyber控制产品</dc:title>
  <cp:lastModifiedBy>User</cp:lastModifiedBy>
  <cp:revision>46</cp:revision>
  <dcterms:modified xsi:type="dcterms:W3CDTF">2018-10-12T11:14:15Z</dcterms:modified>
</cp:coreProperties>
</file>