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gif" ContentType="image/gif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0.xml" ContentType="application/vnd.openxmlformats-officedocument.theme+xml"/>
  <Override PartName="/ppt/handoutMasters/handoutMaster1.xml" ContentType="application/vnd.openxmlformats-officedocument.presentationml.handoutMaster+xml"/>
  <Override PartName="/ppt/theme/theme1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layout4.xml" ContentType="application/vnd.openxmlformats-officedocument.drawingml.diagramLayout+xml"/>
  <Override PartName="/ppt/diagrams/data4.xml" ContentType="application/vnd.openxmlformats-officedocument.drawingml.diagramData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slides/slide14.xml" ContentType="application/vnd.openxmlformats-officedocument.presentationml.slide+xml"/>
  <Override PartName="/ppt/diagrams/layout5.xml" ContentType="application/vnd.openxmlformats-officedocument.drawingml.diagramLayout+xml"/>
  <Override PartName="/ppt/diagrams/data5.xml" ContentType="application/vnd.openxmlformats-officedocument.drawingml.diagramData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slides/slide15.xml" ContentType="application/vnd.openxmlformats-officedocument.presentationml.slide+xml"/>
  <Override PartName="/ppt/diagrams/layout6.xml" ContentType="application/vnd.openxmlformats-officedocument.drawingml.diagramLayout+xml"/>
  <Override PartName="/ppt/diagrams/data6.xml" ContentType="application/vnd.openxmlformats-officedocument.drawingml.diagramData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</p:sldMasterIdLst>
  <p:notesMasterIdLst>
    <p:notesMasterId r:id="rId10"/>
  </p:notesMasterIdLst>
  <p:handoutMasterIdLst>
    <p:handoutMasterId r:id="rId11"/>
  </p:handoutMasterIdLst>
  <p:sldIdLst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72" y="176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tableStyles" Target="tableStyles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ACB44-0230-4814-8621-C0A3C06C1140}" type="doc">
      <dgm:prSet loTypeId="urn:microsoft.com/office/officeart/2005/8/layout/h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D96EE63-D014-48C8-ACDE-B58ADE145AF4}">
      <dgm:prSet phldrT="[文本]" custT="1"/>
      <dgm:spPr>
        <a:xfrm>
          <a:off x="3080" y="708962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第二十一条</a:t>
          </a:r>
          <a:r>
            <a: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zh-CN" altLang="en-US" sz="1100" dirty="0">
            <a:solidFill>
              <a:srgbClr val="000000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0A4DC3AC-B6D7-4C29-BBE1-92242A7D5CB5}" type="parTrans" cxnId="{C7670BEE-592D-4EB3-870C-8756B8B6F574}">
      <dgm:prSet/>
      <dgm:spPr/>
      <dgm:t>
        <a:bodyPr/>
        <a:lstStyle/>
        <a:p>
          <a:endParaRPr lang="zh-CN" altLang="en-US" sz="2400"/>
        </a:p>
      </dgm:t>
    </dgm:pt>
    <dgm:pt modelId="{BDD7116B-CA90-4D1B-9DC7-BC8D4E7D028F}" type="sibTrans" cxnId="{C7670BEE-592D-4EB3-870C-8756B8B6F574}">
      <dgm:prSet/>
      <dgm:spPr/>
      <dgm:t>
        <a:bodyPr/>
        <a:lstStyle/>
        <a:p>
          <a:endParaRPr lang="zh-CN" altLang="en-US" sz="2400"/>
        </a:p>
      </dgm:t>
    </dgm:pt>
    <dgm:pt modelId="{C07C67BD-FC64-42C8-9D3F-3752805115C0}">
      <dgm:prSet custT="1"/>
      <dgm:spPr>
        <a:xfrm>
          <a:off x="1869045" y="708962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第三十一条</a:t>
          </a:r>
          <a:r>
            <a: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350599C-7AAB-4E33-B26C-AF21DFFE3593}" type="parTrans" cxnId="{C817BB35-10A0-4E24-9553-B4D3127B9C63}">
      <dgm:prSet/>
      <dgm:spPr/>
      <dgm:t>
        <a:bodyPr/>
        <a:lstStyle/>
        <a:p>
          <a:endParaRPr lang="zh-CN" altLang="en-US" sz="2400"/>
        </a:p>
      </dgm:t>
    </dgm:pt>
    <dgm:pt modelId="{4775F98E-C9E7-44F5-8294-960F2068D635}" type="sibTrans" cxnId="{C817BB35-10A0-4E24-9553-B4D3127B9C63}">
      <dgm:prSet/>
      <dgm:spPr/>
      <dgm:t>
        <a:bodyPr/>
        <a:lstStyle/>
        <a:p>
          <a:endParaRPr lang="zh-CN" altLang="en-US" sz="2400"/>
        </a:p>
      </dgm:t>
    </dgm:pt>
    <dgm:pt modelId="{3800D3E5-C34B-4978-AA58-F36E497335FA}">
      <dgm:prSet custT="1"/>
      <dgm:spPr>
        <a:xfrm>
          <a:off x="3735011" y="708962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第四十条</a:t>
          </a:r>
          <a:r>
            <a: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3091690-4AC4-4A64-A128-3C3175F4305F}" type="parTrans" cxnId="{76C7E1C9-6422-4A95-8BBA-8F04C7548D8B}">
      <dgm:prSet/>
      <dgm:spPr/>
      <dgm:t>
        <a:bodyPr/>
        <a:lstStyle/>
        <a:p>
          <a:endParaRPr lang="zh-CN" altLang="en-US" sz="2400"/>
        </a:p>
      </dgm:t>
    </dgm:pt>
    <dgm:pt modelId="{FE5F9174-7A38-4D08-8774-1D600E83D1DA}" type="sibTrans" cxnId="{76C7E1C9-6422-4A95-8BBA-8F04C7548D8B}">
      <dgm:prSet/>
      <dgm:spPr/>
      <dgm:t>
        <a:bodyPr/>
        <a:lstStyle/>
        <a:p>
          <a:endParaRPr lang="zh-CN" altLang="en-US" sz="2400"/>
        </a:p>
      </dgm:t>
    </dgm:pt>
    <dgm:pt modelId="{B35D5315-75CC-48EA-81DD-B0E0CD16B1F2}">
      <dgm:prSet custT="1"/>
      <dgm:spPr>
        <a:xfrm>
          <a:off x="5600976" y="708962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第四十二条</a:t>
          </a:r>
          <a:r>
            <a: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E4D8590B-A7B3-4E62-B65A-9C5B9559B9F7}" type="parTrans" cxnId="{13795801-E550-4987-9E17-490E9B4C728B}">
      <dgm:prSet/>
      <dgm:spPr/>
      <dgm:t>
        <a:bodyPr/>
        <a:lstStyle/>
        <a:p>
          <a:endParaRPr lang="zh-CN" altLang="en-US" sz="2400"/>
        </a:p>
      </dgm:t>
    </dgm:pt>
    <dgm:pt modelId="{D55DEF28-8523-423C-9D06-EB78508866A1}" type="sibTrans" cxnId="{13795801-E550-4987-9E17-490E9B4C728B}">
      <dgm:prSet/>
      <dgm:spPr/>
      <dgm:t>
        <a:bodyPr/>
        <a:lstStyle/>
        <a:p>
          <a:endParaRPr lang="zh-CN" altLang="en-US" sz="2400"/>
        </a:p>
      </dgm:t>
    </dgm:pt>
    <dgm:pt modelId="{4AF49EA9-B939-4DCE-9D82-4AB2370B99DB}">
      <dgm:prSet custT="1"/>
      <dgm:spPr>
        <a:xfrm>
          <a:off x="9332906" y="708962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第五十条</a:t>
          </a:r>
          <a:r>
            <a: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kumimoji="1" lang="zh-CN" altLang="en-US" sz="11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CAFE438-5DC0-49A9-ADE8-922F4ADCA56E}" type="parTrans" cxnId="{5AD5F4F5-97D2-4A44-9A0B-1FA21BC93DB3}">
      <dgm:prSet/>
      <dgm:spPr/>
      <dgm:t>
        <a:bodyPr/>
        <a:lstStyle/>
        <a:p>
          <a:endParaRPr lang="zh-CN" altLang="en-US" sz="2400"/>
        </a:p>
      </dgm:t>
    </dgm:pt>
    <dgm:pt modelId="{4A036F03-BD2C-48C6-8E9E-A07672191D6A}" type="sibTrans" cxnId="{5AD5F4F5-97D2-4A44-9A0B-1FA21BC93DB3}">
      <dgm:prSet/>
      <dgm:spPr/>
      <dgm:t>
        <a:bodyPr/>
        <a:lstStyle/>
        <a:p>
          <a:endParaRPr lang="zh-CN" altLang="en-US" sz="2400"/>
        </a:p>
      </dgm:t>
    </dgm:pt>
    <dgm:pt modelId="{CF02F951-D385-459C-883F-11A7938FA9AC}">
      <dgm:prSet custT="1"/>
      <dgm:spPr>
        <a:xfrm>
          <a:off x="3735011" y="1363687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网络运营者应当对其收集的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用户信息严格保密</a:t>
          </a:r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，并建立健全用户信息保护制度。</a:t>
          </a:r>
          <a:endParaRPr lang="en-US" altLang="zh-CN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5B5D551-E714-4EAB-A86E-F481B3E9195A}" type="parTrans" cxnId="{A40F758E-E992-4B15-874C-52E60E7C80F8}">
      <dgm:prSet/>
      <dgm:spPr/>
      <dgm:t>
        <a:bodyPr/>
        <a:lstStyle/>
        <a:p>
          <a:endParaRPr lang="zh-CN" altLang="en-US" sz="2400"/>
        </a:p>
      </dgm:t>
    </dgm:pt>
    <dgm:pt modelId="{4B385262-DE1F-4D58-A55E-88020657EBFA}" type="sibTrans" cxnId="{A40F758E-E992-4B15-874C-52E60E7C80F8}">
      <dgm:prSet/>
      <dgm:spPr/>
      <dgm:t>
        <a:bodyPr/>
        <a:lstStyle/>
        <a:p>
          <a:endParaRPr lang="zh-CN" altLang="en-US" sz="2400"/>
        </a:p>
      </dgm:t>
    </dgm:pt>
    <dgm:pt modelId="{5DE08876-985E-4CE4-8360-8801F4091BCB}">
      <dgm:prSet custT="1"/>
      <dgm:spPr>
        <a:xfrm>
          <a:off x="5600976" y="1363687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网络运营者不得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泄露、篡改、毁损</a:t>
          </a:r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其收集的个人信息；未经被收集者同意，不得向他人提供个人信息。但是，经过处理无法识别特定个人且不能复原的除外。</a:t>
          </a:r>
          <a:endParaRPr lang="en-US" altLang="zh-CN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086D76CA-A9C3-44A6-9051-9B444F1E3D09}" type="parTrans" cxnId="{3ED1EC5C-3253-46BB-85C1-95245E7206CC}">
      <dgm:prSet/>
      <dgm:spPr/>
      <dgm:t>
        <a:bodyPr/>
        <a:lstStyle/>
        <a:p>
          <a:endParaRPr lang="zh-CN" altLang="en-US" sz="2400"/>
        </a:p>
      </dgm:t>
    </dgm:pt>
    <dgm:pt modelId="{27CA69AD-DF89-443A-A837-0FAB9EDE5548}" type="sibTrans" cxnId="{3ED1EC5C-3253-46BB-85C1-95245E7206CC}">
      <dgm:prSet/>
      <dgm:spPr/>
      <dgm:t>
        <a:bodyPr/>
        <a:lstStyle/>
        <a:p>
          <a:endParaRPr lang="zh-CN" altLang="en-US" sz="2400"/>
        </a:p>
      </dgm:t>
    </dgm:pt>
    <dgm:pt modelId="{15D6F0E4-8D53-4B83-B192-04295B27386A}">
      <dgm:prSet custT="1"/>
      <dgm:spPr>
        <a:xfrm>
          <a:off x="7466941" y="708962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第四十五条</a:t>
          </a:r>
          <a:r>
            <a: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774CEC8-28A5-4DF6-8236-0956FEA7174E}" type="parTrans" cxnId="{140BCAC8-73FA-467B-8ED1-8B24EFB6E7AB}">
      <dgm:prSet/>
      <dgm:spPr/>
      <dgm:t>
        <a:bodyPr/>
        <a:lstStyle/>
        <a:p>
          <a:endParaRPr lang="zh-CN" altLang="en-US" sz="2400"/>
        </a:p>
      </dgm:t>
    </dgm:pt>
    <dgm:pt modelId="{A2FAF2E2-368E-4D58-8319-B02AF311B6D4}" type="sibTrans" cxnId="{140BCAC8-73FA-467B-8ED1-8B24EFB6E7AB}">
      <dgm:prSet/>
      <dgm:spPr/>
      <dgm:t>
        <a:bodyPr/>
        <a:lstStyle/>
        <a:p>
          <a:endParaRPr lang="zh-CN" altLang="en-US" sz="2400"/>
        </a:p>
      </dgm:t>
    </dgm:pt>
    <dgm:pt modelId="{14063153-6A0E-42E4-8B09-DB8ABCBBD0EC}">
      <dgm:prSet custT="1"/>
      <dgm:spPr>
        <a:xfrm>
          <a:off x="7466941" y="1363687"/>
          <a:ext cx="1636811" cy="3479287"/>
        </a:xfrm>
        <a:prstGeom prst="rect">
          <a:avLst/>
        </a:prstGeom>
        <a:solidFill>
          <a:srgbClr val="CDD0D8"/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依法负有网络安全监督管理职责的部门及其工作人员，必须对在履行职责中知悉的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个人信息、隐私和商业秘密严格保密</a:t>
          </a:r>
          <a:r>
            <a:rPr lang="zh-CN" altLang="en-US" sz="12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</a:t>
          </a:r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不得泄露、出售或者非法向他人提供。</a:t>
          </a:r>
          <a:endParaRPr lang="en-US" altLang="zh-CN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009042B-ACCE-45E4-BA41-0AF5C84C28F2}" type="parTrans" cxnId="{F140FB28-E921-4F5C-B8F9-2235D2627431}">
      <dgm:prSet/>
      <dgm:spPr/>
      <dgm:t>
        <a:bodyPr/>
        <a:lstStyle/>
        <a:p>
          <a:endParaRPr lang="zh-CN" altLang="en-US" sz="2400"/>
        </a:p>
      </dgm:t>
    </dgm:pt>
    <dgm:pt modelId="{C98A8EBA-B26C-4763-B914-1941D49B52D6}" type="sibTrans" cxnId="{F140FB28-E921-4F5C-B8F9-2235D2627431}">
      <dgm:prSet/>
      <dgm:spPr/>
      <dgm:t>
        <a:bodyPr/>
        <a:lstStyle/>
        <a:p>
          <a:endParaRPr lang="zh-CN" altLang="en-US" sz="2400"/>
        </a:p>
      </dgm:t>
    </dgm:pt>
    <dgm:pt modelId="{EC579AD9-7493-4109-979F-AAA72761DDC3}">
      <dgm:prSet custT="1"/>
      <dgm:spPr>
        <a:xfrm>
          <a:off x="9332906" y="1363687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国家网信部门和有关部门依法履行网络信息安全监督管理职责，发现法律、行政法规禁止发布或者传输的信息的，应当要求网络运营者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停止传输</a:t>
          </a:r>
          <a:r>
            <a:rPr lang="zh-CN" altLang="en-US" sz="12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</a:t>
          </a:r>
          <a:r>
            <a:rPr lang="zh-CN" altLang="en-US" sz="1100" b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采取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消除</a:t>
          </a:r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等处置措施，保存有关记录。</a:t>
          </a:r>
          <a:endParaRPr kumimoji="1" lang="zh-CN" altLang="en-US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5DBCFAA-C8C0-4A1E-8BB3-204047F7C5AC}" type="parTrans" cxnId="{60DECF45-EE75-47BD-9630-A20D8CFCA17D}">
      <dgm:prSet/>
      <dgm:spPr/>
      <dgm:t>
        <a:bodyPr/>
        <a:lstStyle/>
        <a:p>
          <a:endParaRPr lang="zh-CN" altLang="en-US" sz="2400"/>
        </a:p>
      </dgm:t>
    </dgm:pt>
    <dgm:pt modelId="{B1F8AFFF-CEEC-478A-ACB2-4387C9094774}" type="sibTrans" cxnId="{60DECF45-EE75-47BD-9630-A20D8CFCA17D}">
      <dgm:prSet/>
      <dgm:spPr/>
      <dgm:t>
        <a:bodyPr/>
        <a:lstStyle/>
        <a:p>
          <a:endParaRPr lang="zh-CN" altLang="en-US" sz="2400"/>
        </a:p>
      </dgm:t>
    </dgm:pt>
    <dgm:pt modelId="{33365F3D-AC02-48EE-B497-8E8A4005972B}">
      <dgm:prSet custT="1"/>
      <dgm:spPr>
        <a:xfrm>
          <a:off x="1869045" y="1363687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国家对公共通信和信息服务、能源、交通、水利、金融、公共服务、电子政务等重要行业和领域，以及其他一旦遭到破坏、丧失功能或者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数据泄露</a:t>
          </a:r>
          <a:r>
            <a:rPr lang="zh-CN" altLang="en-US" sz="12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</a:t>
          </a:r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可能严重危害国家安全、国计民生、公共利益的关键信息基础设施，在网络安全等级保护制度的基础上，实行重点保护。关键信息基础设施的具体范围和安全保护办法由国务院制定。</a:t>
          </a:r>
          <a:endParaRPr lang="en-US" altLang="zh-CN" sz="11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33B7DC9-2E3E-4164-9BA6-D2D9A1B71E2C}" type="parTrans" cxnId="{C6537EB9-F665-4555-9FDC-7895E551E38D}">
      <dgm:prSet/>
      <dgm:spPr/>
      <dgm:t>
        <a:bodyPr/>
        <a:lstStyle/>
        <a:p>
          <a:endParaRPr lang="zh-CN" altLang="en-US" sz="2400"/>
        </a:p>
      </dgm:t>
    </dgm:pt>
    <dgm:pt modelId="{7059F9D8-CA26-48B8-B16E-502E49D280F8}" type="sibTrans" cxnId="{C6537EB9-F665-4555-9FDC-7895E551E38D}">
      <dgm:prSet/>
      <dgm:spPr/>
      <dgm:t>
        <a:bodyPr/>
        <a:lstStyle/>
        <a:p>
          <a:endParaRPr lang="zh-CN" altLang="en-US" sz="2400"/>
        </a:p>
      </dgm:t>
    </dgm:pt>
    <dgm:pt modelId="{8698C59E-79FB-4EB6-9957-E13EB52AD9E7}">
      <dgm:prSet phldrT="[文本]" custT="1"/>
      <dgm:spPr>
        <a:xfrm>
          <a:off x="3080" y="1363687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1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国家实行网络安全等级保护制度。网络运营者应当按照网络安全等级保护制度的要求，履行下列安全保护义务，保障网络免受干扰、破坏或者未经授权的访问，</a:t>
          </a:r>
          <a:r>
            <a: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防止网络数据泄露或者被窃取、篡改</a:t>
          </a:r>
          <a:r>
            <a:rPr lang="zh-CN" altLang="en-US" sz="1200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。</a:t>
          </a:r>
          <a:endParaRPr lang="zh-CN" altLang="en-US" sz="1100" b="1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14D48D9-74FF-48C4-91B3-883B8FD27742}" type="parTrans" cxnId="{D2C36F83-DFE3-4B71-8B79-A863A25E2635}">
      <dgm:prSet/>
      <dgm:spPr/>
      <dgm:t>
        <a:bodyPr/>
        <a:lstStyle/>
        <a:p>
          <a:endParaRPr lang="zh-CN" altLang="en-US" sz="2400"/>
        </a:p>
      </dgm:t>
    </dgm:pt>
    <dgm:pt modelId="{180CBEBD-5446-4E65-9FE6-C50D311E8D5E}" type="sibTrans" cxnId="{D2C36F83-DFE3-4B71-8B79-A863A25E2635}">
      <dgm:prSet/>
      <dgm:spPr/>
      <dgm:t>
        <a:bodyPr/>
        <a:lstStyle/>
        <a:p>
          <a:endParaRPr lang="zh-CN" altLang="en-US" sz="2400"/>
        </a:p>
      </dgm:t>
    </dgm:pt>
    <dgm:pt modelId="{93B082AE-381C-48B9-853E-4A4C1A8161AA}" type="pres">
      <dgm:prSet presAssocID="{045ACB44-0230-4814-8621-C0A3C06C1140}" presName="Name0" presStyleCnt="0">
        <dgm:presLayoutVars>
          <dgm:dir/>
          <dgm:animLvl val="lvl"/>
          <dgm:resizeHandles val="exact"/>
        </dgm:presLayoutVars>
      </dgm:prSet>
      <dgm:spPr/>
    </dgm:pt>
    <dgm:pt modelId="{F9282CA4-8575-4DF9-A588-7613D02C0F34}" type="pres">
      <dgm:prSet presAssocID="{0D96EE63-D014-48C8-ACDE-B58ADE145AF4}" presName="composite" presStyleCnt="0"/>
      <dgm:spPr/>
    </dgm:pt>
    <dgm:pt modelId="{2907225F-27FE-458C-B0D3-22AB747E2B2A}" type="pres">
      <dgm:prSet presAssocID="{0D96EE63-D014-48C8-ACDE-B58ADE145AF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5B37832-9D6A-4CFF-AEE8-4BB34164853F}" type="pres">
      <dgm:prSet presAssocID="{0D96EE63-D014-48C8-ACDE-B58ADE145AF4}" presName="desTx" presStyleLbl="alignAccFollowNode1" presStyleIdx="0" presStyleCnt="6">
        <dgm:presLayoutVars>
          <dgm:bulletEnabled val="1"/>
        </dgm:presLayoutVars>
      </dgm:prSet>
      <dgm:spPr/>
    </dgm:pt>
    <dgm:pt modelId="{9B83A36E-9696-4570-BD38-8F4C82E50048}" type="pres">
      <dgm:prSet presAssocID="{BDD7116B-CA90-4D1B-9DC7-BC8D4E7D028F}" presName="space" presStyleCnt="0"/>
      <dgm:spPr/>
    </dgm:pt>
    <dgm:pt modelId="{97131EE7-4B2F-41D6-A383-2AF5E727FDBE}" type="pres">
      <dgm:prSet presAssocID="{C07C67BD-FC64-42C8-9D3F-3752805115C0}" presName="composite" presStyleCnt="0"/>
      <dgm:spPr/>
    </dgm:pt>
    <dgm:pt modelId="{39D5B135-3237-47AF-A3A3-CFCAA0FD5AB1}" type="pres">
      <dgm:prSet presAssocID="{C07C67BD-FC64-42C8-9D3F-3752805115C0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E44040B3-623F-4AC6-8696-C93D40A07569}" type="pres">
      <dgm:prSet presAssocID="{C07C67BD-FC64-42C8-9D3F-3752805115C0}" presName="desTx" presStyleLbl="alignAccFollowNode1" presStyleIdx="1" presStyleCnt="6">
        <dgm:presLayoutVars>
          <dgm:bulletEnabled val="1"/>
        </dgm:presLayoutVars>
      </dgm:prSet>
      <dgm:spPr/>
    </dgm:pt>
    <dgm:pt modelId="{9FFF010A-EBB6-4BA9-87DC-D36F7A259BC1}" type="pres">
      <dgm:prSet presAssocID="{4775F98E-C9E7-44F5-8294-960F2068D635}" presName="space" presStyleCnt="0"/>
      <dgm:spPr/>
    </dgm:pt>
    <dgm:pt modelId="{ADF01AFE-2F86-49BA-AD30-F737603B4FDD}" type="pres">
      <dgm:prSet presAssocID="{3800D3E5-C34B-4978-AA58-F36E497335FA}" presName="composite" presStyleCnt="0"/>
      <dgm:spPr/>
    </dgm:pt>
    <dgm:pt modelId="{CA5279B9-7420-45B1-87C6-A44DC34A7D36}" type="pres">
      <dgm:prSet presAssocID="{3800D3E5-C34B-4978-AA58-F36E497335FA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590746FC-65AF-4902-BAD3-A64EB71686CF}" type="pres">
      <dgm:prSet presAssocID="{3800D3E5-C34B-4978-AA58-F36E497335FA}" presName="desTx" presStyleLbl="alignAccFollowNode1" presStyleIdx="2" presStyleCnt="6">
        <dgm:presLayoutVars>
          <dgm:bulletEnabled val="1"/>
        </dgm:presLayoutVars>
      </dgm:prSet>
      <dgm:spPr/>
    </dgm:pt>
    <dgm:pt modelId="{5DC0373B-44E2-4522-B7AD-4F33CD31D2CD}" type="pres">
      <dgm:prSet presAssocID="{FE5F9174-7A38-4D08-8774-1D600E83D1DA}" presName="space" presStyleCnt="0"/>
      <dgm:spPr/>
    </dgm:pt>
    <dgm:pt modelId="{023E283E-FB49-4299-A7FE-13F60CED18B7}" type="pres">
      <dgm:prSet presAssocID="{B35D5315-75CC-48EA-81DD-B0E0CD16B1F2}" presName="composite" presStyleCnt="0"/>
      <dgm:spPr/>
    </dgm:pt>
    <dgm:pt modelId="{2CAB193F-4DCF-4187-91D5-DCD96F24CEEF}" type="pres">
      <dgm:prSet presAssocID="{B35D5315-75CC-48EA-81DD-B0E0CD16B1F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03C50F42-7954-4FF8-B7E7-A0D819653DD6}" type="pres">
      <dgm:prSet presAssocID="{B35D5315-75CC-48EA-81DD-B0E0CD16B1F2}" presName="desTx" presStyleLbl="alignAccFollowNode1" presStyleIdx="3" presStyleCnt="6">
        <dgm:presLayoutVars>
          <dgm:bulletEnabled val="1"/>
        </dgm:presLayoutVars>
      </dgm:prSet>
      <dgm:spPr/>
    </dgm:pt>
    <dgm:pt modelId="{3DB035C9-EEEA-4B5F-8ADD-BE2AAF3E2561}" type="pres">
      <dgm:prSet presAssocID="{D55DEF28-8523-423C-9D06-EB78508866A1}" presName="space" presStyleCnt="0"/>
      <dgm:spPr/>
    </dgm:pt>
    <dgm:pt modelId="{D1F3B50B-B5C1-40EB-8452-C088C41287B6}" type="pres">
      <dgm:prSet presAssocID="{15D6F0E4-8D53-4B83-B192-04295B27386A}" presName="composite" presStyleCnt="0"/>
      <dgm:spPr/>
    </dgm:pt>
    <dgm:pt modelId="{9FC7F0C5-D657-4F4F-B1B7-097332D745DF}" type="pres">
      <dgm:prSet presAssocID="{15D6F0E4-8D53-4B83-B192-04295B27386A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C0FE01C1-465A-414D-95D9-2A31C53318F3}" type="pres">
      <dgm:prSet presAssocID="{15D6F0E4-8D53-4B83-B192-04295B27386A}" presName="desTx" presStyleLbl="alignAccFollowNode1" presStyleIdx="4" presStyleCnt="6">
        <dgm:presLayoutVars>
          <dgm:bulletEnabled val="1"/>
        </dgm:presLayoutVars>
      </dgm:prSet>
      <dgm:spPr/>
    </dgm:pt>
    <dgm:pt modelId="{8F600D44-B1A1-4E62-ACCD-B536D7C4BFB5}" type="pres">
      <dgm:prSet presAssocID="{A2FAF2E2-368E-4D58-8319-B02AF311B6D4}" presName="space" presStyleCnt="0"/>
      <dgm:spPr/>
    </dgm:pt>
    <dgm:pt modelId="{524BAD78-6834-4FCD-96FD-C975BA5F2089}" type="pres">
      <dgm:prSet presAssocID="{4AF49EA9-B939-4DCE-9D82-4AB2370B99DB}" presName="composite" presStyleCnt="0"/>
      <dgm:spPr/>
    </dgm:pt>
    <dgm:pt modelId="{C44D28BF-8E53-4AA1-8A29-5E158B9C7DA7}" type="pres">
      <dgm:prSet presAssocID="{4AF49EA9-B939-4DCE-9D82-4AB2370B99DB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73B8A680-2A63-4532-BA03-1F3338576F2C}" type="pres">
      <dgm:prSet presAssocID="{4AF49EA9-B939-4DCE-9D82-4AB2370B99DB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13795801-E550-4987-9E17-490E9B4C728B}" srcId="{045ACB44-0230-4814-8621-C0A3C06C1140}" destId="{B35D5315-75CC-48EA-81DD-B0E0CD16B1F2}" srcOrd="3" destOrd="0" parTransId="{E4D8590B-A7B3-4E62-B65A-9C5B9559B9F7}" sibTransId="{D55DEF28-8523-423C-9D06-EB78508866A1}"/>
    <dgm:cxn modelId="{38FDAB24-D8E4-4B09-8619-98C0CF699BB7}" type="presOf" srcId="{4AF49EA9-B939-4DCE-9D82-4AB2370B99DB}" destId="{C44D28BF-8E53-4AA1-8A29-5E158B9C7DA7}" srcOrd="0" destOrd="0" presId="urn:microsoft.com/office/officeart/2005/8/layout/hList1"/>
    <dgm:cxn modelId="{F140FB28-E921-4F5C-B8F9-2235D2627431}" srcId="{15D6F0E4-8D53-4B83-B192-04295B27386A}" destId="{14063153-6A0E-42E4-8B09-DB8ABCBBD0EC}" srcOrd="0" destOrd="0" parTransId="{F009042B-ACCE-45E4-BA41-0AF5C84C28F2}" sibTransId="{C98A8EBA-B26C-4763-B914-1941D49B52D6}"/>
    <dgm:cxn modelId="{C817BB35-10A0-4E24-9553-B4D3127B9C63}" srcId="{045ACB44-0230-4814-8621-C0A3C06C1140}" destId="{C07C67BD-FC64-42C8-9D3F-3752805115C0}" srcOrd="1" destOrd="0" parTransId="{7350599C-7AAB-4E33-B26C-AF21DFFE3593}" sibTransId="{4775F98E-C9E7-44F5-8294-960F2068D635}"/>
    <dgm:cxn modelId="{6B3BAA3F-8C1E-4365-AFCC-B44B96293009}" type="presOf" srcId="{33365F3D-AC02-48EE-B497-8E8A4005972B}" destId="{E44040B3-623F-4AC6-8696-C93D40A07569}" srcOrd="0" destOrd="0" presId="urn:microsoft.com/office/officeart/2005/8/layout/hList1"/>
    <dgm:cxn modelId="{50236142-BE06-4300-AD9B-F3479AAA9594}" type="presOf" srcId="{C07C67BD-FC64-42C8-9D3F-3752805115C0}" destId="{39D5B135-3237-47AF-A3A3-CFCAA0FD5AB1}" srcOrd="0" destOrd="0" presId="urn:microsoft.com/office/officeart/2005/8/layout/hList1"/>
    <dgm:cxn modelId="{60DECF45-EE75-47BD-9630-A20D8CFCA17D}" srcId="{4AF49EA9-B939-4DCE-9D82-4AB2370B99DB}" destId="{EC579AD9-7493-4109-979F-AAA72761DDC3}" srcOrd="0" destOrd="0" parTransId="{B5DBCFAA-C8C0-4A1E-8BB3-204047F7C5AC}" sibTransId="{B1F8AFFF-CEEC-478A-ACB2-4387C9094774}"/>
    <dgm:cxn modelId="{BB0E4759-308C-4E38-9951-0EE9CBBDEF6D}" type="presOf" srcId="{0D96EE63-D014-48C8-ACDE-B58ADE145AF4}" destId="{2907225F-27FE-458C-B0D3-22AB747E2B2A}" srcOrd="0" destOrd="0" presId="urn:microsoft.com/office/officeart/2005/8/layout/hList1"/>
    <dgm:cxn modelId="{3ED1EC5C-3253-46BB-85C1-95245E7206CC}" srcId="{B35D5315-75CC-48EA-81DD-B0E0CD16B1F2}" destId="{5DE08876-985E-4CE4-8360-8801F4091BCB}" srcOrd="0" destOrd="0" parTransId="{086D76CA-A9C3-44A6-9051-9B444F1E3D09}" sibTransId="{27CA69AD-DF89-443A-A837-0FAB9EDE5548}"/>
    <dgm:cxn modelId="{7B8BA677-74F3-4A77-AB82-1321A63A3A05}" type="presOf" srcId="{045ACB44-0230-4814-8621-C0A3C06C1140}" destId="{93B082AE-381C-48B9-853E-4A4C1A8161AA}" srcOrd="0" destOrd="0" presId="urn:microsoft.com/office/officeart/2005/8/layout/hList1"/>
    <dgm:cxn modelId="{D2C36F83-DFE3-4B71-8B79-A863A25E2635}" srcId="{0D96EE63-D014-48C8-ACDE-B58ADE145AF4}" destId="{8698C59E-79FB-4EB6-9957-E13EB52AD9E7}" srcOrd="0" destOrd="0" parTransId="{A14D48D9-74FF-48C4-91B3-883B8FD27742}" sibTransId="{180CBEBD-5446-4E65-9FE6-C50D311E8D5E}"/>
    <dgm:cxn modelId="{6039D586-FAD9-45A4-A763-AFD03A146087}" type="presOf" srcId="{3800D3E5-C34B-4978-AA58-F36E497335FA}" destId="{CA5279B9-7420-45B1-87C6-A44DC34A7D36}" srcOrd="0" destOrd="0" presId="urn:microsoft.com/office/officeart/2005/8/layout/hList1"/>
    <dgm:cxn modelId="{A40F758E-E992-4B15-874C-52E60E7C80F8}" srcId="{3800D3E5-C34B-4978-AA58-F36E497335FA}" destId="{CF02F951-D385-459C-883F-11A7938FA9AC}" srcOrd="0" destOrd="0" parTransId="{05B5D551-E714-4EAB-A86E-F481B3E9195A}" sibTransId="{4B385262-DE1F-4D58-A55E-88020657EBFA}"/>
    <dgm:cxn modelId="{B5813CAD-1CCB-4D15-A431-46ACCB71462F}" type="presOf" srcId="{EC579AD9-7493-4109-979F-AAA72761DDC3}" destId="{73B8A680-2A63-4532-BA03-1F3338576F2C}" srcOrd="0" destOrd="0" presId="urn:microsoft.com/office/officeart/2005/8/layout/hList1"/>
    <dgm:cxn modelId="{D5C56DAE-21C8-4FC7-A0E3-B5E2A4FD1E87}" type="presOf" srcId="{8698C59E-79FB-4EB6-9957-E13EB52AD9E7}" destId="{55B37832-9D6A-4CFF-AEE8-4BB34164853F}" srcOrd="0" destOrd="0" presId="urn:microsoft.com/office/officeart/2005/8/layout/hList1"/>
    <dgm:cxn modelId="{774E2FAF-87EB-4DC6-B4BD-0F18624A93BC}" type="presOf" srcId="{B35D5315-75CC-48EA-81DD-B0E0CD16B1F2}" destId="{2CAB193F-4DCF-4187-91D5-DCD96F24CEEF}" srcOrd="0" destOrd="0" presId="urn:microsoft.com/office/officeart/2005/8/layout/hList1"/>
    <dgm:cxn modelId="{C6537EB9-F665-4555-9FDC-7895E551E38D}" srcId="{C07C67BD-FC64-42C8-9D3F-3752805115C0}" destId="{33365F3D-AC02-48EE-B497-8E8A4005972B}" srcOrd="0" destOrd="0" parTransId="{C33B7DC9-2E3E-4164-9BA6-D2D9A1B71E2C}" sibTransId="{7059F9D8-CA26-48B8-B16E-502E49D280F8}"/>
    <dgm:cxn modelId="{986F29C0-C9A0-4079-81B6-AD18C1E238C9}" type="presOf" srcId="{14063153-6A0E-42E4-8B09-DB8ABCBBD0EC}" destId="{C0FE01C1-465A-414D-95D9-2A31C53318F3}" srcOrd="0" destOrd="0" presId="urn:microsoft.com/office/officeart/2005/8/layout/hList1"/>
    <dgm:cxn modelId="{140BCAC8-73FA-467B-8ED1-8B24EFB6E7AB}" srcId="{045ACB44-0230-4814-8621-C0A3C06C1140}" destId="{15D6F0E4-8D53-4B83-B192-04295B27386A}" srcOrd="4" destOrd="0" parTransId="{4774CEC8-28A5-4DF6-8236-0956FEA7174E}" sibTransId="{A2FAF2E2-368E-4D58-8319-B02AF311B6D4}"/>
    <dgm:cxn modelId="{76C7E1C9-6422-4A95-8BBA-8F04C7548D8B}" srcId="{045ACB44-0230-4814-8621-C0A3C06C1140}" destId="{3800D3E5-C34B-4978-AA58-F36E497335FA}" srcOrd="2" destOrd="0" parTransId="{73091690-4AC4-4A64-A128-3C3175F4305F}" sibTransId="{FE5F9174-7A38-4D08-8774-1D600E83D1DA}"/>
    <dgm:cxn modelId="{89C943DB-FED7-4859-8060-D2E49AFF0DA5}" type="presOf" srcId="{5DE08876-985E-4CE4-8360-8801F4091BCB}" destId="{03C50F42-7954-4FF8-B7E7-A0D819653DD6}" srcOrd="0" destOrd="0" presId="urn:microsoft.com/office/officeart/2005/8/layout/hList1"/>
    <dgm:cxn modelId="{6B54C1DE-091E-4087-BA81-D84721D7C949}" type="presOf" srcId="{CF02F951-D385-459C-883F-11A7938FA9AC}" destId="{590746FC-65AF-4902-BAD3-A64EB71686CF}" srcOrd="0" destOrd="0" presId="urn:microsoft.com/office/officeart/2005/8/layout/hList1"/>
    <dgm:cxn modelId="{C033C1E4-BE5D-4AF2-9D9C-C120C910A1C7}" type="presOf" srcId="{15D6F0E4-8D53-4B83-B192-04295B27386A}" destId="{9FC7F0C5-D657-4F4F-B1B7-097332D745DF}" srcOrd="0" destOrd="0" presId="urn:microsoft.com/office/officeart/2005/8/layout/hList1"/>
    <dgm:cxn modelId="{C7670BEE-592D-4EB3-870C-8756B8B6F574}" srcId="{045ACB44-0230-4814-8621-C0A3C06C1140}" destId="{0D96EE63-D014-48C8-ACDE-B58ADE145AF4}" srcOrd="0" destOrd="0" parTransId="{0A4DC3AC-B6D7-4C29-BBE1-92242A7D5CB5}" sibTransId="{BDD7116B-CA90-4D1B-9DC7-BC8D4E7D028F}"/>
    <dgm:cxn modelId="{5AD5F4F5-97D2-4A44-9A0B-1FA21BC93DB3}" srcId="{045ACB44-0230-4814-8621-C0A3C06C1140}" destId="{4AF49EA9-B939-4DCE-9D82-4AB2370B99DB}" srcOrd="5" destOrd="0" parTransId="{4CAFE438-5DC0-49A9-ADE8-922F4ADCA56E}" sibTransId="{4A036F03-BD2C-48C6-8E9E-A07672191D6A}"/>
    <dgm:cxn modelId="{32346DB6-BDA3-4181-ADE9-76C5751123CF}" type="presParOf" srcId="{93B082AE-381C-48B9-853E-4A4C1A8161AA}" destId="{F9282CA4-8575-4DF9-A588-7613D02C0F34}" srcOrd="0" destOrd="0" presId="urn:microsoft.com/office/officeart/2005/8/layout/hList1"/>
    <dgm:cxn modelId="{7F6C4AF7-932D-4140-A300-6BF27C30E9C8}" type="presParOf" srcId="{F9282CA4-8575-4DF9-A588-7613D02C0F34}" destId="{2907225F-27FE-458C-B0D3-22AB747E2B2A}" srcOrd="0" destOrd="0" presId="urn:microsoft.com/office/officeart/2005/8/layout/hList1"/>
    <dgm:cxn modelId="{38455557-DA77-4431-A6D3-ED7AD03B93FC}" type="presParOf" srcId="{F9282CA4-8575-4DF9-A588-7613D02C0F34}" destId="{55B37832-9D6A-4CFF-AEE8-4BB34164853F}" srcOrd="1" destOrd="0" presId="urn:microsoft.com/office/officeart/2005/8/layout/hList1"/>
    <dgm:cxn modelId="{0155FCE0-C621-4DE6-897D-4743C1BCF8F9}" type="presParOf" srcId="{93B082AE-381C-48B9-853E-4A4C1A8161AA}" destId="{9B83A36E-9696-4570-BD38-8F4C82E50048}" srcOrd="1" destOrd="0" presId="urn:microsoft.com/office/officeart/2005/8/layout/hList1"/>
    <dgm:cxn modelId="{A305B5F3-2CF7-45E3-9696-4555DDF23293}" type="presParOf" srcId="{93B082AE-381C-48B9-853E-4A4C1A8161AA}" destId="{97131EE7-4B2F-41D6-A383-2AF5E727FDBE}" srcOrd="2" destOrd="0" presId="urn:microsoft.com/office/officeart/2005/8/layout/hList1"/>
    <dgm:cxn modelId="{C603040E-2553-4C72-9A79-D7AA36C04CAE}" type="presParOf" srcId="{97131EE7-4B2F-41D6-A383-2AF5E727FDBE}" destId="{39D5B135-3237-47AF-A3A3-CFCAA0FD5AB1}" srcOrd="0" destOrd="0" presId="urn:microsoft.com/office/officeart/2005/8/layout/hList1"/>
    <dgm:cxn modelId="{A60169A3-24E1-42D2-86E3-42C837946DFA}" type="presParOf" srcId="{97131EE7-4B2F-41D6-A383-2AF5E727FDBE}" destId="{E44040B3-623F-4AC6-8696-C93D40A07569}" srcOrd="1" destOrd="0" presId="urn:microsoft.com/office/officeart/2005/8/layout/hList1"/>
    <dgm:cxn modelId="{B4DEC8A4-51AC-47C5-A32F-DF4F5F3F55ED}" type="presParOf" srcId="{93B082AE-381C-48B9-853E-4A4C1A8161AA}" destId="{9FFF010A-EBB6-4BA9-87DC-D36F7A259BC1}" srcOrd="3" destOrd="0" presId="urn:microsoft.com/office/officeart/2005/8/layout/hList1"/>
    <dgm:cxn modelId="{33FCC5BA-3993-4742-9AFF-C3A98066CA48}" type="presParOf" srcId="{93B082AE-381C-48B9-853E-4A4C1A8161AA}" destId="{ADF01AFE-2F86-49BA-AD30-F737603B4FDD}" srcOrd="4" destOrd="0" presId="urn:microsoft.com/office/officeart/2005/8/layout/hList1"/>
    <dgm:cxn modelId="{50AB7023-76DE-4B58-AF63-B330827CDFC9}" type="presParOf" srcId="{ADF01AFE-2F86-49BA-AD30-F737603B4FDD}" destId="{CA5279B9-7420-45B1-87C6-A44DC34A7D36}" srcOrd="0" destOrd="0" presId="urn:microsoft.com/office/officeart/2005/8/layout/hList1"/>
    <dgm:cxn modelId="{58B6370A-3B33-4C9B-B829-BCF0A30DD00D}" type="presParOf" srcId="{ADF01AFE-2F86-49BA-AD30-F737603B4FDD}" destId="{590746FC-65AF-4902-BAD3-A64EB71686CF}" srcOrd="1" destOrd="0" presId="urn:microsoft.com/office/officeart/2005/8/layout/hList1"/>
    <dgm:cxn modelId="{1848CFB2-D9D2-48AE-B256-7DFEF02A7971}" type="presParOf" srcId="{93B082AE-381C-48B9-853E-4A4C1A8161AA}" destId="{5DC0373B-44E2-4522-B7AD-4F33CD31D2CD}" srcOrd="5" destOrd="0" presId="urn:microsoft.com/office/officeart/2005/8/layout/hList1"/>
    <dgm:cxn modelId="{A2316F97-F5F2-4B3B-A817-62E4D116FD8B}" type="presParOf" srcId="{93B082AE-381C-48B9-853E-4A4C1A8161AA}" destId="{023E283E-FB49-4299-A7FE-13F60CED18B7}" srcOrd="6" destOrd="0" presId="urn:microsoft.com/office/officeart/2005/8/layout/hList1"/>
    <dgm:cxn modelId="{AB349DD9-DBF7-441A-93EF-9A77234D3F99}" type="presParOf" srcId="{023E283E-FB49-4299-A7FE-13F60CED18B7}" destId="{2CAB193F-4DCF-4187-91D5-DCD96F24CEEF}" srcOrd="0" destOrd="0" presId="urn:microsoft.com/office/officeart/2005/8/layout/hList1"/>
    <dgm:cxn modelId="{CC7A2868-0714-4A01-848C-4044FC7A1832}" type="presParOf" srcId="{023E283E-FB49-4299-A7FE-13F60CED18B7}" destId="{03C50F42-7954-4FF8-B7E7-A0D819653DD6}" srcOrd="1" destOrd="0" presId="urn:microsoft.com/office/officeart/2005/8/layout/hList1"/>
    <dgm:cxn modelId="{244FD5DF-33DF-42E1-9EAD-4A12E90B3316}" type="presParOf" srcId="{93B082AE-381C-48B9-853E-4A4C1A8161AA}" destId="{3DB035C9-EEEA-4B5F-8ADD-BE2AAF3E2561}" srcOrd="7" destOrd="0" presId="urn:microsoft.com/office/officeart/2005/8/layout/hList1"/>
    <dgm:cxn modelId="{1A01B7EF-B9A2-4144-A8B7-2600442AB5FE}" type="presParOf" srcId="{93B082AE-381C-48B9-853E-4A4C1A8161AA}" destId="{D1F3B50B-B5C1-40EB-8452-C088C41287B6}" srcOrd="8" destOrd="0" presId="urn:microsoft.com/office/officeart/2005/8/layout/hList1"/>
    <dgm:cxn modelId="{85EE45F8-0826-4DD8-BF9E-B55066BDD871}" type="presParOf" srcId="{D1F3B50B-B5C1-40EB-8452-C088C41287B6}" destId="{9FC7F0C5-D657-4F4F-B1B7-097332D745DF}" srcOrd="0" destOrd="0" presId="urn:microsoft.com/office/officeart/2005/8/layout/hList1"/>
    <dgm:cxn modelId="{D720A4EF-E1AD-49CC-A744-429E8C181BB5}" type="presParOf" srcId="{D1F3B50B-B5C1-40EB-8452-C088C41287B6}" destId="{C0FE01C1-465A-414D-95D9-2A31C53318F3}" srcOrd="1" destOrd="0" presId="urn:microsoft.com/office/officeart/2005/8/layout/hList1"/>
    <dgm:cxn modelId="{1CD9E9EC-E35D-434D-BFF2-DE8AF445E9CC}" type="presParOf" srcId="{93B082AE-381C-48B9-853E-4A4C1A8161AA}" destId="{8F600D44-B1A1-4E62-ACCD-B536D7C4BFB5}" srcOrd="9" destOrd="0" presId="urn:microsoft.com/office/officeart/2005/8/layout/hList1"/>
    <dgm:cxn modelId="{809FF0B5-3C2A-4D65-A7D1-A55E334AA7B3}" type="presParOf" srcId="{93B082AE-381C-48B9-853E-4A4C1A8161AA}" destId="{524BAD78-6834-4FCD-96FD-C975BA5F2089}" srcOrd="10" destOrd="0" presId="urn:microsoft.com/office/officeart/2005/8/layout/hList1"/>
    <dgm:cxn modelId="{C3580D68-CA70-407D-B243-5DB88EDB5E2D}" type="presParOf" srcId="{524BAD78-6834-4FCD-96FD-C975BA5F2089}" destId="{C44D28BF-8E53-4AA1-8A29-5E158B9C7DA7}" srcOrd="0" destOrd="0" presId="urn:microsoft.com/office/officeart/2005/8/layout/hList1"/>
    <dgm:cxn modelId="{1EE74587-E640-45EC-AD07-124B4FBEF390}" type="presParOf" srcId="{524BAD78-6834-4FCD-96FD-C975BA5F2089}" destId="{73B8A680-2A63-4532-BA03-1F3338576F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6CBBF-CC44-4853-BD41-BAB1102BEF7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6B867F9-F741-4749-835A-FBE60294FC17}">
      <dgm:prSet phldrT="[文本]" custT="1"/>
      <dgm:spPr>
        <a:xfrm rot="1635315">
          <a:off x="4764165" y="10691"/>
          <a:ext cx="1128585" cy="112858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algn="ctr" rtl="0" eaLnBrk="0" fontAlgn="base" hangingPunct="0">
            <a:lnSpc>
              <a:spcPct val="100000"/>
            </a:lnSpc>
            <a:spcBef>
              <a:spcPts val="0"/>
            </a:spcBef>
            <a:spcAft>
              <a:spcPct val="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686868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产生</a:t>
          </a:r>
        </a:p>
      </dgm:t>
    </dgm:pt>
    <dgm:pt modelId="{1244E507-6DC1-4632-9624-EC90882B184E}" type="parTrans" cxnId="{FA525857-112C-4091-AC59-67F7B2F45548}">
      <dgm:prSet/>
      <dgm:spPr/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4F8960FA-0F4B-4303-8958-CC3EC990AB7F}" type="sibTrans" cxnId="{FA525857-112C-4091-AC59-67F7B2F45548}">
      <dgm:prSet/>
      <dgm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20572710"/>
            <a:gd name="adj4" fmla="val 18983489"/>
            <a:gd name="adj5" fmla="val 4657"/>
          </a:avLst>
        </a:prstGeom>
        <a:solidFill>
          <a:srgbClr val="686868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1E93FEE6-FB08-4976-BAA5-0F4F73FB10E7}">
      <dgm:prSet phldrT="[文本]" custT="1"/>
      <dgm:spPr>
        <a:xfrm>
          <a:off x="6023357" y="2191676"/>
          <a:ext cx="1128585" cy="1128585"/>
        </a:xfrm>
        <a:prstGeom prst="rect">
          <a:avLst/>
        </a:prstGeom>
        <a:noFill/>
        <a:ln>
          <a:noFill/>
        </a:ln>
        <a:effectLst/>
      </dgm:spPr>
      <dgm:t>
        <a:bodyPr vert="eaVert"/>
        <a:lstStyle/>
        <a:p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存储</a:t>
          </a:r>
        </a:p>
      </dgm:t>
    </dgm:pt>
    <dgm:pt modelId="{F3DFC1BB-1DB8-4BBB-8948-C7BD26EE82D0}" type="parTrans" cxnId="{99241099-9520-4D7A-8264-D7D7B0205F1F}">
      <dgm:prSet/>
      <dgm:spPr/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2DA5A917-4F87-46B2-92CB-3C72CE8EA3F5}" type="sibTrans" cxnId="{99241099-9520-4D7A-8264-D7D7B0205F1F}">
      <dgm:prSet/>
      <dgm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2366111"/>
            <a:gd name="adj4" fmla="val 776889"/>
            <a:gd name="adj5" fmla="val 4657"/>
          </a:avLst>
        </a:prstGeom>
        <a:solidFill>
          <a:srgbClr val="686868">
            <a:hueOff val="90079"/>
            <a:satOff val="1818"/>
            <a:lumOff val="-1255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21233D54-29EA-494A-B968-753A17E8C150}">
      <dgm:prSet phldrT="[文本]" custT="1"/>
      <dgm:spPr>
        <a:xfrm rot="19852487">
          <a:off x="4764165" y="4372662"/>
          <a:ext cx="1128585" cy="112858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处理</a:t>
          </a:r>
        </a:p>
      </dgm:t>
    </dgm:pt>
    <dgm:pt modelId="{D19E64C2-D9A6-4644-AAA8-82E17E545822}" type="parTrans" cxnId="{776EB812-2421-4A70-8C17-FDA97ABE3F11}">
      <dgm:prSet/>
      <dgm:spPr/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2BA57CB7-D0F5-4534-A643-479FB05E1498}" type="sibTrans" cxnId="{776EB812-2421-4A70-8C17-FDA97ABE3F11}">
      <dgm:prSet/>
      <dgm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6110649"/>
            <a:gd name="adj4" fmla="val 4438951"/>
            <a:gd name="adj5" fmla="val 4657"/>
          </a:avLst>
        </a:prstGeom>
        <a:solidFill>
          <a:srgbClr val="686868">
            <a:hueOff val="180158"/>
            <a:satOff val="3636"/>
            <a:lumOff val="-251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4F387A27-E33F-42DE-A486-8BCE37102FDA}">
      <dgm:prSet phldrT="[文本]" custT="1"/>
      <dgm:spPr>
        <a:xfrm rot="1799140">
          <a:off x="2245780" y="4372662"/>
          <a:ext cx="1128585" cy="112858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应用</a:t>
          </a:r>
        </a:p>
      </dgm:t>
    </dgm:pt>
    <dgm:pt modelId="{F68818B0-F444-4EFA-8380-00679545D750}" type="parTrans" cxnId="{2587BEC9-CB73-4089-B253-3B12875826AD}">
      <dgm:prSet/>
      <dgm:spPr/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0CFB561D-DF46-4F40-822E-86F1BEDB1BF5}" type="sibTrans" cxnId="{2587BEC9-CB73-4089-B253-3B12875826AD}">
      <dgm:prSet/>
      <dgm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9772710"/>
            <a:gd name="adj4" fmla="val 8183489"/>
            <a:gd name="adj5" fmla="val 4657"/>
          </a:avLst>
        </a:prstGeom>
        <a:solidFill>
          <a:srgbClr val="686868">
            <a:hueOff val="270238"/>
            <a:satOff val="5455"/>
            <a:lumOff val="-3764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24714607-F41E-4E73-8D8F-7BED59C706D8}">
      <dgm:prSet phldrT="[文本]" custT="1"/>
      <dgm:spPr>
        <a:xfrm>
          <a:off x="986587" y="2191676"/>
          <a:ext cx="1128585" cy="1128585"/>
        </a:xfrm>
        <a:prstGeom prst="rect">
          <a:avLst/>
        </a:prstGeom>
        <a:noFill/>
        <a:ln>
          <a:noFill/>
        </a:ln>
        <a:effectLst/>
      </dgm:spPr>
      <dgm:t>
        <a:bodyPr vert="eaVert"/>
        <a:lstStyle/>
        <a:p>
          <a:pPr marL="0" lvl="0" indent="0" algn="ctr" defTabSz="889000" rtl="0" eaLnBrk="0" fontAlgn="base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流动</a:t>
          </a:r>
        </a:p>
      </dgm:t>
    </dgm:pt>
    <dgm:pt modelId="{8443204C-DB4C-491B-BD90-C1BC26D907B9}" type="parTrans" cxnId="{947C0BB3-E10E-46A9-981A-5FDE11EFB049}">
      <dgm:prSet/>
      <dgm:spPr/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07A11FEA-91C5-49D1-AF8E-F80C06539297}" type="sibTrans" cxnId="{947C0BB3-E10E-46A9-981A-5FDE11EFB049}">
      <dgm:prSet/>
      <dgm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13166111"/>
            <a:gd name="adj4" fmla="val 11576889"/>
            <a:gd name="adj5" fmla="val 4657"/>
          </a:avLst>
        </a:prstGeom>
        <a:solidFill>
          <a:srgbClr val="686868">
            <a:hueOff val="360317"/>
            <a:satOff val="7273"/>
            <a:lumOff val="-5019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66A9A876-6810-43DF-A0C5-1ECD07F8C34B}">
      <dgm:prSet phldrT="[文本]" custT="1"/>
      <dgm:spPr>
        <a:xfrm rot="19800816">
          <a:off x="2245780" y="10691"/>
          <a:ext cx="1128585" cy="112858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marL="0" lvl="0" indent="0" algn="ctr" defTabSz="889000" rtl="0" eaLnBrk="0" fontAlgn="base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销毁</a:t>
          </a:r>
        </a:p>
      </dgm:t>
    </dgm:pt>
    <dgm:pt modelId="{438ACB59-0678-47C9-81EB-EEDECF21D86F}" type="parTrans" cxnId="{ED9CAB67-5D73-4D1F-A14F-003386210A92}">
      <dgm:prSet/>
      <dgm:spPr/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3CF1E949-89F0-4FD7-A2A2-612D7E34B2C2}" type="sibTrans" cxnId="{ED9CAB67-5D73-4D1F-A14F-003386210A92}">
      <dgm:prSet/>
      <dgm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16910649"/>
            <a:gd name="adj4" fmla="val 15238951"/>
            <a:gd name="adj5" fmla="val 4657"/>
          </a:avLst>
        </a:prstGeom>
        <a:solidFill>
          <a:srgbClr val="686868">
            <a:hueOff val="450396"/>
            <a:satOff val="9091"/>
            <a:lumOff val="-6274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zh-CN" altLang="en-US" sz="1100">
            <a:solidFill>
              <a:srgbClr val="FFFFFF"/>
            </a:solidFill>
          </a:endParaRPr>
        </a:p>
      </dgm:t>
    </dgm:pt>
    <dgm:pt modelId="{7A361D82-E6F3-4035-A63E-141F7733892B}" type="pres">
      <dgm:prSet presAssocID="{FC46CBBF-CC44-4853-BD41-BAB1102BEF78}" presName="cycle" presStyleCnt="0">
        <dgm:presLayoutVars>
          <dgm:dir/>
          <dgm:resizeHandles val="exact"/>
        </dgm:presLayoutVars>
      </dgm:prSet>
      <dgm:spPr/>
    </dgm:pt>
    <dgm:pt modelId="{8C80E752-860A-44A6-BB2E-F3F3E99F4701}" type="pres">
      <dgm:prSet presAssocID="{56B867F9-F741-4749-835A-FBE60294FC17}" presName="dummy" presStyleCnt="0"/>
      <dgm:spPr/>
    </dgm:pt>
    <dgm:pt modelId="{C44F90E8-C9D8-4C4C-A766-2B07124276AB}" type="pres">
      <dgm:prSet presAssocID="{56B867F9-F741-4749-835A-FBE60294FC17}" presName="node" presStyleLbl="revTx" presStyleIdx="0" presStyleCnt="6" custAng="1635315">
        <dgm:presLayoutVars>
          <dgm:bulletEnabled val="1"/>
        </dgm:presLayoutVars>
      </dgm:prSet>
      <dgm:spPr/>
    </dgm:pt>
    <dgm:pt modelId="{746414C3-7E6D-4762-943B-4C8095391219}" type="pres">
      <dgm:prSet presAssocID="{4F8960FA-0F4B-4303-8958-CC3EC990AB7F}" presName="sibTrans" presStyleLbl="node1" presStyleIdx="0" presStyleCnt="6"/>
      <dgm:spPr/>
    </dgm:pt>
    <dgm:pt modelId="{DB3BB94A-4A7F-4D5A-9D88-1BC7E6664AE6}" type="pres">
      <dgm:prSet presAssocID="{1E93FEE6-FB08-4976-BAA5-0F4F73FB10E7}" presName="dummy" presStyleCnt="0"/>
      <dgm:spPr/>
    </dgm:pt>
    <dgm:pt modelId="{8FAC49BF-50E4-4B02-B3FD-C2BA33848763}" type="pres">
      <dgm:prSet presAssocID="{1E93FEE6-FB08-4976-BAA5-0F4F73FB10E7}" presName="node" presStyleLbl="revTx" presStyleIdx="1" presStyleCnt="6">
        <dgm:presLayoutVars>
          <dgm:bulletEnabled val="1"/>
        </dgm:presLayoutVars>
      </dgm:prSet>
      <dgm:spPr/>
    </dgm:pt>
    <dgm:pt modelId="{B23CCE8F-74BC-467F-B8DE-7F31F539563F}" type="pres">
      <dgm:prSet presAssocID="{2DA5A917-4F87-46B2-92CB-3C72CE8EA3F5}" presName="sibTrans" presStyleLbl="node1" presStyleIdx="1" presStyleCnt="6"/>
      <dgm:spPr/>
    </dgm:pt>
    <dgm:pt modelId="{48AFFD9D-B16C-489D-94B5-6DC4346D1D2F}" type="pres">
      <dgm:prSet presAssocID="{21233D54-29EA-494A-B968-753A17E8C150}" presName="dummy" presStyleCnt="0"/>
      <dgm:spPr/>
    </dgm:pt>
    <dgm:pt modelId="{D4E12F64-7683-4C7D-AA32-8F292B30CB79}" type="pres">
      <dgm:prSet presAssocID="{21233D54-29EA-494A-B968-753A17E8C150}" presName="node" presStyleLbl="revTx" presStyleIdx="2" presStyleCnt="6" custAng="19852487">
        <dgm:presLayoutVars>
          <dgm:bulletEnabled val="1"/>
        </dgm:presLayoutVars>
      </dgm:prSet>
      <dgm:spPr/>
    </dgm:pt>
    <dgm:pt modelId="{8906CF08-07BD-4193-BBC0-E6784F63CDA2}" type="pres">
      <dgm:prSet presAssocID="{2BA57CB7-D0F5-4534-A643-479FB05E1498}" presName="sibTrans" presStyleLbl="node1" presStyleIdx="2" presStyleCnt="6"/>
      <dgm:spPr/>
    </dgm:pt>
    <dgm:pt modelId="{290B56A9-91A9-4A2B-AC71-98BF32087B7F}" type="pres">
      <dgm:prSet presAssocID="{4F387A27-E33F-42DE-A486-8BCE37102FDA}" presName="dummy" presStyleCnt="0"/>
      <dgm:spPr/>
    </dgm:pt>
    <dgm:pt modelId="{1952C7EF-44D8-4C4A-92BF-7ADA4DD1248F}" type="pres">
      <dgm:prSet presAssocID="{4F387A27-E33F-42DE-A486-8BCE37102FDA}" presName="node" presStyleLbl="revTx" presStyleIdx="3" presStyleCnt="6" custAng="1799140">
        <dgm:presLayoutVars>
          <dgm:bulletEnabled val="1"/>
        </dgm:presLayoutVars>
      </dgm:prSet>
      <dgm:spPr/>
    </dgm:pt>
    <dgm:pt modelId="{64741195-3CC2-404A-9C05-EF01EE362F2D}" type="pres">
      <dgm:prSet presAssocID="{0CFB561D-DF46-4F40-822E-86F1BEDB1BF5}" presName="sibTrans" presStyleLbl="node1" presStyleIdx="3" presStyleCnt="6"/>
      <dgm:spPr/>
    </dgm:pt>
    <dgm:pt modelId="{FCE5E17F-4F96-49C8-8646-0C85D0A4CD68}" type="pres">
      <dgm:prSet presAssocID="{24714607-F41E-4E73-8D8F-7BED59C706D8}" presName="dummy" presStyleCnt="0"/>
      <dgm:spPr/>
    </dgm:pt>
    <dgm:pt modelId="{A9B738BE-F154-49E0-80FD-37426360E396}" type="pres">
      <dgm:prSet presAssocID="{24714607-F41E-4E73-8D8F-7BED59C706D8}" presName="node" presStyleLbl="revTx" presStyleIdx="4" presStyleCnt="6">
        <dgm:presLayoutVars>
          <dgm:bulletEnabled val="1"/>
        </dgm:presLayoutVars>
      </dgm:prSet>
      <dgm:spPr/>
    </dgm:pt>
    <dgm:pt modelId="{86A52356-ADA9-4755-908F-ABA5AD8F3484}" type="pres">
      <dgm:prSet presAssocID="{07A11FEA-91C5-49D1-AF8E-F80C06539297}" presName="sibTrans" presStyleLbl="node1" presStyleIdx="4" presStyleCnt="6"/>
      <dgm:spPr/>
    </dgm:pt>
    <dgm:pt modelId="{1A43D12D-5056-4FC8-AA77-749F0D719057}" type="pres">
      <dgm:prSet presAssocID="{66A9A876-6810-43DF-A0C5-1ECD07F8C34B}" presName="dummy" presStyleCnt="0"/>
      <dgm:spPr/>
    </dgm:pt>
    <dgm:pt modelId="{7B8B6C7B-8A8C-4A8F-B6AC-8CD295AC2E68}" type="pres">
      <dgm:prSet presAssocID="{66A9A876-6810-43DF-A0C5-1ECD07F8C34B}" presName="node" presStyleLbl="revTx" presStyleIdx="5" presStyleCnt="6" custAng="19800816">
        <dgm:presLayoutVars>
          <dgm:bulletEnabled val="1"/>
        </dgm:presLayoutVars>
      </dgm:prSet>
      <dgm:spPr/>
    </dgm:pt>
    <dgm:pt modelId="{BA82A1EC-EDDD-4BC5-8B0F-0A9DDE79C519}" type="pres">
      <dgm:prSet presAssocID="{3CF1E949-89F0-4FD7-A2A2-612D7E34B2C2}" presName="sibTrans" presStyleLbl="node1" presStyleIdx="5" presStyleCnt="6"/>
      <dgm:spPr/>
    </dgm:pt>
  </dgm:ptLst>
  <dgm:cxnLst>
    <dgm:cxn modelId="{776EB812-2421-4A70-8C17-FDA97ABE3F11}" srcId="{FC46CBBF-CC44-4853-BD41-BAB1102BEF78}" destId="{21233D54-29EA-494A-B968-753A17E8C150}" srcOrd="2" destOrd="0" parTransId="{D19E64C2-D9A6-4644-AAA8-82E17E545822}" sibTransId="{2BA57CB7-D0F5-4534-A643-479FB05E1498}"/>
    <dgm:cxn modelId="{49466E16-12E3-4E25-AA80-AC5C69D75873}" type="presOf" srcId="{3CF1E949-89F0-4FD7-A2A2-612D7E34B2C2}" destId="{BA82A1EC-EDDD-4BC5-8B0F-0A9DDE79C519}" srcOrd="0" destOrd="0" presId="urn:microsoft.com/office/officeart/2005/8/layout/cycle1"/>
    <dgm:cxn modelId="{0B6C501C-5353-490D-95BD-3B34466A23F9}" type="presOf" srcId="{21233D54-29EA-494A-B968-753A17E8C150}" destId="{D4E12F64-7683-4C7D-AA32-8F292B30CB79}" srcOrd="0" destOrd="0" presId="urn:microsoft.com/office/officeart/2005/8/layout/cycle1"/>
    <dgm:cxn modelId="{6E9BB224-A990-4C24-B05B-EEF65F8AC188}" type="presOf" srcId="{4F387A27-E33F-42DE-A486-8BCE37102FDA}" destId="{1952C7EF-44D8-4C4A-92BF-7ADA4DD1248F}" srcOrd="0" destOrd="0" presId="urn:microsoft.com/office/officeart/2005/8/layout/cycle1"/>
    <dgm:cxn modelId="{87A9A733-2B63-4B79-90EC-0954C7517ACB}" type="presOf" srcId="{07A11FEA-91C5-49D1-AF8E-F80C06539297}" destId="{86A52356-ADA9-4755-908F-ABA5AD8F3484}" srcOrd="0" destOrd="0" presId="urn:microsoft.com/office/officeart/2005/8/layout/cycle1"/>
    <dgm:cxn modelId="{FA525857-112C-4091-AC59-67F7B2F45548}" srcId="{FC46CBBF-CC44-4853-BD41-BAB1102BEF78}" destId="{56B867F9-F741-4749-835A-FBE60294FC17}" srcOrd="0" destOrd="0" parTransId="{1244E507-6DC1-4632-9624-EC90882B184E}" sibTransId="{4F8960FA-0F4B-4303-8958-CC3EC990AB7F}"/>
    <dgm:cxn modelId="{9E4F7760-C307-458F-9A5C-B927DE823528}" type="presOf" srcId="{4F8960FA-0F4B-4303-8958-CC3EC990AB7F}" destId="{746414C3-7E6D-4762-943B-4C8095391219}" srcOrd="0" destOrd="0" presId="urn:microsoft.com/office/officeart/2005/8/layout/cycle1"/>
    <dgm:cxn modelId="{AC39A561-ACCE-4168-B726-1D97E79EAB97}" type="presOf" srcId="{66A9A876-6810-43DF-A0C5-1ECD07F8C34B}" destId="{7B8B6C7B-8A8C-4A8F-B6AC-8CD295AC2E68}" srcOrd="0" destOrd="0" presId="urn:microsoft.com/office/officeart/2005/8/layout/cycle1"/>
    <dgm:cxn modelId="{ED9CAB67-5D73-4D1F-A14F-003386210A92}" srcId="{FC46CBBF-CC44-4853-BD41-BAB1102BEF78}" destId="{66A9A876-6810-43DF-A0C5-1ECD07F8C34B}" srcOrd="5" destOrd="0" parTransId="{438ACB59-0678-47C9-81EB-EEDECF21D86F}" sibTransId="{3CF1E949-89F0-4FD7-A2A2-612D7E34B2C2}"/>
    <dgm:cxn modelId="{28CB8C69-AA96-4D3D-9B99-D406436C0753}" type="presOf" srcId="{2DA5A917-4F87-46B2-92CB-3C72CE8EA3F5}" destId="{B23CCE8F-74BC-467F-B8DE-7F31F539563F}" srcOrd="0" destOrd="0" presId="urn:microsoft.com/office/officeart/2005/8/layout/cycle1"/>
    <dgm:cxn modelId="{4FC7C97F-B56C-4180-A253-6A737388DBA4}" type="presOf" srcId="{24714607-F41E-4E73-8D8F-7BED59C706D8}" destId="{A9B738BE-F154-49E0-80FD-37426360E396}" srcOrd="0" destOrd="0" presId="urn:microsoft.com/office/officeart/2005/8/layout/cycle1"/>
    <dgm:cxn modelId="{0C15C686-FBD0-4626-B474-17146B7F48B5}" type="presOf" srcId="{FC46CBBF-CC44-4853-BD41-BAB1102BEF78}" destId="{7A361D82-E6F3-4035-A63E-141F7733892B}" srcOrd="0" destOrd="0" presId="urn:microsoft.com/office/officeart/2005/8/layout/cycle1"/>
    <dgm:cxn modelId="{76282E98-F89F-48D4-A036-9BBDEC539E29}" type="presOf" srcId="{56B867F9-F741-4749-835A-FBE60294FC17}" destId="{C44F90E8-C9D8-4C4C-A766-2B07124276AB}" srcOrd="0" destOrd="0" presId="urn:microsoft.com/office/officeart/2005/8/layout/cycle1"/>
    <dgm:cxn modelId="{99241099-9520-4D7A-8264-D7D7B0205F1F}" srcId="{FC46CBBF-CC44-4853-BD41-BAB1102BEF78}" destId="{1E93FEE6-FB08-4976-BAA5-0F4F73FB10E7}" srcOrd="1" destOrd="0" parTransId="{F3DFC1BB-1DB8-4BBB-8948-C7BD26EE82D0}" sibTransId="{2DA5A917-4F87-46B2-92CB-3C72CE8EA3F5}"/>
    <dgm:cxn modelId="{570EC9A1-4387-4C16-9C17-43DA0FAC3CD7}" type="presOf" srcId="{0CFB561D-DF46-4F40-822E-86F1BEDB1BF5}" destId="{64741195-3CC2-404A-9C05-EF01EE362F2D}" srcOrd="0" destOrd="0" presId="urn:microsoft.com/office/officeart/2005/8/layout/cycle1"/>
    <dgm:cxn modelId="{947C0BB3-E10E-46A9-981A-5FDE11EFB049}" srcId="{FC46CBBF-CC44-4853-BD41-BAB1102BEF78}" destId="{24714607-F41E-4E73-8D8F-7BED59C706D8}" srcOrd="4" destOrd="0" parTransId="{8443204C-DB4C-491B-BD90-C1BC26D907B9}" sibTransId="{07A11FEA-91C5-49D1-AF8E-F80C06539297}"/>
    <dgm:cxn modelId="{E4E494B6-C9C2-47BC-9DF8-72AEE71F2D83}" type="presOf" srcId="{2BA57CB7-D0F5-4534-A643-479FB05E1498}" destId="{8906CF08-07BD-4193-BBC0-E6784F63CDA2}" srcOrd="0" destOrd="0" presId="urn:microsoft.com/office/officeart/2005/8/layout/cycle1"/>
    <dgm:cxn modelId="{2587BEC9-CB73-4089-B253-3B12875826AD}" srcId="{FC46CBBF-CC44-4853-BD41-BAB1102BEF78}" destId="{4F387A27-E33F-42DE-A486-8BCE37102FDA}" srcOrd="3" destOrd="0" parTransId="{F68818B0-F444-4EFA-8380-00679545D750}" sibTransId="{0CFB561D-DF46-4F40-822E-86F1BEDB1BF5}"/>
    <dgm:cxn modelId="{7762B1F9-4742-4110-82FF-82EB897EE866}" type="presOf" srcId="{1E93FEE6-FB08-4976-BAA5-0F4F73FB10E7}" destId="{8FAC49BF-50E4-4B02-B3FD-C2BA33848763}" srcOrd="0" destOrd="0" presId="urn:microsoft.com/office/officeart/2005/8/layout/cycle1"/>
    <dgm:cxn modelId="{21699948-3557-4C20-A198-F2C13EEFF5FD}" type="presParOf" srcId="{7A361D82-E6F3-4035-A63E-141F7733892B}" destId="{8C80E752-860A-44A6-BB2E-F3F3E99F4701}" srcOrd="0" destOrd="0" presId="urn:microsoft.com/office/officeart/2005/8/layout/cycle1"/>
    <dgm:cxn modelId="{BCEC9B05-3D55-4E90-A25D-DF24B1A628D1}" type="presParOf" srcId="{7A361D82-E6F3-4035-A63E-141F7733892B}" destId="{C44F90E8-C9D8-4C4C-A766-2B07124276AB}" srcOrd="1" destOrd="0" presId="urn:microsoft.com/office/officeart/2005/8/layout/cycle1"/>
    <dgm:cxn modelId="{511ADAA7-AE81-406C-85A7-51B6D823641A}" type="presParOf" srcId="{7A361D82-E6F3-4035-A63E-141F7733892B}" destId="{746414C3-7E6D-4762-943B-4C8095391219}" srcOrd="2" destOrd="0" presId="urn:microsoft.com/office/officeart/2005/8/layout/cycle1"/>
    <dgm:cxn modelId="{1308C0A2-73D7-4DDC-8F4F-56E040547D75}" type="presParOf" srcId="{7A361D82-E6F3-4035-A63E-141F7733892B}" destId="{DB3BB94A-4A7F-4D5A-9D88-1BC7E6664AE6}" srcOrd="3" destOrd="0" presId="urn:microsoft.com/office/officeart/2005/8/layout/cycle1"/>
    <dgm:cxn modelId="{1F0D3A0C-547C-46EA-9C21-9CC55F42A80D}" type="presParOf" srcId="{7A361D82-E6F3-4035-A63E-141F7733892B}" destId="{8FAC49BF-50E4-4B02-B3FD-C2BA33848763}" srcOrd="4" destOrd="0" presId="urn:microsoft.com/office/officeart/2005/8/layout/cycle1"/>
    <dgm:cxn modelId="{C2DE3F54-462C-4304-826B-B90ACEC561F1}" type="presParOf" srcId="{7A361D82-E6F3-4035-A63E-141F7733892B}" destId="{B23CCE8F-74BC-467F-B8DE-7F31F539563F}" srcOrd="5" destOrd="0" presId="urn:microsoft.com/office/officeart/2005/8/layout/cycle1"/>
    <dgm:cxn modelId="{BD325657-FC7F-40A4-BDAF-845B685909C0}" type="presParOf" srcId="{7A361D82-E6F3-4035-A63E-141F7733892B}" destId="{48AFFD9D-B16C-489D-94B5-6DC4346D1D2F}" srcOrd="6" destOrd="0" presId="urn:microsoft.com/office/officeart/2005/8/layout/cycle1"/>
    <dgm:cxn modelId="{F3704895-6697-4DD4-95D5-E12AB6EBBD8B}" type="presParOf" srcId="{7A361D82-E6F3-4035-A63E-141F7733892B}" destId="{D4E12F64-7683-4C7D-AA32-8F292B30CB79}" srcOrd="7" destOrd="0" presId="urn:microsoft.com/office/officeart/2005/8/layout/cycle1"/>
    <dgm:cxn modelId="{EA6D5141-7FC1-46FD-BE80-898296729715}" type="presParOf" srcId="{7A361D82-E6F3-4035-A63E-141F7733892B}" destId="{8906CF08-07BD-4193-BBC0-E6784F63CDA2}" srcOrd="8" destOrd="0" presId="urn:microsoft.com/office/officeart/2005/8/layout/cycle1"/>
    <dgm:cxn modelId="{5AAC5CF6-82D5-45A5-A11B-17D34CE6FF5C}" type="presParOf" srcId="{7A361D82-E6F3-4035-A63E-141F7733892B}" destId="{290B56A9-91A9-4A2B-AC71-98BF32087B7F}" srcOrd="9" destOrd="0" presId="urn:microsoft.com/office/officeart/2005/8/layout/cycle1"/>
    <dgm:cxn modelId="{EB8FC1F6-1D83-43D4-9501-695D83A05F2D}" type="presParOf" srcId="{7A361D82-E6F3-4035-A63E-141F7733892B}" destId="{1952C7EF-44D8-4C4A-92BF-7ADA4DD1248F}" srcOrd="10" destOrd="0" presId="urn:microsoft.com/office/officeart/2005/8/layout/cycle1"/>
    <dgm:cxn modelId="{BB68813B-9A38-466E-8659-0C9F263DC6E4}" type="presParOf" srcId="{7A361D82-E6F3-4035-A63E-141F7733892B}" destId="{64741195-3CC2-404A-9C05-EF01EE362F2D}" srcOrd="11" destOrd="0" presId="urn:microsoft.com/office/officeart/2005/8/layout/cycle1"/>
    <dgm:cxn modelId="{48456E57-757B-48BE-8FD9-BB3049EFC35D}" type="presParOf" srcId="{7A361D82-E6F3-4035-A63E-141F7733892B}" destId="{FCE5E17F-4F96-49C8-8646-0C85D0A4CD68}" srcOrd="12" destOrd="0" presId="urn:microsoft.com/office/officeart/2005/8/layout/cycle1"/>
    <dgm:cxn modelId="{643F6AF2-BFFA-4888-98BF-763B6B2B5041}" type="presParOf" srcId="{7A361D82-E6F3-4035-A63E-141F7733892B}" destId="{A9B738BE-F154-49E0-80FD-37426360E396}" srcOrd="13" destOrd="0" presId="urn:microsoft.com/office/officeart/2005/8/layout/cycle1"/>
    <dgm:cxn modelId="{62AABF4D-090A-46A3-BA66-4AE2070961B4}" type="presParOf" srcId="{7A361D82-E6F3-4035-A63E-141F7733892B}" destId="{86A52356-ADA9-4755-908F-ABA5AD8F3484}" srcOrd="14" destOrd="0" presId="urn:microsoft.com/office/officeart/2005/8/layout/cycle1"/>
    <dgm:cxn modelId="{508030D7-396D-490A-9EA9-8145BE40A233}" type="presParOf" srcId="{7A361D82-E6F3-4035-A63E-141F7733892B}" destId="{1A43D12D-5056-4FC8-AA77-749F0D719057}" srcOrd="15" destOrd="0" presId="urn:microsoft.com/office/officeart/2005/8/layout/cycle1"/>
    <dgm:cxn modelId="{E909D10B-4229-444E-B8F9-1077C3E6D984}" type="presParOf" srcId="{7A361D82-E6F3-4035-A63E-141F7733892B}" destId="{7B8B6C7B-8A8C-4A8F-B6AC-8CD295AC2E68}" srcOrd="16" destOrd="0" presId="urn:microsoft.com/office/officeart/2005/8/layout/cycle1"/>
    <dgm:cxn modelId="{4EEE04FA-4BD4-4869-ACB3-A3B25493F337}" type="presParOf" srcId="{7A361D82-E6F3-4035-A63E-141F7733892B}" destId="{BA82A1EC-EDDD-4BC5-8B0F-0A9DDE79C519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1C28B7-1992-4129-A53B-6C32C1C33452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FFBFABC-5C77-4D3F-B847-A6D5FA42599F}">
      <dgm:prSet phldrT="[文本]" custT="1"/>
      <dgm:spPr>
        <a:xfrm>
          <a:off x="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确定数据管理责任</a:t>
          </a:r>
        </a:p>
      </dgm:t>
    </dgm:pt>
    <dgm:pt modelId="{26A95124-5297-4C5F-8FD6-0710C13248A0}" type="parTrans" cxnId="{96C5A91B-E74C-461D-8CAD-FD92C5DBB0BE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A9159D62-C279-438A-AC05-2E6CB78E36A6}" type="sibTrans" cxnId="{96C5A91B-E74C-461D-8CAD-FD92C5DBB0BE}">
      <dgm:prSet custT="1"/>
      <dgm:spPr>
        <a:xfrm>
          <a:off x="1344899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endParaRPr lang="zh-CN" altLang="en-US" sz="4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5BA1F3D-3A8F-40EC-96F4-9F713A6EA42E}">
      <dgm:prSet phldrT="[文本]" custT="1"/>
      <dgm:spPr>
        <a:xfrm>
          <a:off x="171169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85687"/>
                <a:satOff val="-3818"/>
                <a:lumOff val="-471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85687"/>
                <a:satOff val="-3818"/>
                <a:lumOff val="-471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85687"/>
                <a:satOff val="-3818"/>
                <a:lumOff val="-471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创建数据分类清单</a:t>
          </a:r>
        </a:p>
      </dgm:t>
    </dgm:pt>
    <dgm:pt modelId="{DEA60ACC-C31A-4F8F-88D0-68314C4814B4}" type="parTrans" cxnId="{926F76AA-6913-48C0-9A38-BB5D8F37E8D6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AB4479B1-BCE1-4DEF-B760-597ADE79B513}" type="sibTrans" cxnId="{926F76AA-6913-48C0-9A38-BB5D8F37E8D6}">
      <dgm:prSet custT="1"/>
      <dgm:spPr>
        <a:xfrm>
          <a:off x="3056589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107109"/>
                <a:satOff val="-4773"/>
                <a:lumOff val="-588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107109"/>
                <a:satOff val="-4773"/>
                <a:lumOff val="-588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107109"/>
                <a:satOff val="-4773"/>
                <a:lumOff val="-58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endParaRPr lang="zh-CN" altLang="en-US" sz="4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E4773B1C-9E1F-4C2F-9CEC-5CD8EFCB7FB2}">
      <dgm:prSet phldrT="[文本]" custT="1"/>
      <dgm:spPr>
        <a:xfrm>
          <a:off x="342338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171374"/>
                <a:satOff val="-7636"/>
                <a:lumOff val="-942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171374"/>
                <a:satOff val="-7636"/>
                <a:lumOff val="-942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171374"/>
                <a:satOff val="-7636"/>
                <a:lumOff val="-94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定义数据分级标准</a:t>
          </a:r>
        </a:p>
      </dgm:t>
    </dgm:pt>
    <dgm:pt modelId="{7EE05AB9-C715-400A-B061-58E84027DC9A}" type="parTrans" cxnId="{344B15BF-601F-4F7D-9193-7DD319308D19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F91456E3-E486-4BEF-8271-A2E339094B77}" type="sibTrans" cxnId="{344B15BF-601F-4F7D-9193-7DD319308D19}">
      <dgm:prSet custT="1"/>
      <dgm:spPr>
        <a:xfrm>
          <a:off x="4768279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214218"/>
                <a:satOff val="-9545"/>
                <a:lumOff val="-1177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214218"/>
                <a:satOff val="-9545"/>
                <a:lumOff val="-1177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214218"/>
                <a:satOff val="-9545"/>
                <a:lumOff val="-117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endParaRPr lang="zh-CN" altLang="en-US" sz="4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35C51A51-8883-4D58-B27F-416DB344A69F}">
      <dgm:prSet phldrT="[文本]" custT="1"/>
      <dgm:spPr>
        <a:xfrm>
          <a:off x="513507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257062"/>
                <a:satOff val="-11455"/>
                <a:lumOff val="-1412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257062"/>
                <a:satOff val="-11455"/>
                <a:lumOff val="-1412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257062"/>
                <a:satOff val="-11455"/>
                <a:lumOff val="-141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评估数据安全风险</a:t>
          </a:r>
        </a:p>
      </dgm:t>
    </dgm:pt>
    <dgm:pt modelId="{96D34A09-CC23-423F-873F-82CF2CA16530}" type="parTrans" cxnId="{A93C0B89-0FFC-4BC7-857D-86DC16BCE7CD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F977404E-3CD8-46D1-BCB6-A46F16181005}" type="sibTrans" cxnId="{A93C0B89-0FFC-4BC7-857D-86DC16BCE7CD}">
      <dgm:prSet custT="1"/>
      <dgm:spPr>
        <a:xfrm>
          <a:off x="6479970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321327"/>
                <a:satOff val="-14318"/>
                <a:lumOff val="-1765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321327"/>
                <a:satOff val="-14318"/>
                <a:lumOff val="-1765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321327"/>
                <a:satOff val="-14318"/>
                <a:lumOff val="-176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endParaRPr lang="zh-CN" altLang="en-US" sz="4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58041D0-DB59-40CA-B30F-795107861A87}">
      <dgm:prSet phldrT="[文本]" custT="1"/>
      <dgm:spPr>
        <a:xfrm>
          <a:off x="684676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342749"/>
                <a:satOff val="-15273"/>
                <a:lumOff val="-1883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342749"/>
                <a:satOff val="-15273"/>
                <a:lumOff val="-1883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342749"/>
                <a:satOff val="-15273"/>
                <a:lumOff val="-1883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制定分级控制策略</a:t>
          </a:r>
        </a:p>
      </dgm:t>
    </dgm:pt>
    <dgm:pt modelId="{92596723-28FC-4470-BFD7-21D1AF64D6A5}" type="parTrans" cxnId="{41B5F397-FB57-437A-BAC7-C6771B788AED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C01009B9-CD3F-4C6E-8622-5BC8422FA756}" type="sibTrans" cxnId="{41B5F397-FB57-437A-BAC7-C6771B788AED}">
      <dgm:prSet custT="1"/>
      <dgm:spPr>
        <a:xfrm>
          <a:off x="8191660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428436"/>
                <a:satOff val="-19091"/>
                <a:lumOff val="-2354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428436"/>
                <a:satOff val="-19091"/>
                <a:lumOff val="-2354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428436"/>
                <a:satOff val="-19091"/>
                <a:lumOff val="-235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endParaRPr lang="zh-CN" altLang="en-US" sz="4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5F8090E-CF6F-4144-BD21-8352FB5A73E2}">
      <dgm:prSet custT="1"/>
      <dgm:spPr>
        <a:xfrm>
          <a:off x="8558451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428436"/>
                <a:satOff val="-19091"/>
                <a:lumOff val="-2354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428436"/>
                <a:satOff val="-19091"/>
                <a:lumOff val="-2354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428436"/>
                <a:satOff val="-19091"/>
                <a:lumOff val="-235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zh-CN" altLang="en-US" sz="1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建立数据分级目录</a:t>
          </a:r>
        </a:p>
      </dgm:t>
    </dgm:pt>
    <dgm:pt modelId="{EA0AFF0E-EC6B-47B4-B53C-CF6391B1688F}" type="parTrans" cxnId="{553EAF6B-21C0-4DC1-B333-48AE6C435051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54358D6A-3B3A-4659-B54C-5FEE4C1DB7B4}" type="sibTrans" cxnId="{553EAF6B-21C0-4DC1-B333-48AE6C435051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0724C5FD-4A8A-49DA-B7C5-EB1F1B84D5EA}" type="pres">
      <dgm:prSet presAssocID="{B61C28B7-1992-4129-A53B-6C32C1C33452}" presName="Name0" presStyleCnt="0">
        <dgm:presLayoutVars>
          <dgm:dir/>
          <dgm:resizeHandles val="exact"/>
        </dgm:presLayoutVars>
      </dgm:prSet>
      <dgm:spPr/>
    </dgm:pt>
    <dgm:pt modelId="{D8EC503F-733A-4839-9D71-011B9FFE2F00}" type="pres">
      <dgm:prSet presAssocID="{1FFBFABC-5C77-4D3F-B847-A6D5FA42599F}" presName="node" presStyleLbl="node1" presStyleIdx="0" presStyleCnt="6">
        <dgm:presLayoutVars>
          <dgm:bulletEnabled val="1"/>
        </dgm:presLayoutVars>
      </dgm:prSet>
      <dgm:spPr/>
    </dgm:pt>
    <dgm:pt modelId="{1CEB1916-920A-4D12-B255-E14A276C6166}" type="pres">
      <dgm:prSet presAssocID="{A9159D62-C279-438A-AC05-2E6CB78E36A6}" presName="sibTrans" presStyleLbl="sibTrans2D1" presStyleIdx="0" presStyleCnt="5"/>
      <dgm:spPr/>
    </dgm:pt>
    <dgm:pt modelId="{DC79CB19-E4EE-4D8C-B09E-57D064C5C00C}" type="pres">
      <dgm:prSet presAssocID="{A9159D62-C279-438A-AC05-2E6CB78E36A6}" presName="connectorText" presStyleLbl="sibTrans2D1" presStyleIdx="0" presStyleCnt="5"/>
      <dgm:spPr/>
    </dgm:pt>
    <dgm:pt modelId="{67BF2F78-B65F-40A2-9D6E-07A12F2E0751}" type="pres">
      <dgm:prSet presAssocID="{75BA1F3D-3A8F-40EC-96F4-9F713A6EA42E}" presName="node" presStyleLbl="node1" presStyleIdx="1" presStyleCnt="6">
        <dgm:presLayoutVars>
          <dgm:bulletEnabled val="1"/>
        </dgm:presLayoutVars>
      </dgm:prSet>
      <dgm:spPr/>
    </dgm:pt>
    <dgm:pt modelId="{ED5CEB6C-8287-4EFE-B52F-642777CF9587}" type="pres">
      <dgm:prSet presAssocID="{AB4479B1-BCE1-4DEF-B760-597ADE79B513}" presName="sibTrans" presStyleLbl="sibTrans2D1" presStyleIdx="1" presStyleCnt="5"/>
      <dgm:spPr/>
    </dgm:pt>
    <dgm:pt modelId="{FD9310EA-70B2-400A-B0D0-E6D81B86712F}" type="pres">
      <dgm:prSet presAssocID="{AB4479B1-BCE1-4DEF-B760-597ADE79B513}" presName="connectorText" presStyleLbl="sibTrans2D1" presStyleIdx="1" presStyleCnt="5"/>
      <dgm:spPr/>
    </dgm:pt>
    <dgm:pt modelId="{CBB1E6D7-9F70-4295-B1A8-A2149087DC1D}" type="pres">
      <dgm:prSet presAssocID="{E4773B1C-9E1F-4C2F-9CEC-5CD8EFCB7FB2}" presName="node" presStyleLbl="node1" presStyleIdx="2" presStyleCnt="6">
        <dgm:presLayoutVars>
          <dgm:bulletEnabled val="1"/>
        </dgm:presLayoutVars>
      </dgm:prSet>
      <dgm:spPr/>
    </dgm:pt>
    <dgm:pt modelId="{5D0725A4-61E5-4376-BB93-4D0A221B855C}" type="pres">
      <dgm:prSet presAssocID="{F91456E3-E486-4BEF-8271-A2E339094B77}" presName="sibTrans" presStyleLbl="sibTrans2D1" presStyleIdx="2" presStyleCnt="5"/>
      <dgm:spPr/>
    </dgm:pt>
    <dgm:pt modelId="{7B459525-F200-44C9-98FD-A13C87D8DE0C}" type="pres">
      <dgm:prSet presAssocID="{F91456E3-E486-4BEF-8271-A2E339094B77}" presName="connectorText" presStyleLbl="sibTrans2D1" presStyleIdx="2" presStyleCnt="5"/>
      <dgm:spPr/>
    </dgm:pt>
    <dgm:pt modelId="{A7B9F92C-179D-467F-A01F-0BD3698CA937}" type="pres">
      <dgm:prSet presAssocID="{35C51A51-8883-4D58-B27F-416DB344A69F}" presName="node" presStyleLbl="node1" presStyleIdx="3" presStyleCnt="6">
        <dgm:presLayoutVars>
          <dgm:bulletEnabled val="1"/>
        </dgm:presLayoutVars>
      </dgm:prSet>
      <dgm:spPr/>
    </dgm:pt>
    <dgm:pt modelId="{A8C0067B-E324-42D7-9B9A-07F519FD9249}" type="pres">
      <dgm:prSet presAssocID="{F977404E-3CD8-46D1-BCB6-A46F16181005}" presName="sibTrans" presStyleLbl="sibTrans2D1" presStyleIdx="3" presStyleCnt="5"/>
      <dgm:spPr/>
    </dgm:pt>
    <dgm:pt modelId="{7597217E-41D0-4163-BE8D-2E813281A752}" type="pres">
      <dgm:prSet presAssocID="{F977404E-3CD8-46D1-BCB6-A46F16181005}" presName="connectorText" presStyleLbl="sibTrans2D1" presStyleIdx="3" presStyleCnt="5"/>
      <dgm:spPr/>
    </dgm:pt>
    <dgm:pt modelId="{3523AD35-A177-48B3-9825-42B547B87E07}" type="pres">
      <dgm:prSet presAssocID="{758041D0-DB59-40CA-B30F-795107861A87}" presName="node" presStyleLbl="node1" presStyleIdx="4" presStyleCnt="6">
        <dgm:presLayoutVars>
          <dgm:bulletEnabled val="1"/>
        </dgm:presLayoutVars>
      </dgm:prSet>
      <dgm:spPr/>
    </dgm:pt>
    <dgm:pt modelId="{B1BC1FE9-D569-4489-8076-7E887EFCB641}" type="pres">
      <dgm:prSet presAssocID="{C01009B9-CD3F-4C6E-8622-5BC8422FA756}" presName="sibTrans" presStyleLbl="sibTrans2D1" presStyleIdx="4" presStyleCnt="5"/>
      <dgm:spPr/>
    </dgm:pt>
    <dgm:pt modelId="{72EFECCE-81CD-45BB-8B83-691DAD98F7E8}" type="pres">
      <dgm:prSet presAssocID="{C01009B9-CD3F-4C6E-8622-5BC8422FA756}" presName="connectorText" presStyleLbl="sibTrans2D1" presStyleIdx="4" presStyleCnt="5"/>
      <dgm:spPr/>
    </dgm:pt>
    <dgm:pt modelId="{6CF413CE-6766-44A7-BFC7-AB9F9D62600D}" type="pres">
      <dgm:prSet presAssocID="{75F8090E-CF6F-4144-BD21-8352FB5A73E2}" presName="node" presStyleLbl="node1" presStyleIdx="5" presStyleCnt="6">
        <dgm:presLayoutVars>
          <dgm:bulletEnabled val="1"/>
        </dgm:presLayoutVars>
      </dgm:prSet>
      <dgm:spPr/>
    </dgm:pt>
  </dgm:ptLst>
  <dgm:cxnLst>
    <dgm:cxn modelId="{9EE54101-CB00-4AF2-969A-BB99B32B48C7}" type="presOf" srcId="{B61C28B7-1992-4129-A53B-6C32C1C33452}" destId="{0724C5FD-4A8A-49DA-B7C5-EB1F1B84D5EA}" srcOrd="0" destOrd="0" presId="urn:microsoft.com/office/officeart/2005/8/layout/process1"/>
    <dgm:cxn modelId="{E4F66117-4FAE-452F-AD69-0D12CEE365AD}" type="presOf" srcId="{C01009B9-CD3F-4C6E-8622-5BC8422FA756}" destId="{72EFECCE-81CD-45BB-8B83-691DAD98F7E8}" srcOrd="1" destOrd="0" presId="urn:microsoft.com/office/officeart/2005/8/layout/process1"/>
    <dgm:cxn modelId="{96C5A91B-E74C-461D-8CAD-FD92C5DBB0BE}" srcId="{B61C28B7-1992-4129-A53B-6C32C1C33452}" destId="{1FFBFABC-5C77-4D3F-B847-A6D5FA42599F}" srcOrd="0" destOrd="0" parTransId="{26A95124-5297-4C5F-8FD6-0710C13248A0}" sibTransId="{A9159D62-C279-438A-AC05-2E6CB78E36A6}"/>
    <dgm:cxn modelId="{9979D256-965B-40F1-B0C4-6CF306703617}" type="presOf" srcId="{35C51A51-8883-4D58-B27F-416DB344A69F}" destId="{A7B9F92C-179D-467F-A01F-0BD3698CA937}" srcOrd="0" destOrd="0" presId="urn:microsoft.com/office/officeart/2005/8/layout/process1"/>
    <dgm:cxn modelId="{EA742765-8BE4-41B4-B145-2C3F5F6489E8}" type="presOf" srcId="{AB4479B1-BCE1-4DEF-B760-597ADE79B513}" destId="{FD9310EA-70B2-400A-B0D0-E6D81B86712F}" srcOrd="1" destOrd="0" presId="urn:microsoft.com/office/officeart/2005/8/layout/process1"/>
    <dgm:cxn modelId="{553EAF6B-21C0-4DC1-B333-48AE6C435051}" srcId="{B61C28B7-1992-4129-A53B-6C32C1C33452}" destId="{75F8090E-CF6F-4144-BD21-8352FB5A73E2}" srcOrd="5" destOrd="0" parTransId="{EA0AFF0E-EC6B-47B4-B53C-CF6391B1688F}" sibTransId="{54358D6A-3B3A-4659-B54C-5FEE4C1DB7B4}"/>
    <dgm:cxn modelId="{5C3F6E74-AA9E-4BC2-957A-0F32C2BBA22D}" type="presOf" srcId="{A9159D62-C279-438A-AC05-2E6CB78E36A6}" destId="{1CEB1916-920A-4D12-B255-E14A276C6166}" srcOrd="0" destOrd="0" presId="urn:microsoft.com/office/officeart/2005/8/layout/process1"/>
    <dgm:cxn modelId="{A93C0B89-0FFC-4BC7-857D-86DC16BCE7CD}" srcId="{B61C28B7-1992-4129-A53B-6C32C1C33452}" destId="{35C51A51-8883-4D58-B27F-416DB344A69F}" srcOrd="3" destOrd="0" parTransId="{96D34A09-CC23-423F-873F-82CF2CA16530}" sibTransId="{F977404E-3CD8-46D1-BCB6-A46F16181005}"/>
    <dgm:cxn modelId="{6D4FD18F-1916-4961-8313-5B4CEC186038}" type="presOf" srcId="{AB4479B1-BCE1-4DEF-B760-597ADE79B513}" destId="{ED5CEB6C-8287-4EFE-B52F-642777CF9587}" srcOrd="0" destOrd="0" presId="urn:microsoft.com/office/officeart/2005/8/layout/process1"/>
    <dgm:cxn modelId="{41B5F397-FB57-437A-BAC7-C6771B788AED}" srcId="{B61C28B7-1992-4129-A53B-6C32C1C33452}" destId="{758041D0-DB59-40CA-B30F-795107861A87}" srcOrd="4" destOrd="0" parTransId="{92596723-28FC-4470-BFD7-21D1AF64D6A5}" sibTransId="{C01009B9-CD3F-4C6E-8622-5BC8422FA756}"/>
    <dgm:cxn modelId="{0D5D649B-98AD-42A8-BF16-DC164E759D5F}" type="presOf" srcId="{E4773B1C-9E1F-4C2F-9CEC-5CD8EFCB7FB2}" destId="{CBB1E6D7-9F70-4295-B1A8-A2149087DC1D}" srcOrd="0" destOrd="0" presId="urn:microsoft.com/office/officeart/2005/8/layout/process1"/>
    <dgm:cxn modelId="{D00DAF9F-3538-4989-A483-7A9D4DD054F8}" type="presOf" srcId="{F91456E3-E486-4BEF-8271-A2E339094B77}" destId="{5D0725A4-61E5-4376-BB93-4D0A221B855C}" srcOrd="0" destOrd="0" presId="urn:microsoft.com/office/officeart/2005/8/layout/process1"/>
    <dgm:cxn modelId="{2D2247AA-F83C-4647-BEF6-53D3460B1CB3}" type="presOf" srcId="{F91456E3-E486-4BEF-8271-A2E339094B77}" destId="{7B459525-F200-44C9-98FD-A13C87D8DE0C}" srcOrd="1" destOrd="0" presId="urn:microsoft.com/office/officeart/2005/8/layout/process1"/>
    <dgm:cxn modelId="{926F76AA-6913-48C0-9A38-BB5D8F37E8D6}" srcId="{B61C28B7-1992-4129-A53B-6C32C1C33452}" destId="{75BA1F3D-3A8F-40EC-96F4-9F713A6EA42E}" srcOrd="1" destOrd="0" parTransId="{DEA60ACC-C31A-4F8F-88D0-68314C4814B4}" sibTransId="{AB4479B1-BCE1-4DEF-B760-597ADE79B513}"/>
    <dgm:cxn modelId="{344B15BF-601F-4F7D-9193-7DD319308D19}" srcId="{B61C28B7-1992-4129-A53B-6C32C1C33452}" destId="{E4773B1C-9E1F-4C2F-9CEC-5CD8EFCB7FB2}" srcOrd="2" destOrd="0" parTransId="{7EE05AB9-C715-400A-B061-58E84027DC9A}" sibTransId="{F91456E3-E486-4BEF-8271-A2E339094B77}"/>
    <dgm:cxn modelId="{426BA7C9-31F0-454D-9483-B60184CE7BC7}" type="presOf" srcId="{C01009B9-CD3F-4C6E-8622-5BC8422FA756}" destId="{B1BC1FE9-D569-4489-8076-7E887EFCB641}" srcOrd="0" destOrd="0" presId="urn:microsoft.com/office/officeart/2005/8/layout/process1"/>
    <dgm:cxn modelId="{8CA9ACCE-A9FC-4D71-8060-F9A6DF011127}" type="presOf" srcId="{758041D0-DB59-40CA-B30F-795107861A87}" destId="{3523AD35-A177-48B3-9825-42B547B87E07}" srcOrd="0" destOrd="0" presId="urn:microsoft.com/office/officeart/2005/8/layout/process1"/>
    <dgm:cxn modelId="{ABE1B5D1-380A-4393-AB4A-1D81C5F496F3}" type="presOf" srcId="{75BA1F3D-3A8F-40EC-96F4-9F713A6EA42E}" destId="{67BF2F78-B65F-40A2-9D6E-07A12F2E0751}" srcOrd="0" destOrd="0" presId="urn:microsoft.com/office/officeart/2005/8/layout/process1"/>
    <dgm:cxn modelId="{B7B722D4-4AF3-4543-90B4-8042FCDD3BA0}" type="presOf" srcId="{1FFBFABC-5C77-4D3F-B847-A6D5FA42599F}" destId="{D8EC503F-733A-4839-9D71-011B9FFE2F00}" srcOrd="0" destOrd="0" presId="urn:microsoft.com/office/officeart/2005/8/layout/process1"/>
    <dgm:cxn modelId="{CCCF95F0-AA5D-48C1-BAB5-6225D010BFE3}" type="presOf" srcId="{75F8090E-CF6F-4144-BD21-8352FB5A73E2}" destId="{6CF413CE-6766-44A7-BFC7-AB9F9D62600D}" srcOrd="0" destOrd="0" presId="urn:microsoft.com/office/officeart/2005/8/layout/process1"/>
    <dgm:cxn modelId="{F9E6C7F2-CD67-46DD-AC5D-4572E79E3B73}" type="presOf" srcId="{A9159D62-C279-438A-AC05-2E6CB78E36A6}" destId="{DC79CB19-E4EE-4D8C-B09E-57D064C5C00C}" srcOrd="1" destOrd="0" presId="urn:microsoft.com/office/officeart/2005/8/layout/process1"/>
    <dgm:cxn modelId="{90D1D6F2-A7A0-409A-9344-8540F8BD63D7}" type="presOf" srcId="{F977404E-3CD8-46D1-BCB6-A46F16181005}" destId="{A8C0067B-E324-42D7-9B9A-07F519FD9249}" srcOrd="0" destOrd="0" presId="urn:microsoft.com/office/officeart/2005/8/layout/process1"/>
    <dgm:cxn modelId="{2A4B63F5-8584-49EB-9161-87A66E2CE6E8}" type="presOf" srcId="{F977404E-3CD8-46D1-BCB6-A46F16181005}" destId="{7597217E-41D0-4163-BE8D-2E813281A752}" srcOrd="1" destOrd="0" presId="urn:microsoft.com/office/officeart/2005/8/layout/process1"/>
    <dgm:cxn modelId="{C9C8B261-1102-4B1A-A571-AE8D6B336181}" type="presParOf" srcId="{0724C5FD-4A8A-49DA-B7C5-EB1F1B84D5EA}" destId="{D8EC503F-733A-4839-9D71-011B9FFE2F00}" srcOrd="0" destOrd="0" presId="urn:microsoft.com/office/officeart/2005/8/layout/process1"/>
    <dgm:cxn modelId="{E62DC612-8EF6-4D16-AD5D-354E320ACF00}" type="presParOf" srcId="{0724C5FD-4A8A-49DA-B7C5-EB1F1B84D5EA}" destId="{1CEB1916-920A-4D12-B255-E14A276C6166}" srcOrd="1" destOrd="0" presId="urn:microsoft.com/office/officeart/2005/8/layout/process1"/>
    <dgm:cxn modelId="{CDBD95F2-76EF-4E5D-BC3E-4E376E20A865}" type="presParOf" srcId="{1CEB1916-920A-4D12-B255-E14A276C6166}" destId="{DC79CB19-E4EE-4D8C-B09E-57D064C5C00C}" srcOrd="0" destOrd="0" presId="urn:microsoft.com/office/officeart/2005/8/layout/process1"/>
    <dgm:cxn modelId="{B2E8D043-5D5E-4649-9EC8-6A35C6895901}" type="presParOf" srcId="{0724C5FD-4A8A-49DA-B7C5-EB1F1B84D5EA}" destId="{67BF2F78-B65F-40A2-9D6E-07A12F2E0751}" srcOrd="2" destOrd="0" presId="urn:microsoft.com/office/officeart/2005/8/layout/process1"/>
    <dgm:cxn modelId="{51CD436A-B361-4BF1-B294-C7B58C26D8BF}" type="presParOf" srcId="{0724C5FD-4A8A-49DA-B7C5-EB1F1B84D5EA}" destId="{ED5CEB6C-8287-4EFE-B52F-642777CF9587}" srcOrd="3" destOrd="0" presId="urn:microsoft.com/office/officeart/2005/8/layout/process1"/>
    <dgm:cxn modelId="{F2A882FC-9554-49B3-B4D7-760C92B0264D}" type="presParOf" srcId="{ED5CEB6C-8287-4EFE-B52F-642777CF9587}" destId="{FD9310EA-70B2-400A-B0D0-E6D81B86712F}" srcOrd="0" destOrd="0" presId="urn:microsoft.com/office/officeart/2005/8/layout/process1"/>
    <dgm:cxn modelId="{EFD80C9B-06D4-4F21-B4CD-5ADD705BF2EF}" type="presParOf" srcId="{0724C5FD-4A8A-49DA-B7C5-EB1F1B84D5EA}" destId="{CBB1E6D7-9F70-4295-B1A8-A2149087DC1D}" srcOrd="4" destOrd="0" presId="urn:microsoft.com/office/officeart/2005/8/layout/process1"/>
    <dgm:cxn modelId="{32B60C16-11B0-424F-B78A-4DC1549B6B3D}" type="presParOf" srcId="{0724C5FD-4A8A-49DA-B7C5-EB1F1B84D5EA}" destId="{5D0725A4-61E5-4376-BB93-4D0A221B855C}" srcOrd="5" destOrd="0" presId="urn:microsoft.com/office/officeart/2005/8/layout/process1"/>
    <dgm:cxn modelId="{176D6275-FDF0-4D4B-BAC9-147C4D01F576}" type="presParOf" srcId="{5D0725A4-61E5-4376-BB93-4D0A221B855C}" destId="{7B459525-F200-44C9-98FD-A13C87D8DE0C}" srcOrd="0" destOrd="0" presId="urn:microsoft.com/office/officeart/2005/8/layout/process1"/>
    <dgm:cxn modelId="{CD1AC1E7-AE57-4718-B9C0-09902938D2FF}" type="presParOf" srcId="{0724C5FD-4A8A-49DA-B7C5-EB1F1B84D5EA}" destId="{A7B9F92C-179D-467F-A01F-0BD3698CA937}" srcOrd="6" destOrd="0" presId="urn:microsoft.com/office/officeart/2005/8/layout/process1"/>
    <dgm:cxn modelId="{85DB1B1A-955E-43B7-AA07-3F2C023CB10E}" type="presParOf" srcId="{0724C5FD-4A8A-49DA-B7C5-EB1F1B84D5EA}" destId="{A8C0067B-E324-42D7-9B9A-07F519FD9249}" srcOrd="7" destOrd="0" presId="urn:microsoft.com/office/officeart/2005/8/layout/process1"/>
    <dgm:cxn modelId="{9052B450-B2D5-4B30-8741-FF7C10F3060C}" type="presParOf" srcId="{A8C0067B-E324-42D7-9B9A-07F519FD9249}" destId="{7597217E-41D0-4163-BE8D-2E813281A752}" srcOrd="0" destOrd="0" presId="urn:microsoft.com/office/officeart/2005/8/layout/process1"/>
    <dgm:cxn modelId="{65BFE099-FDAE-4B04-A9A6-E8176C96332D}" type="presParOf" srcId="{0724C5FD-4A8A-49DA-B7C5-EB1F1B84D5EA}" destId="{3523AD35-A177-48B3-9825-42B547B87E07}" srcOrd="8" destOrd="0" presId="urn:microsoft.com/office/officeart/2005/8/layout/process1"/>
    <dgm:cxn modelId="{ED09FC06-CA09-475A-AA13-46F8DF0742BA}" type="presParOf" srcId="{0724C5FD-4A8A-49DA-B7C5-EB1F1B84D5EA}" destId="{B1BC1FE9-D569-4489-8076-7E887EFCB641}" srcOrd="9" destOrd="0" presId="urn:microsoft.com/office/officeart/2005/8/layout/process1"/>
    <dgm:cxn modelId="{02E6C191-9112-492E-9111-4C87BF7776B2}" type="presParOf" srcId="{B1BC1FE9-D569-4489-8076-7E887EFCB641}" destId="{72EFECCE-81CD-45BB-8B83-691DAD98F7E8}" srcOrd="0" destOrd="0" presId="urn:microsoft.com/office/officeart/2005/8/layout/process1"/>
    <dgm:cxn modelId="{3204677A-4A04-4D14-8B6E-B272FDF515E1}" type="presParOf" srcId="{0724C5FD-4A8A-49DA-B7C5-EB1F1B84D5EA}" destId="{6CF413CE-6766-44A7-BFC7-AB9F9D6260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DE3062-83A8-4D1C-98E4-8F481C71BF1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2BA62478-93F5-4F20-A4DB-F54E1D8ACB06}">
      <dgm:prSet phldrT="[文本]"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</a:t>
          </a:r>
        </a:p>
      </dgm:t>
    </dgm:pt>
    <dgm:pt modelId="{10A78640-C9A9-4B09-A534-84B178577056}" type="parTrans" cxnId="{2E6B2ED7-1077-4589-AD43-70AC2B43F22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C52F7-51FD-4663-B559-19DC6CB62DCA}" type="sibTrans" cxnId="{2E6B2ED7-1077-4589-AD43-70AC2B43F22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0CAE6-9064-48D1-A3C0-B43DA6BB3D53}">
      <dgm:prSet phldrT="[文本]" custT="1"/>
      <dgm:spPr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流转</a:t>
          </a:r>
          <a:br>
            <a:rPr lang="en-US" altLang="zh-CN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（内部）</a:t>
          </a:r>
        </a:p>
      </dgm:t>
    </dgm:pt>
    <dgm:pt modelId="{D4CA4758-3486-4DF4-B3F7-2F19A49CC352}" type="parTrans" cxnId="{0B617337-0E11-4085-AE50-96AE17E72F5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1241EB-3337-4917-9E06-B14C9B8FB104}" type="sibTrans" cxnId="{0B617337-0E11-4085-AE50-96AE17E72F5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1CA4F2-965B-4BF7-8050-1412E2EB58EE}">
      <dgm:prSet phldrT="[文本]" custT="1"/>
      <dgm:spPr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</a:t>
          </a:r>
        </a:p>
      </dgm:t>
    </dgm:pt>
    <dgm:pt modelId="{147269CB-2A2D-481B-97AF-6E5AC55E6142}" type="parTrans" cxnId="{400C235A-3710-4B56-B1B4-E2D08AAD90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223674-9D9B-4E48-88DA-9D862F0CE27D}" type="sibTrans" cxnId="{400C235A-3710-4B56-B1B4-E2D08AAD90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89F99-9CC1-4495-8CF1-7ABF3591017C}">
      <dgm:prSet phldrT="[文本]" custT="1"/>
      <dgm:spPr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>
            <a:lnSpc>
              <a:spcPct val="60000"/>
            </a:lnSpc>
          </a:pPr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流转</a:t>
          </a:r>
          <a:br>
            <a: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（外部）</a:t>
          </a:r>
        </a:p>
      </dgm:t>
    </dgm:pt>
    <dgm:pt modelId="{B873A7F3-7F85-4979-ACC1-C228E24B2D55}" type="parTrans" cxnId="{92103619-6570-4F6D-A1BC-2C686C62DA7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4EFD09-DD53-4259-AE2B-DED57EE422DB}" type="sibTrans" cxnId="{92103619-6570-4F6D-A1BC-2C686C62DA7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F6302F-B069-4484-94AB-9A37B36C887C}">
      <dgm:prSet phldrT="[文本]" custT="1"/>
      <dgm:spPr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产生</a:t>
          </a:r>
        </a:p>
      </dgm:t>
    </dgm:pt>
    <dgm:pt modelId="{073A27D1-CB08-467E-9835-CDA9FA5141AD}" type="parTrans" cxnId="{664FF988-782A-43D4-862A-FE6037065173}">
      <dgm:prSet/>
      <dgm:spPr/>
      <dgm:t>
        <a:bodyPr/>
        <a:lstStyle/>
        <a:p>
          <a:endParaRPr lang="zh-CN" altLang="en-US" sz="1600"/>
        </a:p>
      </dgm:t>
    </dgm:pt>
    <dgm:pt modelId="{D1E61DAF-3000-40DD-9666-07AE5CD9F41E}" type="sibTrans" cxnId="{664FF988-782A-43D4-862A-FE6037065173}">
      <dgm:prSet/>
      <dgm:spPr/>
      <dgm:t>
        <a:bodyPr/>
        <a:lstStyle/>
        <a:p>
          <a:endParaRPr lang="zh-CN" altLang="en-US" sz="1600"/>
        </a:p>
      </dgm:t>
    </dgm:pt>
    <dgm:pt modelId="{0E4AF79E-E7B8-4D4B-AAFF-54E3B04523E5}">
      <dgm:prSet phldrT="[文本]" custT="1"/>
      <dgm:spPr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销毁</a:t>
          </a:r>
        </a:p>
      </dgm:t>
    </dgm:pt>
    <dgm:pt modelId="{74EC2F42-C4F9-43EC-AC08-868EA8FEDC86}" type="parTrans" cxnId="{7709F0ED-9FC4-4EDB-B84C-1533D4844134}">
      <dgm:prSet/>
      <dgm:spPr/>
      <dgm:t>
        <a:bodyPr/>
        <a:lstStyle/>
        <a:p>
          <a:endParaRPr lang="zh-CN" altLang="en-US"/>
        </a:p>
      </dgm:t>
    </dgm:pt>
    <dgm:pt modelId="{A22AE47F-1609-417D-A1DD-B6429BD0AAB9}" type="sibTrans" cxnId="{7709F0ED-9FC4-4EDB-B84C-1533D4844134}">
      <dgm:prSet/>
      <dgm:spPr/>
      <dgm:t>
        <a:bodyPr/>
        <a:lstStyle/>
        <a:p>
          <a:endParaRPr lang="zh-CN" altLang="en-US"/>
        </a:p>
      </dgm:t>
    </dgm:pt>
    <dgm:pt modelId="{17A2816D-A449-4909-90F6-CC16AB90E6E2}" type="pres">
      <dgm:prSet presAssocID="{20DE3062-83A8-4D1C-98E4-8F481C71BF19}" presName="Name0" presStyleCnt="0">
        <dgm:presLayoutVars>
          <dgm:dir/>
          <dgm:animLvl val="lvl"/>
          <dgm:resizeHandles val="exact"/>
        </dgm:presLayoutVars>
      </dgm:prSet>
      <dgm:spPr/>
    </dgm:pt>
    <dgm:pt modelId="{D01B4BCC-3702-4E15-A1D0-5B02B9306DDD}" type="pres">
      <dgm:prSet presAssocID="{A7F6302F-B069-4484-94AB-9A37B36C887C}" presName="parTxOnly" presStyleLbl="node1" presStyleIdx="0" presStyleCnt="6">
        <dgm:presLayoutVars>
          <dgm:chMax val="0"/>
          <dgm:chPref val="0"/>
          <dgm:bulletEnabled val="1"/>
        </dgm:presLayoutVars>
      </dgm:prSet>
      <dgm:spPr>
        <a:xfrm>
          <a:off x="4890" y="0"/>
          <a:ext cx="1819420" cy="641199"/>
        </a:xfrm>
        <a:prstGeom prst="chevron">
          <a:avLst/>
        </a:prstGeom>
      </dgm:spPr>
    </dgm:pt>
    <dgm:pt modelId="{92AAC287-26EF-4EE7-B3B3-C2EC51920DCB}" type="pres">
      <dgm:prSet presAssocID="{D1E61DAF-3000-40DD-9666-07AE5CD9F41E}" presName="parTxOnlySpace" presStyleCnt="0"/>
      <dgm:spPr/>
    </dgm:pt>
    <dgm:pt modelId="{6C4FAED6-4CC2-4E8E-81B1-42F161CD7233}" type="pres">
      <dgm:prSet presAssocID="{2BA62478-93F5-4F20-A4DB-F54E1D8ACB0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112BEBB-980E-4DB3-81B6-A15066AED3D4}" type="pres">
      <dgm:prSet presAssocID="{96FC52F7-51FD-4663-B559-19DC6CB62DCA}" presName="parTxOnlySpace" presStyleCnt="0"/>
      <dgm:spPr/>
    </dgm:pt>
    <dgm:pt modelId="{E486CF07-04A3-4ECE-810A-5DF7B4BAD8B9}" type="pres">
      <dgm:prSet presAssocID="{62E0CAE6-9064-48D1-A3C0-B43DA6BB3D53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279847" y="0"/>
          <a:ext cx="1819420" cy="641199"/>
        </a:xfrm>
        <a:prstGeom prst="chevron">
          <a:avLst/>
        </a:prstGeom>
      </dgm:spPr>
    </dgm:pt>
    <dgm:pt modelId="{8C102DD6-3CD7-4FA7-AA60-CDACCB070DE9}" type="pres">
      <dgm:prSet presAssocID="{A41241EB-3337-4917-9E06-B14C9B8FB104}" presName="parTxOnlySpace" presStyleCnt="0"/>
      <dgm:spPr/>
    </dgm:pt>
    <dgm:pt modelId="{6DE88038-50E8-4C85-A3C9-6897FC04D62D}" type="pres">
      <dgm:prSet presAssocID="{C31CA4F2-965B-4BF7-8050-1412E2EB58EE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4917325" y="0"/>
          <a:ext cx="1819420" cy="641199"/>
        </a:xfrm>
        <a:prstGeom prst="chevron">
          <a:avLst/>
        </a:prstGeom>
      </dgm:spPr>
    </dgm:pt>
    <dgm:pt modelId="{A88B093D-0E32-480A-86ED-B22F8C758A9E}" type="pres">
      <dgm:prSet presAssocID="{2D223674-9D9B-4E48-88DA-9D862F0CE27D}" presName="parTxOnlySpace" presStyleCnt="0"/>
      <dgm:spPr/>
    </dgm:pt>
    <dgm:pt modelId="{9555022F-69D9-4E1E-B965-E432A0A121BE}" type="pres">
      <dgm:prSet presAssocID="{48A89F99-9CC1-4495-8CF1-7ABF3591017C}" presName="parTxOnly" presStyleLbl="node1" presStyleIdx="4" presStyleCnt="6" custLinFactNeighborX="34073">
        <dgm:presLayoutVars>
          <dgm:chMax val="0"/>
          <dgm:chPref val="0"/>
          <dgm:bulletEnabled val="1"/>
        </dgm:presLayoutVars>
      </dgm:prSet>
      <dgm:spPr>
        <a:xfrm>
          <a:off x="6616796" y="0"/>
          <a:ext cx="1819420" cy="641199"/>
        </a:xfrm>
        <a:prstGeom prst="chevron">
          <a:avLst/>
        </a:prstGeom>
      </dgm:spPr>
    </dgm:pt>
    <dgm:pt modelId="{81AE3529-8AD2-481A-90C1-9BDF084B4B7B}" type="pres">
      <dgm:prSet presAssocID="{0C4EFD09-DD53-4259-AE2B-DED57EE422DB}" presName="parTxOnlySpace" presStyleCnt="0"/>
      <dgm:spPr/>
    </dgm:pt>
    <dgm:pt modelId="{70056914-E0F7-4717-8D21-0917FED781A7}" type="pres">
      <dgm:prSet presAssocID="{0E4AF79E-E7B8-4D4B-AAFF-54E3B04523E5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8192281" y="0"/>
          <a:ext cx="1819420" cy="641199"/>
        </a:xfrm>
        <a:prstGeom prst="chevron">
          <a:avLst/>
        </a:prstGeom>
      </dgm:spPr>
    </dgm:pt>
  </dgm:ptLst>
  <dgm:cxnLst>
    <dgm:cxn modelId="{85249F10-641C-4B45-ACFF-DD5B6D63354B}" type="presOf" srcId="{0E4AF79E-E7B8-4D4B-AAFF-54E3B04523E5}" destId="{70056914-E0F7-4717-8D21-0917FED781A7}" srcOrd="0" destOrd="0" presId="urn:microsoft.com/office/officeart/2005/8/layout/chevron1"/>
    <dgm:cxn modelId="{26A60F17-2D5F-49AE-949A-57FE59532C56}" type="presOf" srcId="{48A89F99-9CC1-4495-8CF1-7ABF3591017C}" destId="{9555022F-69D9-4E1E-B965-E432A0A121BE}" srcOrd="0" destOrd="0" presId="urn:microsoft.com/office/officeart/2005/8/layout/chevron1"/>
    <dgm:cxn modelId="{92103619-6570-4F6D-A1BC-2C686C62DA71}" srcId="{20DE3062-83A8-4D1C-98E4-8F481C71BF19}" destId="{48A89F99-9CC1-4495-8CF1-7ABF3591017C}" srcOrd="4" destOrd="0" parTransId="{B873A7F3-7F85-4979-ACC1-C228E24B2D55}" sibTransId="{0C4EFD09-DD53-4259-AE2B-DED57EE422DB}"/>
    <dgm:cxn modelId="{0B617337-0E11-4085-AE50-96AE17E72F57}" srcId="{20DE3062-83A8-4D1C-98E4-8F481C71BF19}" destId="{62E0CAE6-9064-48D1-A3C0-B43DA6BB3D53}" srcOrd="2" destOrd="0" parTransId="{D4CA4758-3486-4DF4-B3F7-2F19A49CC352}" sibTransId="{A41241EB-3337-4917-9E06-B14C9B8FB104}"/>
    <dgm:cxn modelId="{33D2F137-6DF8-4C2C-9F53-2C50C3D8232B}" type="presOf" srcId="{20DE3062-83A8-4D1C-98E4-8F481C71BF19}" destId="{17A2816D-A449-4909-90F6-CC16AB90E6E2}" srcOrd="0" destOrd="0" presId="urn:microsoft.com/office/officeart/2005/8/layout/chevron1"/>
    <dgm:cxn modelId="{400C235A-3710-4B56-B1B4-E2D08AAD901C}" srcId="{20DE3062-83A8-4D1C-98E4-8F481C71BF19}" destId="{C31CA4F2-965B-4BF7-8050-1412E2EB58EE}" srcOrd="3" destOrd="0" parTransId="{147269CB-2A2D-481B-97AF-6E5AC55E6142}" sibTransId="{2D223674-9D9B-4E48-88DA-9D862F0CE27D}"/>
    <dgm:cxn modelId="{D358E26D-D5C5-41A2-888C-FD92221D8C04}" type="presOf" srcId="{2BA62478-93F5-4F20-A4DB-F54E1D8ACB06}" destId="{6C4FAED6-4CC2-4E8E-81B1-42F161CD7233}" srcOrd="0" destOrd="0" presId="urn:microsoft.com/office/officeart/2005/8/layout/chevron1"/>
    <dgm:cxn modelId="{664FF988-782A-43D4-862A-FE6037065173}" srcId="{20DE3062-83A8-4D1C-98E4-8F481C71BF19}" destId="{A7F6302F-B069-4484-94AB-9A37B36C887C}" srcOrd="0" destOrd="0" parTransId="{073A27D1-CB08-467E-9835-CDA9FA5141AD}" sibTransId="{D1E61DAF-3000-40DD-9666-07AE5CD9F41E}"/>
    <dgm:cxn modelId="{C19D6598-89ED-4E99-81A2-051FF3F9AAC4}" type="presOf" srcId="{62E0CAE6-9064-48D1-A3C0-B43DA6BB3D53}" destId="{E486CF07-04A3-4ECE-810A-5DF7B4BAD8B9}" srcOrd="0" destOrd="0" presId="urn:microsoft.com/office/officeart/2005/8/layout/chevron1"/>
    <dgm:cxn modelId="{2E6B2ED7-1077-4589-AD43-70AC2B43F226}" srcId="{20DE3062-83A8-4D1C-98E4-8F481C71BF19}" destId="{2BA62478-93F5-4F20-A4DB-F54E1D8ACB06}" srcOrd="1" destOrd="0" parTransId="{10A78640-C9A9-4B09-A534-84B178577056}" sibTransId="{96FC52F7-51FD-4663-B559-19DC6CB62DCA}"/>
    <dgm:cxn modelId="{4311B0D7-1B35-41A5-9A66-549D629E3C4E}" type="presOf" srcId="{C31CA4F2-965B-4BF7-8050-1412E2EB58EE}" destId="{6DE88038-50E8-4C85-A3C9-6897FC04D62D}" srcOrd="0" destOrd="0" presId="urn:microsoft.com/office/officeart/2005/8/layout/chevron1"/>
    <dgm:cxn modelId="{24812CD8-79D5-476C-A469-F84CA023E205}" type="presOf" srcId="{A7F6302F-B069-4484-94AB-9A37B36C887C}" destId="{D01B4BCC-3702-4E15-A1D0-5B02B9306DDD}" srcOrd="0" destOrd="0" presId="urn:microsoft.com/office/officeart/2005/8/layout/chevron1"/>
    <dgm:cxn modelId="{7709F0ED-9FC4-4EDB-B84C-1533D4844134}" srcId="{20DE3062-83A8-4D1C-98E4-8F481C71BF19}" destId="{0E4AF79E-E7B8-4D4B-AAFF-54E3B04523E5}" srcOrd="5" destOrd="0" parTransId="{74EC2F42-C4F9-43EC-AC08-868EA8FEDC86}" sibTransId="{A22AE47F-1609-417D-A1DD-B6429BD0AAB9}"/>
    <dgm:cxn modelId="{4CA6B04E-0531-4A44-8F2E-6FFE9ABF87F2}" type="presParOf" srcId="{17A2816D-A449-4909-90F6-CC16AB90E6E2}" destId="{D01B4BCC-3702-4E15-A1D0-5B02B9306DDD}" srcOrd="0" destOrd="0" presId="urn:microsoft.com/office/officeart/2005/8/layout/chevron1"/>
    <dgm:cxn modelId="{7DB26123-C14B-4E08-AA52-73E6D760F64C}" type="presParOf" srcId="{17A2816D-A449-4909-90F6-CC16AB90E6E2}" destId="{92AAC287-26EF-4EE7-B3B3-C2EC51920DCB}" srcOrd="1" destOrd="0" presId="urn:microsoft.com/office/officeart/2005/8/layout/chevron1"/>
    <dgm:cxn modelId="{D394416A-93D8-4900-9FAF-EF2BE1A4E6AA}" type="presParOf" srcId="{17A2816D-A449-4909-90F6-CC16AB90E6E2}" destId="{6C4FAED6-4CC2-4E8E-81B1-42F161CD7233}" srcOrd="2" destOrd="0" presId="urn:microsoft.com/office/officeart/2005/8/layout/chevron1"/>
    <dgm:cxn modelId="{A0A23539-6FCC-443F-81AF-CD65932E0375}" type="presParOf" srcId="{17A2816D-A449-4909-90F6-CC16AB90E6E2}" destId="{9112BEBB-980E-4DB3-81B6-A15066AED3D4}" srcOrd="3" destOrd="0" presId="urn:microsoft.com/office/officeart/2005/8/layout/chevron1"/>
    <dgm:cxn modelId="{6B301291-A632-440A-862C-D1272EB998DF}" type="presParOf" srcId="{17A2816D-A449-4909-90F6-CC16AB90E6E2}" destId="{E486CF07-04A3-4ECE-810A-5DF7B4BAD8B9}" srcOrd="4" destOrd="0" presId="urn:microsoft.com/office/officeart/2005/8/layout/chevron1"/>
    <dgm:cxn modelId="{72BFFBBE-8FB8-4430-A332-A4E58FE0EB71}" type="presParOf" srcId="{17A2816D-A449-4909-90F6-CC16AB90E6E2}" destId="{8C102DD6-3CD7-4FA7-AA60-CDACCB070DE9}" srcOrd="5" destOrd="0" presId="urn:microsoft.com/office/officeart/2005/8/layout/chevron1"/>
    <dgm:cxn modelId="{BD465F49-4CD1-4032-BBF6-4B40F0602475}" type="presParOf" srcId="{17A2816D-A449-4909-90F6-CC16AB90E6E2}" destId="{6DE88038-50E8-4C85-A3C9-6897FC04D62D}" srcOrd="6" destOrd="0" presId="urn:microsoft.com/office/officeart/2005/8/layout/chevron1"/>
    <dgm:cxn modelId="{A19B8869-A04B-4A56-822D-062814DC587A}" type="presParOf" srcId="{17A2816D-A449-4909-90F6-CC16AB90E6E2}" destId="{A88B093D-0E32-480A-86ED-B22F8C758A9E}" srcOrd="7" destOrd="0" presId="urn:microsoft.com/office/officeart/2005/8/layout/chevron1"/>
    <dgm:cxn modelId="{B364E76D-13FB-494B-B4E1-12151415ABE1}" type="presParOf" srcId="{17A2816D-A449-4909-90F6-CC16AB90E6E2}" destId="{9555022F-69D9-4E1E-B965-E432A0A121BE}" srcOrd="8" destOrd="0" presId="urn:microsoft.com/office/officeart/2005/8/layout/chevron1"/>
    <dgm:cxn modelId="{4B95FAC2-680D-462C-9F69-EB7A4DDC11CD}" type="presParOf" srcId="{17A2816D-A449-4909-90F6-CC16AB90E6E2}" destId="{81AE3529-8AD2-481A-90C1-9BDF084B4B7B}" srcOrd="9" destOrd="0" presId="urn:microsoft.com/office/officeart/2005/8/layout/chevron1"/>
    <dgm:cxn modelId="{3477D3DF-7202-4216-8C0F-60077FC04C12}" type="presParOf" srcId="{17A2816D-A449-4909-90F6-CC16AB90E6E2}" destId="{70056914-E0F7-4717-8D21-0917FED781A7}" srcOrd="1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E3062-83A8-4D1C-98E4-8F481C71BF19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</dgm:pt>
    <dgm:pt modelId="{2BA62478-93F5-4F20-A4DB-F54E1D8ACB06}">
      <dgm:prSet phldrT="[文本]" custT="1"/>
      <dgm:spPr>
        <a:xfrm>
          <a:off x="1642369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存储</a:t>
          </a:r>
        </a:p>
      </dgm:t>
    </dgm:pt>
    <dgm:pt modelId="{10A78640-C9A9-4B09-A534-84B178577056}" type="parTrans" cxnId="{2E6B2ED7-1077-4589-AD43-70AC2B43F22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C52F7-51FD-4663-B559-19DC6CB62DCA}" type="sibTrans" cxnId="{2E6B2ED7-1077-4589-AD43-70AC2B43F22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0CAE6-9064-48D1-A3C0-B43DA6BB3D53}">
      <dgm:prSet phldrT="[文本]" custT="1"/>
      <dgm:spPr>
        <a:xfrm>
          <a:off x="3279847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>
            <a:lnSpc>
              <a:spcPct val="60000"/>
            </a:lnSpc>
            <a:spcAft>
              <a:spcPts val="0"/>
            </a:spcAft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流转</a:t>
          </a:r>
          <a:br>
            <a:rPr lang="en-US" altLang="zh-CN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（内部）</a:t>
          </a:r>
        </a:p>
      </dgm:t>
    </dgm:pt>
    <dgm:pt modelId="{D4CA4758-3486-4DF4-B3F7-2F19A49CC352}" type="parTrans" cxnId="{0B617337-0E11-4085-AE50-96AE17E72F5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1241EB-3337-4917-9E06-B14C9B8FB104}" type="sibTrans" cxnId="{0B617337-0E11-4085-AE50-96AE17E72F5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1CA4F2-965B-4BF7-8050-1412E2EB58EE}">
      <dgm:prSet phldrT="[文本]" custT="1"/>
      <dgm:spPr>
        <a:xfrm>
          <a:off x="4917325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</a:t>
          </a:r>
        </a:p>
      </dgm:t>
    </dgm:pt>
    <dgm:pt modelId="{147269CB-2A2D-481B-97AF-6E5AC55E6142}" type="parTrans" cxnId="{400C235A-3710-4B56-B1B4-E2D08AAD90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223674-9D9B-4E48-88DA-9D862F0CE27D}" type="sibTrans" cxnId="{400C235A-3710-4B56-B1B4-E2D08AAD90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89F99-9CC1-4495-8CF1-7ABF3591017C}">
      <dgm:prSet phldrT="[文本]" custT="1"/>
      <dgm:spPr>
        <a:xfrm>
          <a:off x="6616796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pPr>
            <a:lnSpc>
              <a:spcPct val="60000"/>
            </a:lnSpc>
          </a:pPr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流转</a:t>
          </a:r>
          <a:br>
            <a: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（外部）</a:t>
          </a:r>
        </a:p>
      </dgm:t>
    </dgm:pt>
    <dgm:pt modelId="{B873A7F3-7F85-4979-ACC1-C228E24B2D55}" type="parTrans" cxnId="{92103619-6570-4F6D-A1BC-2C686C62DA7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4EFD09-DD53-4259-AE2B-DED57EE422DB}" type="sibTrans" cxnId="{92103619-6570-4F6D-A1BC-2C686C62DA7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F6302F-B069-4484-94AB-9A37B36C887C}">
      <dgm:prSet phldrT="[文本]" custT="1"/>
      <dgm:spPr>
        <a:xfrm>
          <a:off x="4890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产生</a:t>
          </a:r>
        </a:p>
      </dgm:t>
    </dgm:pt>
    <dgm:pt modelId="{073A27D1-CB08-467E-9835-CDA9FA5141AD}" type="parTrans" cxnId="{664FF988-782A-43D4-862A-FE6037065173}">
      <dgm:prSet/>
      <dgm:spPr/>
      <dgm:t>
        <a:bodyPr/>
        <a:lstStyle/>
        <a:p>
          <a:endParaRPr lang="zh-CN" altLang="en-US" sz="1600"/>
        </a:p>
      </dgm:t>
    </dgm:pt>
    <dgm:pt modelId="{D1E61DAF-3000-40DD-9666-07AE5CD9F41E}" type="sibTrans" cxnId="{664FF988-782A-43D4-862A-FE6037065173}">
      <dgm:prSet/>
      <dgm:spPr/>
      <dgm:t>
        <a:bodyPr/>
        <a:lstStyle/>
        <a:p>
          <a:endParaRPr lang="zh-CN" altLang="en-US" sz="1600"/>
        </a:p>
      </dgm:t>
    </dgm:pt>
    <dgm:pt modelId="{0E4AF79E-E7B8-4D4B-AAFF-54E3B04523E5}">
      <dgm:prSet phldrT="[文本]" custT="1"/>
      <dgm:spPr>
        <a:xfrm>
          <a:off x="8192281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64008" tIns="21336" rIns="21336" bIns="21336" numCol="1" spcCol="1270" anchor="ctr" anchorCtr="0"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销毁</a:t>
          </a:r>
        </a:p>
      </dgm:t>
    </dgm:pt>
    <dgm:pt modelId="{74EC2F42-C4F9-43EC-AC08-868EA8FEDC86}" type="parTrans" cxnId="{7709F0ED-9FC4-4EDB-B84C-1533D4844134}">
      <dgm:prSet/>
      <dgm:spPr/>
      <dgm:t>
        <a:bodyPr/>
        <a:lstStyle/>
        <a:p>
          <a:endParaRPr lang="zh-CN" altLang="en-US"/>
        </a:p>
      </dgm:t>
    </dgm:pt>
    <dgm:pt modelId="{A22AE47F-1609-417D-A1DD-B6429BD0AAB9}" type="sibTrans" cxnId="{7709F0ED-9FC4-4EDB-B84C-1533D4844134}">
      <dgm:prSet/>
      <dgm:spPr/>
      <dgm:t>
        <a:bodyPr/>
        <a:lstStyle/>
        <a:p>
          <a:endParaRPr lang="zh-CN" altLang="en-US"/>
        </a:p>
      </dgm:t>
    </dgm:pt>
    <dgm:pt modelId="{17A2816D-A449-4909-90F6-CC16AB90E6E2}" type="pres">
      <dgm:prSet presAssocID="{20DE3062-83A8-4D1C-98E4-8F481C71BF19}" presName="Name0" presStyleCnt="0">
        <dgm:presLayoutVars>
          <dgm:dir/>
          <dgm:animLvl val="lvl"/>
          <dgm:resizeHandles val="exact"/>
        </dgm:presLayoutVars>
      </dgm:prSet>
      <dgm:spPr/>
    </dgm:pt>
    <dgm:pt modelId="{D01B4BCC-3702-4E15-A1D0-5B02B9306DDD}" type="pres">
      <dgm:prSet presAssocID="{A7F6302F-B069-4484-94AB-9A37B36C887C}" presName="parTxOnly" presStyleLbl="node1" presStyleIdx="0" presStyleCnt="6">
        <dgm:presLayoutVars>
          <dgm:chMax val="0"/>
          <dgm:chPref val="0"/>
          <dgm:bulletEnabled val="1"/>
        </dgm:presLayoutVars>
      </dgm:prSet>
      <dgm:spPr>
        <a:xfrm>
          <a:off x="4890" y="0"/>
          <a:ext cx="1819420" cy="641199"/>
        </a:xfrm>
        <a:prstGeom prst="chevron">
          <a:avLst/>
        </a:prstGeom>
      </dgm:spPr>
    </dgm:pt>
    <dgm:pt modelId="{92AAC287-26EF-4EE7-B3B3-C2EC51920DCB}" type="pres">
      <dgm:prSet presAssocID="{D1E61DAF-3000-40DD-9666-07AE5CD9F41E}" presName="parTxOnlySpace" presStyleCnt="0"/>
      <dgm:spPr/>
    </dgm:pt>
    <dgm:pt modelId="{6C4FAED6-4CC2-4E8E-81B1-42F161CD7233}" type="pres">
      <dgm:prSet presAssocID="{2BA62478-93F5-4F20-A4DB-F54E1D8ACB0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112BEBB-980E-4DB3-81B6-A15066AED3D4}" type="pres">
      <dgm:prSet presAssocID="{96FC52F7-51FD-4663-B559-19DC6CB62DCA}" presName="parTxOnlySpace" presStyleCnt="0"/>
      <dgm:spPr/>
    </dgm:pt>
    <dgm:pt modelId="{E486CF07-04A3-4ECE-810A-5DF7B4BAD8B9}" type="pres">
      <dgm:prSet presAssocID="{62E0CAE6-9064-48D1-A3C0-B43DA6BB3D53}" presName="parTxOnly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3279847" y="0"/>
          <a:ext cx="1819420" cy="641199"/>
        </a:xfrm>
        <a:prstGeom prst="chevron">
          <a:avLst/>
        </a:prstGeom>
      </dgm:spPr>
    </dgm:pt>
    <dgm:pt modelId="{8C102DD6-3CD7-4FA7-AA60-CDACCB070DE9}" type="pres">
      <dgm:prSet presAssocID="{A41241EB-3337-4917-9E06-B14C9B8FB104}" presName="parTxOnlySpace" presStyleCnt="0"/>
      <dgm:spPr/>
    </dgm:pt>
    <dgm:pt modelId="{6DE88038-50E8-4C85-A3C9-6897FC04D62D}" type="pres">
      <dgm:prSet presAssocID="{C31CA4F2-965B-4BF7-8050-1412E2EB58EE}" presName="parTxOnly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4917325" y="0"/>
          <a:ext cx="1819420" cy="641199"/>
        </a:xfrm>
        <a:prstGeom prst="chevron">
          <a:avLst/>
        </a:prstGeom>
      </dgm:spPr>
    </dgm:pt>
    <dgm:pt modelId="{A88B093D-0E32-480A-86ED-B22F8C758A9E}" type="pres">
      <dgm:prSet presAssocID="{2D223674-9D9B-4E48-88DA-9D862F0CE27D}" presName="parTxOnlySpace" presStyleCnt="0"/>
      <dgm:spPr/>
    </dgm:pt>
    <dgm:pt modelId="{9555022F-69D9-4E1E-B965-E432A0A121BE}" type="pres">
      <dgm:prSet presAssocID="{48A89F99-9CC1-4495-8CF1-7ABF3591017C}" presName="parTxOnly" presStyleLbl="node1" presStyleIdx="4" presStyleCnt="6" custLinFactNeighborX="34073">
        <dgm:presLayoutVars>
          <dgm:chMax val="0"/>
          <dgm:chPref val="0"/>
          <dgm:bulletEnabled val="1"/>
        </dgm:presLayoutVars>
      </dgm:prSet>
      <dgm:spPr>
        <a:xfrm>
          <a:off x="6616796" y="0"/>
          <a:ext cx="1819420" cy="641199"/>
        </a:xfrm>
        <a:prstGeom prst="chevron">
          <a:avLst/>
        </a:prstGeom>
      </dgm:spPr>
    </dgm:pt>
    <dgm:pt modelId="{81AE3529-8AD2-481A-90C1-9BDF084B4B7B}" type="pres">
      <dgm:prSet presAssocID="{0C4EFD09-DD53-4259-AE2B-DED57EE422DB}" presName="parTxOnlySpace" presStyleCnt="0"/>
      <dgm:spPr/>
    </dgm:pt>
    <dgm:pt modelId="{70056914-E0F7-4717-8D21-0917FED781A7}" type="pres">
      <dgm:prSet presAssocID="{0E4AF79E-E7B8-4D4B-AAFF-54E3B04523E5}" presName="parTxOnly" presStyleLbl="node1" presStyleIdx="5" presStyleCnt="6">
        <dgm:presLayoutVars>
          <dgm:chMax val="0"/>
          <dgm:chPref val="0"/>
          <dgm:bulletEnabled val="1"/>
        </dgm:presLayoutVars>
      </dgm:prSet>
      <dgm:spPr>
        <a:xfrm>
          <a:off x="8192281" y="0"/>
          <a:ext cx="1819420" cy="641199"/>
        </a:xfrm>
        <a:prstGeom prst="chevron">
          <a:avLst/>
        </a:prstGeom>
      </dgm:spPr>
    </dgm:pt>
  </dgm:ptLst>
  <dgm:cxnLst>
    <dgm:cxn modelId="{92103619-6570-4F6D-A1BC-2C686C62DA71}" srcId="{20DE3062-83A8-4D1C-98E4-8F481C71BF19}" destId="{48A89F99-9CC1-4495-8CF1-7ABF3591017C}" srcOrd="4" destOrd="0" parTransId="{B873A7F3-7F85-4979-ACC1-C228E24B2D55}" sibTransId="{0C4EFD09-DD53-4259-AE2B-DED57EE422DB}"/>
    <dgm:cxn modelId="{E23B6437-5C0E-4A6F-8C4C-452D9E3A311A}" type="presOf" srcId="{48A89F99-9CC1-4495-8CF1-7ABF3591017C}" destId="{9555022F-69D9-4E1E-B965-E432A0A121BE}" srcOrd="0" destOrd="0" presId="urn:microsoft.com/office/officeart/2005/8/layout/chevron1"/>
    <dgm:cxn modelId="{0B617337-0E11-4085-AE50-96AE17E72F57}" srcId="{20DE3062-83A8-4D1C-98E4-8F481C71BF19}" destId="{62E0CAE6-9064-48D1-A3C0-B43DA6BB3D53}" srcOrd="2" destOrd="0" parTransId="{D4CA4758-3486-4DF4-B3F7-2F19A49CC352}" sibTransId="{A41241EB-3337-4917-9E06-B14C9B8FB104}"/>
    <dgm:cxn modelId="{57202942-6155-4534-A78D-DB8A177E0141}" type="presOf" srcId="{C31CA4F2-965B-4BF7-8050-1412E2EB58EE}" destId="{6DE88038-50E8-4C85-A3C9-6897FC04D62D}" srcOrd="0" destOrd="0" presId="urn:microsoft.com/office/officeart/2005/8/layout/chevron1"/>
    <dgm:cxn modelId="{400C235A-3710-4B56-B1B4-E2D08AAD901C}" srcId="{20DE3062-83A8-4D1C-98E4-8F481C71BF19}" destId="{C31CA4F2-965B-4BF7-8050-1412E2EB58EE}" srcOrd="3" destOrd="0" parTransId="{147269CB-2A2D-481B-97AF-6E5AC55E6142}" sibTransId="{2D223674-9D9B-4E48-88DA-9D862F0CE27D}"/>
    <dgm:cxn modelId="{6608D05D-2BF0-4C1B-B9E5-4EDADD830420}" type="presOf" srcId="{62E0CAE6-9064-48D1-A3C0-B43DA6BB3D53}" destId="{E486CF07-04A3-4ECE-810A-5DF7B4BAD8B9}" srcOrd="0" destOrd="0" presId="urn:microsoft.com/office/officeart/2005/8/layout/chevron1"/>
    <dgm:cxn modelId="{664FF988-782A-43D4-862A-FE6037065173}" srcId="{20DE3062-83A8-4D1C-98E4-8F481C71BF19}" destId="{A7F6302F-B069-4484-94AB-9A37B36C887C}" srcOrd="0" destOrd="0" parTransId="{073A27D1-CB08-467E-9835-CDA9FA5141AD}" sibTransId="{D1E61DAF-3000-40DD-9666-07AE5CD9F41E}"/>
    <dgm:cxn modelId="{2AF44997-CC0B-4DB6-A845-17CB222D5045}" type="presOf" srcId="{2BA62478-93F5-4F20-A4DB-F54E1D8ACB06}" destId="{6C4FAED6-4CC2-4E8E-81B1-42F161CD7233}" srcOrd="0" destOrd="0" presId="urn:microsoft.com/office/officeart/2005/8/layout/chevron1"/>
    <dgm:cxn modelId="{570FC1B6-A20A-4D29-A76E-2158A96F89D5}" type="presOf" srcId="{0E4AF79E-E7B8-4D4B-AAFF-54E3B04523E5}" destId="{70056914-E0F7-4717-8D21-0917FED781A7}" srcOrd="0" destOrd="0" presId="urn:microsoft.com/office/officeart/2005/8/layout/chevron1"/>
    <dgm:cxn modelId="{2E6B2ED7-1077-4589-AD43-70AC2B43F226}" srcId="{20DE3062-83A8-4D1C-98E4-8F481C71BF19}" destId="{2BA62478-93F5-4F20-A4DB-F54E1D8ACB06}" srcOrd="1" destOrd="0" parTransId="{10A78640-C9A9-4B09-A534-84B178577056}" sibTransId="{96FC52F7-51FD-4663-B559-19DC6CB62DCA}"/>
    <dgm:cxn modelId="{7709F0ED-9FC4-4EDB-B84C-1533D4844134}" srcId="{20DE3062-83A8-4D1C-98E4-8F481C71BF19}" destId="{0E4AF79E-E7B8-4D4B-AAFF-54E3B04523E5}" srcOrd="5" destOrd="0" parTransId="{74EC2F42-C4F9-43EC-AC08-868EA8FEDC86}" sibTransId="{A22AE47F-1609-417D-A1DD-B6429BD0AAB9}"/>
    <dgm:cxn modelId="{669C3CFD-6598-40E3-AA70-08DB3DE309BD}" type="presOf" srcId="{20DE3062-83A8-4D1C-98E4-8F481C71BF19}" destId="{17A2816D-A449-4909-90F6-CC16AB90E6E2}" srcOrd="0" destOrd="0" presId="urn:microsoft.com/office/officeart/2005/8/layout/chevron1"/>
    <dgm:cxn modelId="{EDC2F7FF-B870-45D3-BE67-2A80A12A4C23}" type="presOf" srcId="{A7F6302F-B069-4484-94AB-9A37B36C887C}" destId="{D01B4BCC-3702-4E15-A1D0-5B02B9306DDD}" srcOrd="0" destOrd="0" presId="urn:microsoft.com/office/officeart/2005/8/layout/chevron1"/>
    <dgm:cxn modelId="{CE120B35-B422-4949-96ED-E0F783258421}" type="presParOf" srcId="{17A2816D-A449-4909-90F6-CC16AB90E6E2}" destId="{D01B4BCC-3702-4E15-A1D0-5B02B9306DDD}" srcOrd="0" destOrd="0" presId="urn:microsoft.com/office/officeart/2005/8/layout/chevron1"/>
    <dgm:cxn modelId="{87C30663-B667-46B0-A964-7822E896DBDE}" type="presParOf" srcId="{17A2816D-A449-4909-90F6-CC16AB90E6E2}" destId="{92AAC287-26EF-4EE7-B3B3-C2EC51920DCB}" srcOrd="1" destOrd="0" presId="urn:microsoft.com/office/officeart/2005/8/layout/chevron1"/>
    <dgm:cxn modelId="{C8601BBB-9BE0-405A-866B-962ABEE004D5}" type="presParOf" srcId="{17A2816D-A449-4909-90F6-CC16AB90E6E2}" destId="{6C4FAED6-4CC2-4E8E-81B1-42F161CD7233}" srcOrd="2" destOrd="0" presId="urn:microsoft.com/office/officeart/2005/8/layout/chevron1"/>
    <dgm:cxn modelId="{290C7AE1-1680-4711-A406-52B94F8FA60A}" type="presParOf" srcId="{17A2816D-A449-4909-90F6-CC16AB90E6E2}" destId="{9112BEBB-980E-4DB3-81B6-A15066AED3D4}" srcOrd="3" destOrd="0" presId="urn:microsoft.com/office/officeart/2005/8/layout/chevron1"/>
    <dgm:cxn modelId="{21422A53-ED85-4663-92FE-C51B58041FEF}" type="presParOf" srcId="{17A2816D-A449-4909-90F6-CC16AB90E6E2}" destId="{E486CF07-04A3-4ECE-810A-5DF7B4BAD8B9}" srcOrd="4" destOrd="0" presId="urn:microsoft.com/office/officeart/2005/8/layout/chevron1"/>
    <dgm:cxn modelId="{725752CD-895C-4839-8CC0-2B7D88F05146}" type="presParOf" srcId="{17A2816D-A449-4909-90F6-CC16AB90E6E2}" destId="{8C102DD6-3CD7-4FA7-AA60-CDACCB070DE9}" srcOrd="5" destOrd="0" presId="urn:microsoft.com/office/officeart/2005/8/layout/chevron1"/>
    <dgm:cxn modelId="{7CA3B133-48E5-4714-B6D8-39DA530C606F}" type="presParOf" srcId="{17A2816D-A449-4909-90F6-CC16AB90E6E2}" destId="{6DE88038-50E8-4C85-A3C9-6897FC04D62D}" srcOrd="6" destOrd="0" presId="urn:microsoft.com/office/officeart/2005/8/layout/chevron1"/>
    <dgm:cxn modelId="{102E124F-0B74-422D-ADF2-907795226472}" type="presParOf" srcId="{17A2816D-A449-4909-90F6-CC16AB90E6E2}" destId="{A88B093D-0E32-480A-86ED-B22F8C758A9E}" srcOrd="7" destOrd="0" presId="urn:microsoft.com/office/officeart/2005/8/layout/chevron1"/>
    <dgm:cxn modelId="{5A44875F-CC1A-495D-BFC7-0580ECF5E7DB}" type="presParOf" srcId="{17A2816D-A449-4909-90F6-CC16AB90E6E2}" destId="{9555022F-69D9-4E1E-B965-E432A0A121BE}" srcOrd="8" destOrd="0" presId="urn:microsoft.com/office/officeart/2005/8/layout/chevron1"/>
    <dgm:cxn modelId="{3B2D8BA3-1384-42E8-87C7-28467D856F73}" type="presParOf" srcId="{17A2816D-A449-4909-90F6-CC16AB90E6E2}" destId="{81AE3529-8AD2-481A-90C1-9BDF084B4B7B}" srcOrd="9" destOrd="0" presId="urn:microsoft.com/office/officeart/2005/8/layout/chevron1"/>
    <dgm:cxn modelId="{970B7440-663B-4D98-B191-B278B7092F12}" type="presParOf" srcId="{17A2816D-A449-4909-90F6-CC16AB90E6E2}" destId="{70056914-E0F7-4717-8D21-0917FED781A7}" srcOrd="1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DE3062-83A8-4D1C-98E4-8F481C71BF19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2BA62478-93F5-4F20-A4DB-F54E1D8ACB06}">
      <dgm:prSet phldrT="[文本]" custT="1"/>
      <dgm:spPr>
        <a:xfrm>
          <a:off x="4890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采集</a:t>
          </a:r>
        </a:p>
      </dgm:t>
    </dgm:pt>
    <dgm:pt modelId="{10A78640-C9A9-4B09-A534-84B178577056}" type="parTrans" cxnId="{2E6B2ED7-1077-4589-AD43-70AC2B43F226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FC52F7-51FD-4663-B559-19DC6CB62DCA}" type="sibTrans" cxnId="{2E6B2ED7-1077-4589-AD43-70AC2B43F226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E0CAE6-9064-48D1-A3C0-B43DA6BB3D53}">
      <dgm:prSet phldrT="[文本]" custT="1"/>
      <dgm:spPr>
        <a:xfrm>
          <a:off x="4917325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</a:t>
          </a:r>
        </a:p>
      </dgm:t>
    </dgm:pt>
    <dgm:pt modelId="{D4CA4758-3486-4DF4-B3F7-2F19A49CC352}" type="parTrans" cxnId="{0B617337-0E11-4085-AE50-96AE17E72F57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1241EB-3337-4917-9E06-B14C9B8FB104}" type="sibTrans" cxnId="{0B617337-0E11-4085-AE50-96AE17E72F57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A89F99-9CC1-4495-8CF1-7ABF3591017C}">
      <dgm:prSet phldrT="[文本]" custT="1"/>
      <dgm:spPr>
        <a:xfrm>
          <a:off x="6554803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流动</a:t>
          </a:r>
        </a:p>
      </dgm:t>
    </dgm:pt>
    <dgm:pt modelId="{B873A7F3-7F85-4979-ACC1-C228E24B2D55}" type="parTrans" cxnId="{92103619-6570-4F6D-A1BC-2C686C62DA71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4EFD09-DD53-4259-AE2B-DED57EE422DB}" type="sibTrans" cxnId="{92103619-6570-4F6D-A1BC-2C686C62DA71}">
      <dgm:prSet/>
      <dgm:spPr/>
      <dgm:t>
        <a:bodyPr/>
        <a:lstStyle/>
        <a:p>
          <a:endParaRPr lang="zh-CN" altLang="en-US" sz="16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D8211-2018-4DB1-A32D-10A2DD7F7052}">
      <dgm:prSet phldrT="[文本]" custT="1"/>
      <dgm:spPr>
        <a:xfrm>
          <a:off x="1642369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存储</a:t>
          </a:r>
        </a:p>
      </dgm:t>
    </dgm:pt>
    <dgm:pt modelId="{1CBA0960-2C4E-4D18-9FEB-B7D7E40486D9}" type="parTrans" cxnId="{B59D4541-3852-47CC-8167-35143138CB31}">
      <dgm:prSet/>
      <dgm:spPr/>
      <dgm:t>
        <a:bodyPr/>
        <a:lstStyle/>
        <a:p>
          <a:endParaRPr lang="zh-CN" altLang="en-US" sz="1600">
            <a:solidFill>
              <a:schemeClr val="tx1"/>
            </a:solidFill>
          </a:endParaRPr>
        </a:p>
      </dgm:t>
    </dgm:pt>
    <dgm:pt modelId="{3EFF9023-A94C-47DA-832A-F0E959C8CDB6}" type="sibTrans" cxnId="{B59D4541-3852-47CC-8167-35143138CB31}">
      <dgm:prSet/>
      <dgm:spPr/>
      <dgm:t>
        <a:bodyPr/>
        <a:lstStyle/>
        <a:p>
          <a:endParaRPr lang="zh-CN" altLang="en-US" sz="1600">
            <a:solidFill>
              <a:schemeClr val="tx1"/>
            </a:solidFill>
          </a:endParaRPr>
        </a:p>
      </dgm:t>
    </dgm:pt>
    <dgm:pt modelId="{0B43ADD2-C0B2-8E42-AD60-5CEEE0C2518D}">
      <dgm:prSet phldrT="[文本]" custT="1"/>
      <dgm:spPr>
        <a:xfrm>
          <a:off x="8192281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销毁</a:t>
          </a:r>
        </a:p>
      </dgm:t>
    </dgm:pt>
    <dgm:pt modelId="{47AE7B9B-49CA-A848-8832-DBDFF35C0273}" type="parTrans" cxnId="{B949E8F3-7978-B04A-A280-6C2114DDC3C1}">
      <dgm:prSet/>
      <dgm:spPr/>
      <dgm:t>
        <a:bodyPr/>
        <a:lstStyle/>
        <a:p>
          <a:endParaRPr lang="zh-CN" altLang="en-US" sz="1600">
            <a:solidFill>
              <a:schemeClr val="tx1"/>
            </a:solidFill>
          </a:endParaRPr>
        </a:p>
      </dgm:t>
    </dgm:pt>
    <dgm:pt modelId="{C01DEE24-B4F7-AE41-B64D-C547347BD886}" type="sibTrans" cxnId="{B949E8F3-7978-B04A-A280-6C2114DDC3C1}">
      <dgm:prSet/>
      <dgm:spPr/>
      <dgm:t>
        <a:bodyPr/>
        <a:lstStyle/>
        <a:p>
          <a:endParaRPr lang="zh-CN" altLang="en-US" sz="1600">
            <a:solidFill>
              <a:schemeClr val="tx1"/>
            </a:solidFill>
          </a:endParaRPr>
        </a:p>
      </dgm:t>
    </dgm:pt>
    <dgm:pt modelId="{BF5D5165-E172-4598-9DB7-B19FF218CE30}">
      <dgm:prSet phldrT="[文本]" custT="1"/>
      <dgm:spPr>
        <a:xfrm>
          <a:off x="3279847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gm:spPr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处理</a:t>
          </a:r>
        </a:p>
      </dgm:t>
    </dgm:pt>
    <dgm:pt modelId="{3750350D-D70B-422B-B8F8-E3AB4BB75554}" type="parTrans" cxnId="{C9799267-F310-40FB-A57D-08D3A689952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374012E-B9FA-4C90-AC0E-546C768900DE}" type="sibTrans" cxnId="{C9799267-F310-40FB-A57D-08D3A6899525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7A2816D-A449-4909-90F6-CC16AB90E6E2}" type="pres">
      <dgm:prSet presAssocID="{20DE3062-83A8-4D1C-98E4-8F481C71BF19}" presName="Name0" presStyleCnt="0">
        <dgm:presLayoutVars>
          <dgm:dir/>
          <dgm:animLvl val="lvl"/>
          <dgm:resizeHandles val="exact"/>
        </dgm:presLayoutVars>
      </dgm:prSet>
      <dgm:spPr/>
    </dgm:pt>
    <dgm:pt modelId="{6C4FAED6-4CC2-4E8E-81B1-42F161CD7233}" type="pres">
      <dgm:prSet presAssocID="{2BA62478-93F5-4F20-A4DB-F54E1D8ACB0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112BEBB-980E-4DB3-81B6-A15066AED3D4}" type="pres">
      <dgm:prSet presAssocID="{96FC52F7-51FD-4663-B559-19DC6CB62DCA}" presName="parTxOnlySpace" presStyleCnt="0"/>
      <dgm:spPr/>
    </dgm:pt>
    <dgm:pt modelId="{488ED75A-FCC1-4169-A96C-9109470C70D4}" type="pres">
      <dgm:prSet presAssocID="{CDAD8211-2018-4DB1-A32D-10A2DD7F705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2D5E7FF-F6F8-461F-9207-1781DB1761A4}" type="pres">
      <dgm:prSet presAssocID="{3EFF9023-A94C-47DA-832A-F0E959C8CDB6}" presName="parTxOnlySpace" presStyleCnt="0"/>
      <dgm:spPr/>
    </dgm:pt>
    <dgm:pt modelId="{59264CDA-AE85-4028-8919-1443C9E6A314}" type="pres">
      <dgm:prSet presAssocID="{BF5D5165-E172-4598-9DB7-B19FF218CE30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0ED0D8A-64C1-4E26-A1C1-3E76F897855D}" type="pres">
      <dgm:prSet presAssocID="{E374012E-B9FA-4C90-AC0E-546C768900DE}" presName="parTxOnlySpace" presStyleCnt="0"/>
      <dgm:spPr/>
    </dgm:pt>
    <dgm:pt modelId="{E486CF07-04A3-4ECE-810A-5DF7B4BAD8B9}" type="pres">
      <dgm:prSet presAssocID="{62E0CAE6-9064-48D1-A3C0-B43DA6BB3D5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C102DD6-3CD7-4FA7-AA60-CDACCB070DE9}" type="pres">
      <dgm:prSet presAssocID="{A41241EB-3337-4917-9E06-B14C9B8FB104}" presName="parTxOnlySpace" presStyleCnt="0"/>
      <dgm:spPr/>
    </dgm:pt>
    <dgm:pt modelId="{9555022F-69D9-4E1E-B965-E432A0A121BE}" type="pres">
      <dgm:prSet presAssocID="{48A89F99-9CC1-4495-8CF1-7ABF3591017C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51D89A5-E611-47E8-B02D-EBDBD031734E}" type="pres">
      <dgm:prSet presAssocID="{0C4EFD09-DD53-4259-AE2B-DED57EE422DB}" presName="parTxOnlySpace" presStyleCnt="0"/>
      <dgm:spPr/>
    </dgm:pt>
    <dgm:pt modelId="{6CF7D3B8-0D25-374D-8145-FBBE2292A77C}" type="pres">
      <dgm:prSet presAssocID="{0B43ADD2-C0B2-8E42-AD60-5CEEE0C2518D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C12C205-0670-472B-B1DE-6556C38E0602}" type="presOf" srcId="{2BA62478-93F5-4F20-A4DB-F54E1D8ACB06}" destId="{6C4FAED6-4CC2-4E8E-81B1-42F161CD7233}" srcOrd="0" destOrd="0" presId="urn:microsoft.com/office/officeart/2005/8/layout/chevron1"/>
    <dgm:cxn modelId="{92103619-6570-4F6D-A1BC-2C686C62DA71}" srcId="{20DE3062-83A8-4D1C-98E4-8F481C71BF19}" destId="{48A89F99-9CC1-4495-8CF1-7ABF3591017C}" srcOrd="4" destOrd="0" parTransId="{B873A7F3-7F85-4979-ACC1-C228E24B2D55}" sibTransId="{0C4EFD09-DD53-4259-AE2B-DED57EE422DB}"/>
    <dgm:cxn modelId="{2CA47434-74DF-4172-8E74-B86B89AAAA71}" type="presOf" srcId="{20DE3062-83A8-4D1C-98E4-8F481C71BF19}" destId="{17A2816D-A449-4909-90F6-CC16AB90E6E2}" srcOrd="0" destOrd="0" presId="urn:microsoft.com/office/officeart/2005/8/layout/chevron1"/>
    <dgm:cxn modelId="{0B617337-0E11-4085-AE50-96AE17E72F57}" srcId="{20DE3062-83A8-4D1C-98E4-8F481C71BF19}" destId="{62E0CAE6-9064-48D1-A3C0-B43DA6BB3D53}" srcOrd="3" destOrd="0" parTransId="{D4CA4758-3486-4DF4-B3F7-2F19A49CC352}" sibTransId="{A41241EB-3337-4917-9E06-B14C9B8FB104}"/>
    <dgm:cxn modelId="{B59D4541-3852-47CC-8167-35143138CB31}" srcId="{20DE3062-83A8-4D1C-98E4-8F481C71BF19}" destId="{CDAD8211-2018-4DB1-A32D-10A2DD7F7052}" srcOrd="1" destOrd="0" parTransId="{1CBA0960-2C4E-4D18-9FEB-B7D7E40486D9}" sibTransId="{3EFF9023-A94C-47DA-832A-F0E959C8CDB6}"/>
    <dgm:cxn modelId="{3DB2084B-AB81-4F63-BB15-E836DA642524}" type="presOf" srcId="{0B43ADD2-C0B2-8E42-AD60-5CEEE0C2518D}" destId="{6CF7D3B8-0D25-374D-8145-FBBE2292A77C}" srcOrd="0" destOrd="0" presId="urn:microsoft.com/office/officeart/2005/8/layout/chevron1"/>
    <dgm:cxn modelId="{C9799267-F310-40FB-A57D-08D3A6899525}" srcId="{20DE3062-83A8-4D1C-98E4-8F481C71BF19}" destId="{BF5D5165-E172-4598-9DB7-B19FF218CE30}" srcOrd="2" destOrd="0" parTransId="{3750350D-D70B-422B-B8F8-E3AB4BB75554}" sibTransId="{E374012E-B9FA-4C90-AC0E-546C768900DE}"/>
    <dgm:cxn modelId="{BB4CA46E-7A78-4BE7-9E49-594E2BFF8F6B}" type="presOf" srcId="{62E0CAE6-9064-48D1-A3C0-B43DA6BB3D53}" destId="{E486CF07-04A3-4ECE-810A-5DF7B4BAD8B9}" srcOrd="0" destOrd="0" presId="urn:microsoft.com/office/officeart/2005/8/layout/chevron1"/>
    <dgm:cxn modelId="{22E63594-7AEF-4427-8518-601370DCC440}" type="presOf" srcId="{48A89F99-9CC1-4495-8CF1-7ABF3591017C}" destId="{9555022F-69D9-4E1E-B965-E432A0A121BE}" srcOrd="0" destOrd="0" presId="urn:microsoft.com/office/officeart/2005/8/layout/chevron1"/>
    <dgm:cxn modelId="{37BA8495-B427-47F7-B331-E1354BF3558A}" type="presOf" srcId="{CDAD8211-2018-4DB1-A32D-10A2DD7F7052}" destId="{488ED75A-FCC1-4169-A96C-9109470C70D4}" srcOrd="0" destOrd="0" presId="urn:microsoft.com/office/officeart/2005/8/layout/chevron1"/>
    <dgm:cxn modelId="{2E6B2ED7-1077-4589-AD43-70AC2B43F226}" srcId="{20DE3062-83A8-4D1C-98E4-8F481C71BF19}" destId="{2BA62478-93F5-4F20-A4DB-F54E1D8ACB06}" srcOrd="0" destOrd="0" parTransId="{10A78640-C9A9-4B09-A534-84B178577056}" sibTransId="{96FC52F7-51FD-4663-B559-19DC6CB62DCA}"/>
    <dgm:cxn modelId="{F7A495DF-B4F0-4C11-BC12-7ED0BB056C7D}" type="presOf" srcId="{BF5D5165-E172-4598-9DB7-B19FF218CE30}" destId="{59264CDA-AE85-4028-8919-1443C9E6A314}" srcOrd="0" destOrd="0" presId="urn:microsoft.com/office/officeart/2005/8/layout/chevron1"/>
    <dgm:cxn modelId="{B949E8F3-7978-B04A-A280-6C2114DDC3C1}" srcId="{20DE3062-83A8-4D1C-98E4-8F481C71BF19}" destId="{0B43ADD2-C0B2-8E42-AD60-5CEEE0C2518D}" srcOrd="5" destOrd="0" parTransId="{47AE7B9B-49CA-A848-8832-DBDFF35C0273}" sibTransId="{C01DEE24-B4F7-AE41-B64D-C547347BD886}"/>
    <dgm:cxn modelId="{6569C1E0-138B-444A-9590-B1FA6472CEA5}" type="presParOf" srcId="{17A2816D-A449-4909-90F6-CC16AB90E6E2}" destId="{6C4FAED6-4CC2-4E8E-81B1-42F161CD7233}" srcOrd="0" destOrd="0" presId="urn:microsoft.com/office/officeart/2005/8/layout/chevron1"/>
    <dgm:cxn modelId="{585CA907-86B6-4330-BDFA-3594ACE03D0E}" type="presParOf" srcId="{17A2816D-A449-4909-90F6-CC16AB90E6E2}" destId="{9112BEBB-980E-4DB3-81B6-A15066AED3D4}" srcOrd="1" destOrd="0" presId="urn:microsoft.com/office/officeart/2005/8/layout/chevron1"/>
    <dgm:cxn modelId="{EF87EAF9-8D99-46A2-BEA4-6C613105DCF3}" type="presParOf" srcId="{17A2816D-A449-4909-90F6-CC16AB90E6E2}" destId="{488ED75A-FCC1-4169-A96C-9109470C70D4}" srcOrd="2" destOrd="0" presId="urn:microsoft.com/office/officeart/2005/8/layout/chevron1"/>
    <dgm:cxn modelId="{E43BA011-27AD-4F01-8721-2F0B477BCDE5}" type="presParOf" srcId="{17A2816D-A449-4909-90F6-CC16AB90E6E2}" destId="{62D5E7FF-F6F8-461F-9207-1781DB1761A4}" srcOrd="3" destOrd="0" presId="urn:microsoft.com/office/officeart/2005/8/layout/chevron1"/>
    <dgm:cxn modelId="{255E63B5-02A0-4831-8423-8746BD8D4817}" type="presParOf" srcId="{17A2816D-A449-4909-90F6-CC16AB90E6E2}" destId="{59264CDA-AE85-4028-8919-1443C9E6A314}" srcOrd="4" destOrd="0" presId="urn:microsoft.com/office/officeart/2005/8/layout/chevron1"/>
    <dgm:cxn modelId="{623CACA4-2F85-4A22-987C-0003DCAD7FD4}" type="presParOf" srcId="{17A2816D-A449-4909-90F6-CC16AB90E6E2}" destId="{C0ED0D8A-64C1-4E26-A1C1-3E76F897855D}" srcOrd="5" destOrd="0" presId="urn:microsoft.com/office/officeart/2005/8/layout/chevron1"/>
    <dgm:cxn modelId="{57EABD34-6784-420F-B21B-2AE627BCD04F}" type="presParOf" srcId="{17A2816D-A449-4909-90F6-CC16AB90E6E2}" destId="{E486CF07-04A3-4ECE-810A-5DF7B4BAD8B9}" srcOrd="6" destOrd="0" presId="urn:microsoft.com/office/officeart/2005/8/layout/chevron1"/>
    <dgm:cxn modelId="{C8BC7A7A-32CC-4E8A-AEE7-07ADFD43A41D}" type="presParOf" srcId="{17A2816D-A449-4909-90F6-CC16AB90E6E2}" destId="{8C102DD6-3CD7-4FA7-AA60-CDACCB070DE9}" srcOrd="7" destOrd="0" presId="urn:microsoft.com/office/officeart/2005/8/layout/chevron1"/>
    <dgm:cxn modelId="{DB3D7D2D-8120-478E-B292-800B03C502D6}" type="presParOf" srcId="{17A2816D-A449-4909-90F6-CC16AB90E6E2}" destId="{9555022F-69D9-4E1E-B965-E432A0A121BE}" srcOrd="8" destOrd="0" presId="urn:microsoft.com/office/officeart/2005/8/layout/chevron1"/>
    <dgm:cxn modelId="{40D32928-60AF-40A1-B4B0-9061295B9C60}" type="presParOf" srcId="{17A2816D-A449-4909-90F6-CC16AB90E6E2}" destId="{651D89A5-E611-47E8-B02D-EBDBD031734E}" srcOrd="9" destOrd="0" presId="urn:microsoft.com/office/officeart/2005/8/layout/chevron1"/>
    <dgm:cxn modelId="{CD4BCC8A-7957-49DE-B4BE-A8FC59C49959}" type="presParOf" srcId="{17A2816D-A449-4909-90F6-CC16AB90E6E2}" destId="{6CF7D3B8-0D25-374D-8145-FBBE2292A7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7225F-27FE-458C-B0D3-22AB747E2B2A}">
      <dsp:nvSpPr>
        <dsp:cNvPr id="0" name=""/>
        <dsp:cNvSpPr/>
      </dsp:nvSpPr>
      <dsp:spPr>
        <a:xfrm>
          <a:off x="3080" y="281839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第二十一条 </a:t>
          </a:r>
          <a:r>
            <a:rPr lang="zh-CN" altLang="en-US" sz="11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zh-CN" altLang="en-US" sz="1100" kern="1200" dirty="0">
            <a:solidFill>
              <a:srgbClr val="000000"/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080" y="281839"/>
        <a:ext cx="1636811" cy="654724"/>
      </dsp:txXfrm>
    </dsp:sp>
    <dsp:sp modelId="{55B37832-9D6A-4CFF-AEE8-4BB34164853F}">
      <dsp:nvSpPr>
        <dsp:cNvPr id="0" name=""/>
        <dsp:cNvSpPr/>
      </dsp:nvSpPr>
      <dsp:spPr>
        <a:xfrm>
          <a:off x="3080" y="936564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国家实行网络安全等级保护制度。网络运营者应当按照网络安全等级保护制度的要求，履行下列安全保护义务，保障网络免受干扰、破坏或者未经授权的访问，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防止网络数据泄露或者被窃取、篡改</a:t>
          </a:r>
          <a:r>
            <a:rPr lang="zh-CN" alt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。</a:t>
          </a:r>
          <a:endParaRPr lang="zh-CN" altLang="en-US" sz="11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080" y="936564"/>
        <a:ext cx="1636811" cy="3479287"/>
      </dsp:txXfrm>
    </dsp:sp>
    <dsp:sp modelId="{39D5B135-3237-47AF-A3A3-CFCAA0FD5AB1}">
      <dsp:nvSpPr>
        <dsp:cNvPr id="0" name=""/>
        <dsp:cNvSpPr/>
      </dsp:nvSpPr>
      <dsp:spPr>
        <a:xfrm>
          <a:off x="1869045" y="281839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第三十一条</a:t>
          </a:r>
          <a:r>
            <a:rPr lang="zh-CN" altLang="en-US" sz="11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69045" y="281839"/>
        <a:ext cx="1636811" cy="654724"/>
      </dsp:txXfrm>
    </dsp:sp>
    <dsp:sp modelId="{E44040B3-623F-4AC6-8696-C93D40A07569}">
      <dsp:nvSpPr>
        <dsp:cNvPr id="0" name=""/>
        <dsp:cNvSpPr/>
      </dsp:nvSpPr>
      <dsp:spPr>
        <a:xfrm>
          <a:off x="1869045" y="936564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国家对公共通信和信息服务、能源、交通、水利、金融、公共服务、电子政务等重要行业和领域，以及其他一旦遭到破坏、丧失功能或者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数据泄露</a:t>
          </a:r>
          <a:r>
            <a:rPr lang="zh-CN" alt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</a:t>
          </a: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可能严重危害国家安全、国计民生、公共利益的关键信息基础设施，在网络安全等级保护制度的基础上，实行重点保护。关键信息基础设施的具体范围和安全保护办法由国务院制定。</a:t>
          </a:r>
          <a:endParaRPr lang="en-US" altLang="zh-CN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69045" y="936564"/>
        <a:ext cx="1636811" cy="3479287"/>
      </dsp:txXfrm>
    </dsp:sp>
    <dsp:sp modelId="{CA5279B9-7420-45B1-87C6-A44DC34A7D36}">
      <dsp:nvSpPr>
        <dsp:cNvPr id="0" name=""/>
        <dsp:cNvSpPr/>
      </dsp:nvSpPr>
      <dsp:spPr>
        <a:xfrm>
          <a:off x="3735011" y="281839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第四十条 </a:t>
          </a:r>
          <a:r>
            <a:rPr lang="zh-CN" altLang="en-US" sz="11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735011" y="281839"/>
        <a:ext cx="1636811" cy="654724"/>
      </dsp:txXfrm>
    </dsp:sp>
    <dsp:sp modelId="{590746FC-65AF-4902-BAD3-A64EB71686CF}">
      <dsp:nvSpPr>
        <dsp:cNvPr id="0" name=""/>
        <dsp:cNvSpPr/>
      </dsp:nvSpPr>
      <dsp:spPr>
        <a:xfrm>
          <a:off x="3735011" y="936564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网络运营者应当对其收集的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用户信息严格保密</a:t>
          </a: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，并建立健全用户信息保护制度。</a:t>
          </a:r>
          <a:endParaRPr lang="en-US" altLang="zh-CN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735011" y="936564"/>
        <a:ext cx="1636811" cy="3479287"/>
      </dsp:txXfrm>
    </dsp:sp>
    <dsp:sp modelId="{2CAB193F-4DCF-4187-91D5-DCD96F24CEEF}">
      <dsp:nvSpPr>
        <dsp:cNvPr id="0" name=""/>
        <dsp:cNvSpPr/>
      </dsp:nvSpPr>
      <dsp:spPr>
        <a:xfrm>
          <a:off x="5600976" y="281839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第四十二条</a:t>
          </a:r>
          <a:r>
            <a:rPr lang="zh-CN" altLang="en-US" sz="11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00976" y="281839"/>
        <a:ext cx="1636811" cy="654724"/>
      </dsp:txXfrm>
    </dsp:sp>
    <dsp:sp modelId="{03C50F42-7954-4FF8-B7E7-A0D819653DD6}">
      <dsp:nvSpPr>
        <dsp:cNvPr id="0" name=""/>
        <dsp:cNvSpPr/>
      </dsp:nvSpPr>
      <dsp:spPr>
        <a:xfrm>
          <a:off x="5600976" y="936564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网络运营者不得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泄露、篡改、毁损</a:t>
          </a: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其收集的个人信息；未经被收集者同意，不得向他人提供个人信息。但是，经过处理无法识别特定个人且不能复原的除外。</a:t>
          </a:r>
          <a:endParaRPr lang="en-US" altLang="zh-CN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00976" y="936564"/>
        <a:ext cx="1636811" cy="3479287"/>
      </dsp:txXfrm>
    </dsp:sp>
    <dsp:sp modelId="{9FC7F0C5-D657-4F4F-B1B7-097332D745DF}">
      <dsp:nvSpPr>
        <dsp:cNvPr id="0" name=""/>
        <dsp:cNvSpPr/>
      </dsp:nvSpPr>
      <dsp:spPr>
        <a:xfrm>
          <a:off x="7466941" y="281839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第四十五条</a:t>
          </a:r>
          <a:r>
            <a:rPr lang="zh-CN" altLang="en-US" sz="11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lang="en-US" altLang="zh-CN" sz="11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7466941" y="281839"/>
        <a:ext cx="1636811" cy="654724"/>
      </dsp:txXfrm>
    </dsp:sp>
    <dsp:sp modelId="{C0FE01C1-465A-414D-95D9-2A31C53318F3}">
      <dsp:nvSpPr>
        <dsp:cNvPr id="0" name=""/>
        <dsp:cNvSpPr/>
      </dsp:nvSpPr>
      <dsp:spPr>
        <a:xfrm>
          <a:off x="7466941" y="936564"/>
          <a:ext cx="1636811" cy="3479287"/>
        </a:xfrm>
        <a:prstGeom prst="rect">
          <a:avLst/>
        </a:prstGeom>
        <a:solidFill>
          <a:srgbClr val="CDD0D8"/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依法负有网络安全监督管理职责的部门及其工作人员，必须对在履行职责中知悉的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个人信息、隐私和商业秘密严格保密</a:t>
          </a:r>
          <a:r>
            <a:rPr lang="zh-CN" alt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</a:t>
          </a: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不得泄露、出售或者非法向他人提供。</a:t>
          </a:r>
          <a:endParaRPr lang="en-US" altLang="zh-CN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7466941" y="936564"/>
        <a:ext cx="1636811" cy="3479287"/>
      </dsp:txXfrm>
    </dsp:sp>
    <dsp:sp modelId="{C44D28BF-8E53-4AA1-8A29-5E158B9C7DA7}">
      <dsp:nvSpPr>
        <dsp:cNvPr id="0" name=""/>
        <dsp:cNvSpPr/>
      </dsp:nvSpPr>
      <dsp:spPr>
        <a:xfrm>
          <a:off x="9332906" y="281839"/>
          <a:ext cx="1636811" cy="654724"/>
        </a:xfrm>
        <a:prstGeom prst="rect">
          <a:avLst/>
        </a:prstGeom>
        <a:solidFill>
          <a:srgbClr val="778495">
            <a:lumMod val="20000"/>
            <a:lumOff val="80000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第五十条</a:t>
          </a:r>
          <a:r>
            <a:rPr lang="zh-CN" altLang="en-US" sz="110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 </a:t>
          </a:r>
          <a:endParaRPr kumimoji="1" lang="zh-CN" altLang="en-US" sz="110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332906" y="281839"/>
        <a:ext cx="1636811" cy="654724"/>
      </dsp:txXfrm>
    </dsp:sp>
    <dsp:sp modelId="{73B8A680-2A63-4532-BA03-1F3338576F2C}">
      <dsp:nvSpPr>
        <dsp:cNvPr id="0" name=""/>
        <dsp:cNvSpPr/>
      </dsp:nvSpPr>
      <dsp:spPr>
        <a:xfrm>
          <a:off x="9332906" y="936564"/>
          <a:ext cx="1636811" cy="3479287"/>
        </a:xfrm>
        <a:prstGeom prst="rect">
          <a:avLst/>
        </a:prstGeom>
        <a:solidFill>
          <a:srgbClr val="778495">
            <a:alpha val="90000"/>
            <a:tint val="4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778495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国家网信部门和有关部门依法履行网络信息安全监督管理职责，发现法律、行政法规禁止发布或者传输的信息的，应当要求网络运营者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停止传输</a:t>
          </a:r>
          <a:r>
            <a:rPr lang="zh-CN" alt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，</a:t>
          </a:r>
          <a:r>
            <a:rPr lang="zh-CN" altLang="en-US" sz="1100" b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采取</a:t>
          </a:r>
          <a:r>
            <a:rPr lang="zh-CN" altLang="en-US" sz="12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消除</a:t>
          </a:r>
          <a:r>
            <a:rPr lang="zh-CN" altLang="en-US" sz="11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等处置措施，保存有关记录。</a:t>
          </a:r>
          <a:endParaRPr kumimoji="1" lang="zh-CN" altLang="en-US" sz="11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9332906" y="936564"/>
        <a:ext cx="1636811" cy="3479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F90E8-C9D8-4C4C-A766-2B07124276AB}">
      <dsp:nvSpPr>
        <dsp:cNvPr id="0" name=""/>
        <dsp:cNvSpPr/>
      </dsp:nvSpPr>
      <dsp:spPr>
        <a:xfrm rot="1635315">
          <a:off x="4764165" y="10691"/>
          <a:ext cx="1128585" cy="112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 eaLnBrk="0" fontAlgn="base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686868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产生</a:t>
          </a:r>
        </a:p>
      </dsp:txBody>
      <dsp:txXfrm>
        <a:off x="4764165" y="10691"/>
        <a:ext cx="1128585" cy="1128585"/>
      </dsp:txXfrm>
    </dsp:sp>
    <dsp:sp modelId="{746414C3-7E6D-4762-943B-4C8095391219}">
      <dsp:nvSpPr>
        <dsp:cNvPr id="0" name=""/>
        <dsp:cNvSpPr/>
      </dsp:nvSpPr>
      <dsp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20572710"/>
            <a:gd name="adj4" fmla="val 18983489"/>
            <a:gd name="adj5" fmla="val 4657"/>
          </a:avLst>
        </a:prstGeom>
        <a:solidFill>
          <a:srgbClr val="686868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C49BF-50E4-4B02-B3FD-C2BA33848763}">
      <dsp:nvSpPr>
        <dsp:cNvPr id="0" name=""/>
        <dsp:cNvSpPr/>
      </dsp:nvSpPr>
      <dsp:spPr>
        <a:xfrm>
          <a:off x="6023357" y="2191676"/>
          <a:ext cx="1128585" cy="112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存储</a:t>
          </a:r>
        </a:p>
      </dsp:txBody>
      <dsp:txXfrm>
        <a:off x="6023357" y="2191676"/>
        <a:ext cx="1128585" cy="1128585"/>
      </dsp:txXfrm>
    </dsp:sp>
    <dsp:sp modelId="{B23CCE8F-74BC-467F-B8DE-7F31F539563F}">
      <dsp:nvSpPr>
        <dsp:cNvPr id="0" name=""/>
        <dsp:cNvSpPr/>
      </dsp:nvSpPr>
      <dsp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2366111"/>
            <a:gd name="adj4" fmla="val 776889"/>
            <a:gd name="adj5" fmla="val 4657"/>
          </a:avLst>
        </a:prstGeom>
        <a:solidFill>
          <a:srgbClr val="686868">
            <a:hueOff val="90079"/>
            <a:satOff val="1818"/>
            <a:lumOff val="-1255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12F64-7683-4C7D-AA32-8F292B30CB79}">
      <dsp:nvSpPr>
        <dsp:cNvPr id="0" name=""/>
        <dsp:cNvSpPr/>
      </dsp:nvSpPr>
      <dsp:spPr>
        <a:xfrm rot="19852487">
          <a:off x="4764165" y="4372662"/>
          <a:ext cx="1128585" cy="112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处理</a:t>
          </a:r>
        </a:p>
      </dsp:txBody>
      <dsp:txXfrm>
        <a:off x="4764165" y="4372662"/>
        <a:ext cx="1128585" cy="1128585"/>
      </dsp:txXfrm>
    </dsp:sp>
    <dsp:sp modelId="{8906CF08-07BD-4193-BBC0-E6784F63CDA2}">
      <dsp:nvSpPr>
        <dsp:cNvPr id="0" name=""/>
        <dsp:cNvSpPr/>
      </dsp:nvSpPr>
      <dsp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6110649"/>
            <a:gd name="adj4" fmla="val 4438951"/>
            <a:gd name="adj5" fmla="val 4657"/>
          </a:avLst>
        </a:prstGeom>
        <a:solidFill>
          <a:srgbClr val="686868">
            <a:hueOff val="180158"/>
            <a:satOff val="3636"/>
            <a:lumOff val="-251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2C7EF-44D8-4C4A-92BF-7ADA4DD1248F}">
      <dsp:nvSpPr>
        <dsp:cNvPr id="0" name=""/>
        <dsp:cNvSpPr/>
      </dsp:nvSpPr>
      <dsp:spPr>
        <a:xfrm rot="1799140">
          <a:off x="2245780" y="4372662"/>
          <a:ext cx="1128585" cy="112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应用</a:t>
          </a:r>
        </a:p>
      </dsp:txBody>
      <dsp:txXfrm>
        <a:off x="2245780" y="4372662"/>
        <a:ext cx="1128585" cy="1128585"/>
      </dsp:txXfrm>
    </dsp:sp>
    <dsp:sp modelId="{64741195-3CC2-404A-9C05-EF01EE362F2D}">
      <dsp:nvSpPr>
        <dsp:cNvPr id="0" name=""/>
        <dsp:cNvSpPr/>
      </dsp:nvSpPr>
      <dsp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9772710"/>
            <a:gd name="adj4" fmla="val 8183489"/>
            <a:gd name="adj5" fmla="val 4657"/>
          </a:avLst>
        </a:prstGeom>
        <a:solidFill>
          <a:srgbClr val="686868">
            <a:hueOff val="270238"/>
            <a:satOff val="5455"/>
            <a:lumOff val="-3764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738BE-F154-49E0-80FD-37426360E396}">
      <dsp:nvSpPr>
        <dsp:cNvPr id="0" name=""/>
        <dsp:cNvSpPr/>
      </dsp:nvSpPr>
      <dsp:spPr>
        <a:xfrm>
          <a:off x="986587" y="2191676"/>
          <a:ext cx="1128585" cy="112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 eaLnBrk="0" fontAlgn="base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流动</a:t>
          </a:r>
        </a:p>
      </dsp:txBody>
      <dsp:txXfrm>
        <a:off x="986587" y="2191676"/>
        <a:ext cx="1128585" cy="1128585"/>
      </dsp:txXfrm>
    </dsp:sp>
    <dsp:sp modelId="{86A52356-ADA9-4755-908F-ABA5AD8F3484}">
      <dsp:nvSpPr>
        <dsp:cNvPr id="0" name=""/>
        <dsp:cNvSpPr/>
      </dsp:nvSpPr>
      <dsp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13166111"/>
            <a:gd name="adj4" fmla="val 11576889"/>
            <a:gd name="adj5" fmla="val 4657"/>
          </a:avLst>
        </a:prstGeom>
        <a:solidFill>
          <a:srgbClr val="686868">
            <a:hueOff val="360317"/>
            <a:satOff val="7273"/>
            <a:lumOff val="-5019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B6C7B-8A8C-4A8F-B6AC-8CD295AC2E68}">
      <dsp:nvSpPr>
        <dsp:cNvPr id="0" name=""/>
        <dsp:cNvSpPr/>
      </dsp:nvSpPr>
      <dsp:spPr>
        <a:xfrm rot="19800816">
          <a:off x="2245780" y="10691"/>
          <a:ext cx="1128585" cy="112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 eaLnBrk="0" fontAlgn="base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None/>
          </a:pPr>
          <a:r>
            <a:rPr lang="zh-CN" altLang="en-US" sz="2000" b="1" kern="1200" cap="none" spc="0" dirty="0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rPr>
            <a:t>销毁</a:t>
          </a:r>
        </a:p>
      </dsp:txBody>
      <dsp:txXfrm>
        <a:off x="2245780" y="10691"/>
        <a:ext cx="1128585" cy="1128585"/>
      </dsp:txXfrm>
    </dsp:sp>
    <dsp:sp modelId="{BA82A1EC-EDDD-4BC5-8B0F-0A9DDE79C519}">
      <dsp:nvSpPr>
        <dsp:cNvPr id="0" name=""/>
        <dsp:cNvSpPr/>
      </dsp:nvSpPr>
      <dsp:spPr>
        <a:xfrm>
          <a:off x="1312466" y="-829"/>
          <a:ext cx="5513597" cy="5513597"/>
        </a:xfrm>
        <a:prstGeom prst="circularArrow">
          <a:avLst>
            <a:gd name="adj1" fmla="val 3991"/>
            <a:gd name="adj2" fmla="val 250401"/>
            <a:gd name="adj3" fmla="val 16910649"/>
            <a:gd name="adj4" fmla="val 15238951"/>
            <a:gd name="adj5" fmla="val 4657"/>
          </a:avLst>
        </a:prstGeom>
        <a:solidFill>
          <a:srgbClr val="686868">
            <a:hueOff val="450396"/>
            <a:satOff val="9091"/>
            <a:lumOff val="-6274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C503F-733A-4839-9D71-011B9FFE2F00}">
      <dsp:nvSpPr>
        <dsp:cNvPr id="0" name=""/>
        <dsp:cNvSpPr/>
      </dsp:nvSpPr>
      <dsp:spPr>
        <a:xfrm>
          <a:off x="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确定数据管理责任</a:t>
          </a:r>
        </a:p>
      </dsp:txBody>
      <dsp:txXfrm>
        <a:off x="22493" y="394592"/>
        <a:ext cx="1177649" cy="722982"/>
      </dsp:txXfrm>
    </dsp:sp>
    <dsp:sp modelId="{1CEB1916-920A-4D12-B255-E14A276C6166}">
      <dsp:nvSpPr>
        <dsp:cNvPr id="0" name=""/>
        <dsp:cNvSpPr/>
      </dsp:nvSpPr>
      <dsp:spPr>
        <a:xfrm>
          <a:off x="1344899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344899" y="665120"/>
        <a:ext cx="181439" cy="181927"/>
      </dsp:txXfrm>
    </dsp:sp>
    <dsp:sp modelId="{67BF2F78-B65F-40A2-9D6E-07A12F2E0751}">
      <dsp:nvSpPr>
        <dsp:cNvPr id="0" name=""/>
        <dsp:cNvSpPr/>
      </dsp:nvSpPr>
      <dsp:spPr>
        <a:xfrm>
          <a:off x="171169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85687"/>
                <a:satOff val="-3818"/>
                <a:lumOff val="-471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85687"/>
                <a:satOff val="-3818"/>
                <a:lumOff val="-471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85687"/>
                <a:satOff val="-3818"/>
                <a:lumOff val="-471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创建数据分类清单</a:t>
          </a:r>
        </a:p>
      </dsp:txBody>
      <dsp:txXfrm>
        <a:off x="1734183" y="394592"/>
        <a:ext cx="1177649" cy="722982"/>
      </dsp:txXfrm>
    </dsp:sp>
    <dsp:sp modelId="{ED5CEB6C-8287-4EFE-B52F-642777CF9587}">
      <dsp:nvSpPr>
        <dsp:cNvPr id="0" name=""/>
        <dsp:cNvSpPr/>
      </dsp:nvSpPr>
      <dsp:spPr>
        <a:xfrm>
          <a:off x="3056589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107109"/>
                <a:satOff val="-4773"/>
                <a:lumOff val="-588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107109"/>
                <a:satOff val="-4773"/>
                <a:lumOff val="-588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107109"/>
                <a:satOff val="-4773"/>
                <a:lumOff val="-588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056589" y="665120"/>
        <a:ext cx="181439" cy="181927"/>
      </dsp:txXfrm>
    </dsp:sp>
    <dsp:sp modelId="{CBB1E6D7-9F70-4295-B1A8-A2149087DC1D}">
      <dsp:nvSpPr>
        <dsp:cNvPr id="0" name=""/>
        <dsp:cNvSpPr/>
      </dsp:nvSpPr>
      <dsp:spPr>
        <a:xfrm>
          <a:off x="342338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171374"/>
                <a:satOff val="-7636"/>
                <a:lumOff val="-942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171374"/>
                <a:satOff val="-7636"/>
                <a:lumOff val="-942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171374"/>
                <a:satOff val="-7636"/>
                <a:lumOff val="-94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定义数据分级标准</a:t>
          </a:r>
        </a:p>
      </dsp:txBody>
      <dsp:txXfrm>
        <a:off x="3445873" y="394592"/>
        <a:ext cx="1177649" cy="722982"/>
      </dsp:txXfrm>
    </dsp:sp>
    <dsp:sp modelId="{5D0725A4-61E5-4376-BB93-4D0A221B855C}">
      <dsp:nvSpPr>
        <dsp:cNvPr id="0" name=""/>
        <dsp:cNvSpPr/>
      </dsp:nvSpPr>
      <dsp:spPr>
        <a:xfrm>
          <a:off x="4768279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214218"/>
                <a:satOff val="-9545"/>
                <a:lumOff val="-1177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214218"/>
                <a:satOff val="-9545"/>
                <a:lumOff val="-1177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214218"/>
                <a:satOff val="-9545"/>
                <a:lumOff val="-117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4768279" y="665120"/>
        <a:ext cx="181439" cy="181927"/>
      </dsp:txXfrm>
    </dsp:sp>
    <dsp:sp modelId="{A7B9F92C-179D-467F-A01F-0BD3698CA937}">
      <dsp:nvSpPr>
        <dsp:cNvPr id="0" name=""/>
        <dsp:cNvSpPr/>
      </dsp:nvSpPr>
      <dsp:spPr>
        <a:xfrm>
          <a:off x="513507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257062"/>
                <a:satOff val="-11455"/>
                <a:lumOff val="-1412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257062"/>
                <a:satOff val="-11455"/>
                <a:lumOff val="-1412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257062"/>
                <a:satOff val="-11455"/>
                <a:lumOff val="-141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400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评估数据安全风险</a:t>
          </a:r>
        </a:p>
      </dsp:txBody>
      <dsp:txXfrm>
        <a:off x="5157563" y="394592"/>
        <a:ext cx="1177649" cy="722982"/>
      </dsp:txXfrm>
    </dsp:sp>
    <dsp:sp modelId="{A8C0067B-E324-42D7-9B9A-07F519FD9249}">
      <dsp:nvSpPr>
        <dsp:cNvPr id="0" name=""/>
        <dsp:cNvSpPr/>
      </dsp:nvSpPr>
      <dsp:spPr>
        <a:xfrm>
          <a:off x="6479970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321327"/>
                <a:satOff val="-14318"/>
                <a:lumOff val="-1765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321327"/>
                <a:satOff val="-14318"/>
                <a:lumOff val="-1765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321327"/>
                <a:satOff val="-14318"/>
                <a:lumOff val="-176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6479970" y="665120"/>
        <a:ext cx="181439" cy="181927"/>
      </dsp:txXfrm>
    </dsp:sp>
    <dsp:sp modelId="{3523AD35-A177-48B3-9825-42B547B87E07}">
      <dsp:nvSpPr>
        <dsp:cNvPr id="0" name=""/>
        <dsp:cNvSpPr/>
      </dsp:nvSpPr>
      <dsp:spPr>
        <a:xfrm>
          <a:off x="6846760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342749"/>
                <a:satOff val="-15273"/>
                <a:lumOff val="-1883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342749"/>
                <a:satOff val="-15273"/>
                <a:lumOff val="-1883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342749"/>
                <a:satOff val="-15273"/>
                <a:lumOff val="-1883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制定分级控制策略</a:t>
          </a:r>
        </a:p>
      </dsp:txBody>
      <dsp:txXfrm>
        <a:off x="6869253" y="394592"/>
        <a:ext cx="1177649" cy="722982"/>
      </dsp:txXfrm>
    </dsp:sp>
    <dsp:sp modelId="{B1BC1FE9-D569-4489-8076-7E887EFCB641}">
      <dsp:nvSpPr>
        <dsp:cNvPr id="0" name=""/>
        <dsp:cNvSpPr/>
      </dsp:nvSpPr>
      <dsp:spPr>
        <a:xfrm>
          <a:off x="8191660" y="604477"/>
          <a:ext cx="259198" cy="30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35E59">
                <a:hueOff val="-428436"/>
                <a:satOff val="-19091"/>
                <a:lumOff val="-2354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428436"/>
                <a:satOff val="-19091"/>
                <a:lumOff val="-2354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428436"/>
                <a:satOff val="-19091"/>
                <a:lumOff val="-235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00" kern="1200">
            <a:solidFill>
              <a:srgbClr val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8191660" y="665120"/>
        <a:ext cx="181439" cy="181927"/>
      </dsp:txXfrm>
    </dsp:sp>
    <dsp:sp modelId="{6CF413CE-6766-44A7-BFC7-AB9F9D62600D}">
      <dsp:nvSpPr>
        <dsp:cNvPr id="0" name=""/>
        <dsp:cNvSpPr/>
      </dsp:nvSpPr>
      <dsp:spPr>
        <a:xfrm>
          <a:off x="8558451" y="372099"/>
          <a:ext cx="1222635" cy="76796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35E59">
                <a:hueOff val="-428436"/>
                <a:satOff val="-19091"/>
                <a:lumOff val="-2354"/>
                <a:alphaOff val="0"/>
                <a:satMod val="103000"/>
                <a:lumMod val="102000"/>
                <a:tint val="94000"/>
              </a:srgbClr>
            </a:gs>
            <a:gs pos="50000">
              <a:srgbClr val="835E59">
                <a:hueOff val="-428436"/>
                <a:satOff val="-19091"/>
                <a:lumOff val="-2354"/>
                <a:alphaOff val="0"/>
                <a:satMod val="110000"/>
                <a:lumMod val="100000"/>
                <a:shade val="100000"/>
              </a:srgbClr>
            </a:gs>
            <a:gs pos="100000">
              <a:srgbClr val="835E59">
                <a:hueOff val="-428436"/>
                <a:satOff val="-19091"/>
                <a:lumOff val="-2354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+mn-cs"/>
            </a:rPr>
            <a:t>建立数据分级目录</a:t>
          </a:r>
        </a:p>
      </dsp:txBody>
      <dsp:txXfrm>
        <a:off x="8580944" y="394592"/>
        <a:ext cx="1177649" cy="722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4BCC-3702-4E15-A1D0-5B02B9306DDD}">
      <dsp:nvSpPr>
        <dsp:cNvPr id="0" name=""/>
        <dsp:cNvSpPr/>
      </dsp:nvSpPr>
      <dsp:spPr>
        <a:xfrm>
          <a:off x="4890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产生</a:t>
          </a:r>
        </a:p>
      </dsp:txBody>
      <dsp:txXfrm>
        <a:off x="261331" y="0"/>
        <a:ext cx="1306538" cy="512882"/>
      </dsp:txXfrm>
    </dsp:sp>
    <dsp:sp modelId="{6C4FAED6-4CC2-4E8E-81B1-42F161CD7233}">
      <dsp:nvSpPr>
        <dsp:cNvPr id="0" name=""/>
        <dsp:cNvSpPr/>
      </dsp:nvSpPr>
      <dsp:spPr>
        <a:xfrm>
          <a:off x="1642369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存储</a:t>
          </a:r>
        </a:p>
      </dsp:txBody>
      <dsp:txXfrm>
        <a:off x="1898810" y="0"/>
        <a:ext cx="1306538" cy="512882"/>
      </dsp:txXfrm>
    </dsp:sp>
    <dsp:sp modelId="{E486CF07-04A3-4ECE-810A-5DF7B4BAD8B9}">
      <dsp:nvSpPr>
        <dsp:cNvPr id="0" name=""/>
        <dsp:cNvSpPr/>
      </dsp:nvSpPr>
      <dsp:spPr>
        <a:xfrm>
          <a:off x="3279847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6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流转</a:t>
          </a:r>
          <a:br>
            <a:rPr lang="en-US" altLang="zh-CN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（内部）</a:t>
          </a:r>
        </a:p>
      </dsp:txBody>
      <dsp:txXfrm>
        <a:off x="3536288" y="0"/>
        <a:ext cx="1306538" cy="512882"/>
      </dsp:txXfrm>
    </dsp:sp>
    <dsp:sp modelId="{6DE88038-50E8-4C85-A3C9-6897FC04D62D}">
      <dsp:nvSpPr>
        <dsp:cNvPr id="0" name=""/>
        <dsp:cNvSpPr/>
      </dsp:nvSpPr>
      <dsp:spPr>
        <a:xfrm>
          <a:off x="4917325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</a:t>
          </a:r>
        </a:p>
      </dsp:txBody>
      <dsp:txXfrm>
        <a:off x="5173766" y="0"/>
        <a:ext cx="1306538" cy="512882"/>
      </dsp:txXfrm>
    </dsp:sp>
    <dsp:sp modelId="{9555022F-69D9-4E1E-B965-E432A0A121BE}">
      <dsp:nvSpPr>
        <dsp:cNvPr id="0" name=""/>
        <dsp:cNvSpPr/>
      </dsp:nvSpPr>
      <dsp:spPr>
        <a:xfrm>
          <a:off x="6616796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流转</a:t>
          </a:r>
          <a:br>
            <a:rPr lang="en-US" altLang="zh-CN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（外部）</a:t>
          </a:r>
        </a:p>
      </dsp:txBody>
      <dsp:txXfrm>
        <a:off x="6873237" y="0"/>
        <a:ext cx="1306538" cy="512882"/>
      </dsp:txXfrm>
    </dsp:sp>
    <dsp:sp modelId="{70056914-E0F7-4717-8D21-0917FED781A7}">
      <dsp:nvSpPr>
        <dsp:cNvPr id="0" name=""/>
        <dsp:cNvSpPr/>
      </dsp:nvSpPr>
      <dsp:spPr>
        <a:xfrm>
          <a:off x="8192281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销毁</a:t>
          </a:r>
        </a:p>
      </dsp:txBody>
      <dsp:txXfrm>
        <a:off x="8448722" y="0"/>
        <a:ext cx="1306538" cy="5128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4BCC-3702-4E15-A1D0-5B02B9306DDD}">
      <dsp:nvSpPr>
        <dsp:cNvPr id="0" name=""/>
        <dsp:cNvSpPr/>
      </dsp:nvSpPr>
      <dsp:spPr>
        <a:xfrm>
          <a:off x="4890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产生</a:t>
          </a:r>
        </a:p>
      </dsp:txBody>
      <dsp:txXfrm>
        <a:off x="261331" y="0"/>
        <a:ext cx="1306538" cy="512882"/>
      </dsp:txXfrm>
    </dsp:sp>
    <dsp:sp modelId="{6C4FAED6-4CC2-4E8E-81B1-42F161CD7233}">
      <dsp:nvSpPr>
        <dsp:cNvPr id="0" name=""/>
        <dsp:cNvSpPr/>
      </dsp:nvSpPr>
      <dsp:spPr>
        <a:xfrm>
          <a:off x="1642369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存储</a:t>
          </a:r>
        </a:p>
      </dsp:txBody>
      <dsp:txXfrm>
        <a:off x="1898810" y="0"/>
        <a:ext cx="1306538" cy="512882"/>
      </dsp:txXfrm>
    </dsp:sp>
    <dsp:sp modelId="{E486CF07-04A3-4ECE-810A-5DF7B4BAD8B9}">
      <dsp:nvSpPr>
        <dsp:cNvPr id="0" name=""/>
        <dsp:cNvSpPr/>
      </dsp:nvSpPr>
      <dsp:spPr>
        <a:xfrm>
          <a:off x="3279847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6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流转</a:t>
          </a:r>
          <a:br>
            <a:rPr lang="en-US" altLang="zh-CN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（内部）</a:t>
          </a:r>
        </a:p>
      </dsp:txBody>
      <dsp:txXfrm>
        <a:off x="3536288" y="0"/>
        <a:ext cx="1306538" cy="512882"/>
      </dsp:txXfrm>
    </dsp:sp>
    <dsp:sp modelId="{6DE88038-50E8-4C85-A3C9-6897FC04D62D}">
      <dsp:nvSpPr>
        <dsp:cNvPr id="0" name=""/>
        <dsp:cNvSpPr/>
      </dsp:nvSpPr>
      <dsp:spPr>
        <a:xfrm>
          <a:off x="4917325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</a:t>
          </a:r>
        </a:p>
      </dsp:txBody>
      <dsp:txXfrm>
        <a:off x="5173766" y="0"/>
        <a:ext cx="1306538" cy="512882"/>
      </dsp:txXfrm>
    </dsp:sp>
    <dsp:sp modelId="{9555022F-69D9-4E1E-B965-E432A0A121BE}">
      <dsp:nvSpPr>
        <dsp:cNvPr id="0" name=""/>
        <dsp:cNvSpPr/>
      </dsp:nvSpPr>
      <dsp:spPr>
        <a:xfrm>
          <a:off x="6616796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6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流转</a:t>
          </a:r>
          <a:br>
            <a:rPr lang="en-US" altLang="zh-CN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（外部）</a:t>
          </a:r>
        </a:p>
      </dsp:txBody>
      <dsp:txXfrm>
        <a:off x="6873237" y="0"/>
        <a:ext cx="1306538" cy="512882"/>
      </dsp:txXfrm>
    </dsp:sp>
    <dsp:sp modelId="{70056914-E0F7-4717-8D21-0917FED781A7}">
      <dsp:nvSpPr>
        <dsp:cNvPr id="0" name=""/>
        <dsp:cNvSpPr/>
      </dsp:nvSpPr>
      <dsp:spPr>
        <a:xfrm>
          <a:off x="8192281" y="0"/>
          <a:ext cx="1819420" cy="512882"/>
        </a:xfrm>
        <a:prstGeom prst="chevron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销毁</a:t>
          </a:r>
        </a:p>
      </dsp:txBody>
      <dsp:txXfrm>
        <a:off x="8448722" y="0"/>
        <a:ext cx="1306538" cy="5128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FAED6-4CC2-4E8E-81B1-42F161CD7233}">
      <dsp:nvSpPr>
        <dsp:cNvPr id="0" name=""/>
        <dsp:cNvSpPr/>
      </dsp:nvSpPr>
      <dsp:spPr>
        <a:xfrm>
          <a:off x="4890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采集</a:t>
          </a:r>
        </a:p>
      </dsp:txBody>
      <dsp:txXfrm>
        <a:off x="325490" y="0"/>
        <a:ext cx="1178221" cy="641199"/>
      </dsp:txXfrm>
    </dsp:sp>
    <dsp:sp modelId="{488ED75A-FCC1-4169-A96C-9109470C70D4}">
      <dsp:nvSpPr>
        <dsp:cNvPr id="0" name=""/>
        <dsp:cNvSpPr/>
      </dsp:nvSpPr>
      <dsp:spPr>
        <a:xfrm>
          <a:off x="1642369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存储</a:t>
          </a:r>
        </a:p>
      </dsp:txBody>
      <dsp:txXfrm>
        <a:off x="1962969" y="0"/>
        <a:ext cx="1178221" cy="641199"/>
      </dsp:txXfrm>
    </dsp:sp>
    <dsp:sp modelId="{59264CDA-AE85-4028-8919-1443C9E6A314}">
      <dsp:nvSpPr>
        <dsp:cNvPr id="0" name=""/>
        <dsp:cNvSpPr/>
      </dsp:nvSpPr>
      <dsp:spPr>
        <a:xfrm>
          <a:off x="3279847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处理</a:t>
          </a:r>
        </a:p>
      </dsp:txBody>
      <dsp:txXfrm>
        <a:off x="3600447" y="0"/>
        <a:ext cx="1178221" cy="641199"/>
      </dsp:txXfrm>
    </dsp:sp>
    <dsp:sp modelId="{E486CF07-04A3-4ECE-810A-5DF7B4BAD8B9}">
      <dsp:nvSpPr>
        <dsp:cNvPr id="0" name=""/>
        <dsp:cNvSpPr/>
      </dsp:nvSpPr>
      <dsp:spPr>
        <a:xfrm>
          <a:off x="4917325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</a:t>
          </a:r>
        </a:p>
      </dsp:txBody>
      <dsp:txXfrm>
        <a:off x="5237925" y="0"/>
        <a:ext cx="1178221" cy="641199"/>
      </dsp:txXfrm>
    </dsp:sp>
    <dsp:sp modelId="{9555022F-69D9-4E1E-B965-E432A0A121BE}">
      <dsp:nvSpPr>
        <dsp:cNvPr id="0" name=""/>
        <dsp:cNvSpPr/>
      </dsp:nvSpPr>
      <dsp:spPr>
        <a:xfrm>
          <a:off x="6554803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流动</a:t>
          </a:r>
        </a:p>
      </dsp:txBody>
      <dsp:txXfrm>
        <a:off x="6875403" y="0"/>
        <a:ext cx="1178221" cy="641199"/>
      </dsp:txXfrm>
    </dsp:sp>
    <dsp:sp modelId="{6CF7D3B8-0D25-374D-8145-FBBE2292A77C}">
      <dsp:nvSpPr>
        <dsp:cNvPr id="0" name=""/>
        <dsp:cNvSpPr/>
      </dsp:nvSpPr>
      <dsp:spPr>
        <a:xfrm>
          <a:off x="8192281" y="0"/>
          <a:ext cx="1819420" cy="641199"/>
        </a:xfrm>
        <a:prstGeom prst="chevron">
          <a:avLst/>
        </a:prstGeom>
        <a:noFill/>
        <a:ln w="12700" cap="flat" cmpd="sng" algn="ctr">
          <a:solidFill>
            <a:srgbClr val="DD131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销毁</a:t>
          </a:r>
        </a:p>
      </dsp:txBody>
      <dsp:txXfrm>
        <a:off x="8512881" y="0"/>
        <a:ext cx="1178221" cy="64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27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9B9661F-04EB-4981-8323-5C0F44C529FB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7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27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A180B2D-49FC-48EB-A38E-748E249E9E2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2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26DF098-7AED-42A0-A897-46F6EA203098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6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2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2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2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CB76465-EACB-4819-93C4-F2A7602CC9E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/>
              <a:t>各位领导大家好，我是首席安全官-我今天给大家带来的是—如何提高我们医药行业信息安全的免疫力。</a:t>
            </a:r>
            <a:endParaRPr altLang="en-US" dirty="0" lang="zh-CN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8B45EB-0D4D-164C-94DD-35B48A48A147}" type="slidenum"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altLang="en-US" baseline="0" b="0" cap="none" sz="1200" i="0" kern="120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/>
              <a:t>恒天财富</a:t>
            </a:r>
            <a:r>
              <a:rPr altLang="zh-CN" dirty="0" lang="en-US"/>
              <a:t>+</a:t>
            </a:r>
            <a:r>
              <a:rPr altLang="en-US" dirty="0" lang="zh-CN"/>
              <a:t>人事出版社</a:t>
            </a:r>
            <a:r>
              <a:rPr altLang="zh-CN" dirty="0" lang="en-US"/>
              <a:t>+</a:t>
            </a:r>
            <a:r>
              <a:rPr altLang="en-US" dirty="0" lang="zh-CN"/>
              <a:t>国科恒泰</a:t>
            </a:r>
            <a:r>
              <a:rPr altLang="zh-CN" dirty="0" lang="en-US"/>
              <a:t>+</a:t>
            </a:r>
            <a:r>
              <a:rPr altLang="en-US" dirty="0" lang="zh-CN"/>
              <a:t>东风英菲尼迪</a:t>
            </a:r>
          </a:p>
        </p:txBody>
      </p:sp>
      <p:sp>
        <p:nvSpPr>
          <p:cNvPr id="10486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B76465-EACB-4819-93C4-F2A7602CC9EE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dirty="0" lang="zh-CN"/>
              <a:t>恒天财富</a:t>
            </a:r>
            <a:r>
              <a:rPr altLang="zh-CN" dirty="0" lang="en-US"/>
              <a:t>+</a:t>
            </a:r>
            <a:r>
              <a:rPr altLang="en-US" dirty="0" lang="zh-CN"/>
              <a:t>人事出版社</a:t>
            </a:r>
            <a:r>
              <a:rPr altLang="zh-CN" dirty="0" lang="en-US"/>
              <a:t>+</a:t>
            </a:r>
            <a:r>
              <a:rPr altLang="en-US" dirty="0" lang="zh-CN"/>
              <a:t>国科恒泰</a:t>
            </a:r>
            <a:r>
              <a:rPr altLang="zh-CN" dirty="0" lang="en-US"/>
              <a:t>+</a:t>
            </a:r>
            <a:r>
              <a:rPr altLang="en-US" dirty="0" lang="zh-CN"/>
              <a:t>东风英菲尼迪</a:t>
            </a:r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B76465-EACB-4819-93C4-F2A7602CC9EE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3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Master" Target="../slideMasters/slideMaster9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Master" Target="../slideMasters/slideMaster9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907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bg1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单击以编辑母版副标题样式</a:t>
            </a:r>
          </a:p>
        </p:txBody>
      </p:sp>
      <p:sp>
        <p:nvSpPr>
          <p:cNvPr id="10490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0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9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0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0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</a:p>
        </p:txBody>
      </p:sp>
      <p:sp>
        <p:nvSpPr>
          <p:cNvPr id="10489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7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9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9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9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9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9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9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8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3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8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8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8600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altLang="en-US" dirty="0" lang="zh-CN"/>
              <a:t>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5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95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5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5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76" name="图片 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349252"/>
            <a:ext cx="10972800" cy="722301"/>
          </a:xfrm>
          <a:prstGeom prst="rect"/>
        </p:spPr>
        <p:txBody>
          <a:bodyPr/>
          <a:lstStyle>
            <a:lvl1pPr algn="l">
              <a:defRPr b="1" sz="4267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altLang="zh-CN" dirty="0" lang="en-US"/>
              <a:t>Title in here</a:t>
            </a:r>
            <a:endParaRPr altLang="en-US" dirty="0" lang="zh-CN"/>
          </a:p>
        </p:txBody>
      </p:sp>
      <p:sp>
        <p:nvSpPr>
          <p:cNvPr id="1049169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200151"/>
            <a:ext cx="10972800" cy="3394075"/>
          </a:xfrm>
          <a:prstGeom prst="rect"/>
        </p:spPr>
        <p:txBody>
          <a:bodyPr/>
          <a:lstStyle>
            <a:lvl1pPr>
              <a:buNone/>
              <a:defRPr sz="2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altLang="zh-CN" dirty="0" lang="en-US"/>
              <a:t>Text in here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2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9205" name="标题 1"/>
          <p:cNvSpPr txBox="1"/>
          <p:nvPr userDrawn="1"/>
        </p:nvSpPr>
        <p:spPr>
          <a:xfrm>
            <a:off x="1047715" y="1071545"/>
            <a:ext cx="4191029" cy="857251"/>
          </a:xfrm>
          <a:prstGeom prst="rect"/>
        </p:spPr>
        <p:txBody>
          <a:bodyPr>
            <a:noAutofit/>
          </a:bodyPr>
          <a:p>
            <a:pPr algn="l" defTabSz="121917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5333" i="0" kern="1200" kumimoji="0" lang="en-US" noProof="0" normalizeH="0" spc="0" strike="noStrike" u="none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itchFamily="34" charset="0"/>
                <a:ea typeface="Arial Unicode MS" pitchFamily="34" charset="-122"/>
                <a:cs typeface="Arial" pitchFamily="34" charset="0"/>
              </a:rPr>
              <a:t>CONTENTS</a:t>
            </a:r>
            <a:endParaRPr altLang="en-US" baseline="0" b="1" cap="none" dirty="0" sz="5333" i="0" kern="1200" kumimoji="0" lang="zh-CN" noProof="0" normalizeH="0" spc="0" strike="noStrike" u="none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1049206" name="Freeform 57"/>
          <p:cNvSpPr>
            <a:spLocks noChangeAspect="1" noEditPoints="1"/>
          </p:cNvSpPr>
          <p:nvPr userDrawn="1"/>
        </p:nvSpPr>
        <p:spPr bwMode="auto">
          <a:xfrm>
            <a:off x="1238217" y="4080898"/>
            <a:ext cx="513295" cy="491111"/>
          </a:xfrm>
          <a:custGeom>
            <a:avLst/>
            <a:gdLst>
              <a:gd name="T0" fmla="*/ 279986 w 1365"/>
              <a:gd name="T1" fmla="*/ 84883 h 1307"/>
              <a:gd name="T2" fmla="*/ 135411 w 1365"/>
              <a:gd name="T3" fmla="*/ 174341 h 1307"/>
              <a:gd name="T4" fmla="*/ 293222 w 1365"/>
              <a:gd name="T5" fmla="*/ 117413 h 1307"/>
              <a:gd name="T6" fmla="*/ 331401 w 1365"/>
              <a:gd name="T7" fmla="*/ 78276 h 1307"/>
              <a:gd name="T8" fmla="*/ 190390 w 1365"/>
              <a:gd name="T9" fmla="*/ 223645 h 1307"/>
              <a:gd name="T10" fmla="*/ 173082 w 1365"/>
              <a:gd name="T11" fmla="*/ 307003 h 1307"/>
              <a:gd name="T12" fmla="*/ 331401 w 1365"/>
              <a:gd name="T13" fmla="*/ 307003 h 1307"/>
              <a:gd name="T14" fmla="*/ 175627 w 1365"/>
              <a:gd name="T15" fmla="*/ 385787 h 1307"/>
              <a:gd name="T16" fmla="*/ 99777 w 1365"/>
              <a:gd name="T17" fmla="*/ 428991 h 1307"/>
              <a:gd name="T18" fmla="*/ 230097 w 1365"/>
              <a:gd name="T19" fmla="*/ 428991 h 1307"/>
              <a:gd name="T20" fmla="*/ 243333 w 1365"/>
              <a:gd name="T21" fmla="*/ 534714 h 1307"/>
              <a:gd name="T22" fmla="*/ 140502 w 1365"/>
              <a:gd name="T23" fmla="*/ 493035 h 1307"/>
              <a:gd name="T24" fmla="*/ 246897 w 1365"/>
              <a:gd name="T25" fmla="*/ 569277 h 1307"/>
              <a:gd name="T26" fmla="*/ 263187 w 1365"/>
              <a:gd name="T27" fmla="*/ 503200 h 1307"/>
              <a:gd name="T28" fmla="*/ 240279 w 1365"/>
              <a:gd name="T29" fmla="*/ 463554 h 1307"/>
              <a:gd name="T30" fmla="*/ 494302 w 1365"/>
              <a:gd name="T31" fmla="*/ 192131 h 1307"/>
              <a:gd name="T32" fmla="*/ 481576 w 1365"/>
              <a:gd name="T33" fmla="*/ 110806 h 1307"/>
              <a:gd name="T34" fmla="*/ 440341 w 1365"/>
              <a:gd name="T35" fmla="*/ 173833 h 1307"/>
              <a:gd name="T36" fmla="*/ 365000 w 1365"/>
              <a:gd name="T37" fmla="*/ 78276 h 1307"/>
              <a:gd name="T38" fmla="*/ 588479 w 1365"/>
              <a:gd name="T39" fmla="*/ 223645 h 1307"/>
              <a:gd name="T40" fmla="*/ 612915 w 1365"/>
              <a:gd name="T41" fmla="*/ 307003 h 1307"/>
              <a:gd name="T42" fmla="*/ 463249 w 1365"/>
              <a:gd name="T43" fmla="*/ 223645 h 1307"/>
              <a:gd name="T44" fmla="*/ 521283 w 1365"/>
              <a:gd name="T45" fmla="*/ 385787 h 1307"/>
              <a:gd name="T46" fmla="*/ 608333 w 1365"/>
              <a:gd name="T47" fmla="*/ 381721 h 1307"/>
              <a:gd name="T48" fmla="*/ 481067 w 1365"/>
              <a:gd name="T49" fmla="*/ 377146 h 1307"/>
              <a:gd name="T50" fmla="*/ 473431 w 1365"/>
              <a:gd name="T51" fmla="*/ 413234 h 1307"/>
              <a:gd name="T52" fmla="*/ 452559 w 1365"/>
              <a:gd name="T53" fmla="*/ 567752 h 1307"/>
              <a:gd name="T54" fmla="*/ 552845 w 1365"/>
              <a:gd name="T55" fmla="*/ 493035 h 1307"/>
              <a:gd name="T56" fmla="*/ 436269 w 1365"/>
              <a:gd name="T57" fmla="*/ 501675 h 1307"/>
              <a:gd name="T58" fmla="*/ 390453 w 1365"/>
              <a:gd name="T59" fmla="*/ 562669 h 1307"/>
              <a:gd name="T60" fmla="*/ 676039 w 1365"/>
              <a:gd name="T61" fmla="*/ 228727 h 1307"/>
              <a:gd name="T62" fmla="*/ 579316 w 1365"/>
              <a:gd name="T63" fmla="*/ 83358 h 1307"/>
              <a:gd name="T64" fmla="*/ 418452 w 1365"/>
              <a:gd name="T65" fmla="*/ 6099 h 1307"/>
              <a:gd name="T66" fmla="*/ 237224 w 1365"/>
              <a:gd name="T67" fmla="*/ 16773 h 1307"/>
              <a:gd name="T68" fmla="*/ 87559 w 1365"/>
              <a:gd name="T69" fmla="*/ 110806 h 1307"/>
              <a:gd name="T70" fmla="*/ 7127 w 1365"/>
              <a:gd name="T71" fmla="*/ 265324 h 1307"/>
              <a:gd name="T72" fmla="*/ 18326 w 1365"/>
              <a:gd name="T73" fmla="*/ 438140 h 1307"/>
              <a:gd name="T74" fmla="*/ 118103 w 1365"/>
              <a:gd name="T75" fmla="*/ 580968 h 1307"/>
              <a:gd name="T76" fmla="*/ 278968 w 1365"/>
              <a:gd name="T77" fmla="*/ 657718 h 1307"/>
              <a:gd name="T78" fmla="*/ 458159 w 1365"/>
              <a:gd name="T79" fmla="*/ 646536 h 1307"/>
              <a:gd name="T80" fmla="*/ 608333 w 1365"/>
              <a:gd name="T81" fmla="*/ 550979 h 1307"/>
              <a:gd name="T82" fmla="*/ 687238 w 1365"/>
              <a:gd name="T83" fmla="*/ 396969 h 1307"/>
              <a:gd name="T84" fmla="*/ 651094 w 1365"/>
              <a:gd name="T85" fmla="*/ 374096 h 1307"/>
              <a:gd name="T86" fmla="*/ 581353 w 1365"/>
              <a:gd name="T87" fmla="*/ 521499 h 1307"/>
              <a:gd name="T88" fmla="*/ 441359 w 1365"/>
              <a:gd name="T89" fmla="*/ 610956 h 1307"/>
              <a:gd name="T90" fmla="*/ 271332 w 1365"/>
              <a:gd name="T91" fmla="*/ 617564 h 1307"/>
              <a:gd name="T92" fmla="*/ 124721 w 1365"/>
              <a:gd name="T93" fmla="*/ 534714 h 1307"/>
              <a:gd name="T94" fmla="*/ 46834 w 1365"/>
              <a:gd name="T95" fmla="*/ 391886 h 1307"/>
              <a:gd name="T96" fmla="*/ 58542 w 1365"/>
              <a:gd name="T97" fmla="*/ 230760 h 1307"/>
              <a:gd name="T98" fmla="*/ 157301 w 1365"/>
              <a:gd name="T99" fmla="*/ 100132 h 1307"/>
              <a:gd name="T100" fmla="*/ 316130 w 1365"/>
              <a:gd name="T101" fmla="*/ 39646 h 1307"/>
              <a:gd name="T102" fmla="*/ 481576 w 1365"/>
              <a:gd name="T103" fmla="*/ 68110 h 1307"/>
              <a:gd name="T104" fmla="*/ 606806 w 1365"/>
              <a:gd name="T105" fmla="*/ 175866 h 1307"/>
              <a:gd name="T106" fmla="*/ 653131 w 1365"/>
              <a:gd name="T107" fmla="*/ 330892 h 130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65"/>
              <a:gd name="T163" fmla="*/ 0 h 1307"/>
              <a:gd name="T164" fmla="*/ 1365 w 1365"/>
              <a:gd name="T165" fmla="*/ 1307 h 130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65" h="1307">
                <a:moveTo>
                  <a:pt x="404" y="365"/>
                </a:moveTo>
                <a:lnTo>
                  <a:pt x="443" y="293"/>
                </a:lnTo>
                <a:lnTo>
                  <a:pt x="495" y="225"/>
                </a:lnTo>
                <a:lnTo>
                  <a:pt x="523" y="197"/>
                </a:lnTo>
                <a:lnTo>
                  <a:pt x="550" y="167"/>
                </a:lnTo>
                <a:lnTo>
                  <a:pt x="489" y="185"/>
                </a:lnTo>
                <a:lnTo>
                  <a:pt x="423" y="216"/>
                </a:lnTo>
                <a:lnTo>
                  <a:pt x="364" y="255"/>
                </a:lnTo>
                <a:lnTo>
                  <a:pt x="312" y="297"/>
                </a:lnTo>
                <a:lnTo>
                  <a:pt x="266" y="343"/>
                </a:lnTo>
                <a:lnTo>
                  <a:pt x="245" y="378"/>
                </a:lnTo>
                <a:lnTo>
                  <a:pt x="400" y="378"/>
                </a:lnTo>
                <a:lnTo>
                  <a:pt x="404" y="365"/>
                </a:lnTo>
                <a:close/>
                <a:moveTo>
                  <a:pt x="608" y="192"/>
                </a:moveTo>
                <a:lnTo>
                  <a:pt x="576" y="231"/>
                </a:lnTo>
                <a:lnTo>
                  <a:pt x="540" y="278"/>
                </a:lnTo>
                <a:lnTo>
                  <a:pt x="502" y="342"/>
                </a:lnTo>
                <a:lnTo>
                  <a:pt x="488" y="378"/>
                </a:lnTo>
                <a:lnTo>
                  <a:pt x="651" y="378"/>
                </a:lnTo>
                <a:lnTo>
                  <a:pt x="651" y="154"/>
                </a:lnTo>
                <a:lnTo>
                  <a:pt x="632" y="167"/>
                </a:lnTo>
                <a:lnTo>
                  <a:pt x="608" y="192"/>
                </a:lnTo>
                <a:close/>
                <a:moveTo>
                  <a:pt x="340" y="597"/>
                </a:moveTo>
                <a:lnTo>
                  <a:pt x="353" y="512"/>
                </a:lnTo>
                <a:lnTo>
                  <a:pt x="374" y="440"/>
                </a:lnTo>
                <a:lnTo>
                  <a:pt x="208" y="440"/>
                </a:lnTo>
                <a:lnTo>
                  <a:pt x="188" y="486"/>
                </a:lnTo>
                <a:lnTo>
                  <a:pt x="165" y="553"/>
                </a:lnTo>
                <a:lnTo>
                  <a:pt x="161" y="604"/>
                </a:lnTo>
                <a:lnTo>
                  <a:pt x="340" y="604"/>
                </a:lnTo>
                <a:lnTo>
                  <a:pt x="340" y="597"/>
                </a:lnTo>
                <a:close/>
                <a:moveTo>
                  <a:pt x="439" y="500"/>
                </a:moveTo>
                <a:lnTo>
                  <a:pt x="427" y="555"/>
                </a:lnTo>
                <a:lnTo>
                  <a:pt x="423" y="604"/>
                </a:lnTo>
                <a:lnTo>
                  <a:pt x="651" y="604"/>
                </a:lnTo>
                <a:lnTo>
                  <a:pt x="651" y="440"/>
                </a:lnTo>
                <a:lnTo>
                  <a:pt x="458" y="440"/>
                </a:lnTo>
                <a:lnTo>
                  <a:pt x="439" y="500"/>
                </a:lnTo>
                <a:close/>
                <a:moveTo>
                  <a:pt x="355" y="814"/>
                </a:moveTo>
                <a:lnTo>
                  <a:pt x="345" y="759"/>
                </a:lnTo>
                <a:lnTo>
                  <a:pt x="340" y="679"/>
                </a:lnTo>
                <a:lnTo>
                  <a:pt x="161" y="679"/>
                </a:lnTo>
                <a:lnTo>
                  <a:pt x="165" y="751"/>
                </a:lnTo>
                <a:lnTo>
                  <a:pt x="185" y="816"/>
                </a:lnTo>
                <a:lnTo>
                  <a:pt x="196" y="844"/>
                </a:lnTo>
                <a:lnTo>
                  <a:pt x="366" y="844"/>
                </a:lnTo>
                <a:lnTo>
                  <a:pt x="355" y="814"/>
                </a:lnTo>
                <a:close/>
                <a:moveTo>
                  <a:pt x="427" y="742"/>
                </a:moveTo>
                <a:lnTo>
                  <a:pt x="443" y="820"/>
                </a:lnTo>
                <a:lnTo>
                  <a:pt x="452" y="844"/>
                </a:lnTo>
                <a:lnTo>
                  <a:pt x="651" y="844"/>
                </a:lnTo>
                <a:lnTo>
                  <a:pt x="651" y="679"/>
                </a:lnTo>
                <a:lnTo>
                  <a:pt x="422" y="679"/>
                </a:lnTo>
                <a:lnTo>
                  <a:pt x="427" y="742"/>
                </a:lnTo>
                <a:close/>
                <a:moveTo>
                  <a:pt x="478" y="1052"/>
                </a:moveTo>
                <a:lnTo>
                  <a:pt x="430" y="987"/>
                </a:lnTo>
                <a:lnTo>
                  <a:pt x="390" y="912"/>
                </a:lnTo>
                <a:lnTo>
                  <a:pt x="233" y="912"/>
                </a:lnTo>
                <a:lnTo>
                  <a:pt x="252" y="940"/>
                </a:lnTo>
                <a:lnTo>
                  <a:pt x="276" y="970"/>
                </a:lnTo>
                <a:lnTo>
                  <a:pt x="304" y="1002"/>
                </a:lnTo>
                <a:lnTo>
                  <a:pt x="345" y="1038"/>
                </a:lnTo>
                <a:lnTo>
                  <a:pt x="381" y="1061"/>
                </a:lnTo>
                <a:lnTo>
                  <a:pt x="413" y="1084"/>
                </a:lnTo>
                <a:lnTo>
                  <a:pt x="485" y="1120"/>
                </a:lnTo>
                <a:lnTo>
                  <a:pt x="557" y="1141"/>
                </a:lnTo>
                <a:lnTo>
                  <a:pt x="528" y="1114"/>
                </a:lnTo>
                <a:lnTo>
                  <a:pt x="478" y="1052"/>
                </a:lnTo>
                <a:close/>
                <a:moveTo>
                  <a:pt x="488" y="948"/>
                </a:moveTo>
                <a:lnTo>
                  <a:pt x="517" y="990"/>
                </a:lnTo>
                <a:lnTo>
                  <a:pt x="550" y="1045"/>
                </a:lnTo>
                <a:lnTo>
                  <a:pt x="599" y="1107"/>
                </a:lnTo>
                <a:lnTo>
                  <a:pt x="651" y="1153"/>
                </a:lnTo>
                <a:lnTo>
                  <a:pt x="651" y="912"/>
                </a:lnTo>
                <a:lnTo>
                  <a:pt x="472" y="912"/>
                </a:lnTo>
                <a:lnTo>
                  <a:pt x="488" y="948"/>
                </a:lnTo>
                <a:close/>
                <a:moveTo>
                  <a:pt x="871" y="225"/>
                </a:moveTo>
                <a:lnTo>
                  <a:pt x="923" y="293"/>
                </a:lnTo>
                <a:lnTo>
                  <a:pt x="962" y="365"/>
                </a:lnTo>
                <a:lnTo>
                  <a:pt x="971" y="378"/>
                </a:lnTo>
                <a:lnTo>
                  <a:pt x="1120" y="378"/>
                </a:lnTo>
                <a:lnTo>
                  <a:pt x="1103" y="353"/>
                </a:lnTo>
                <a:lnTo>
                  <a:pt x="1056" y="300"/>
                </a:lnTo>
                <a:lnTo>
                  <a:pt x="1004" y="255"/>
                </a:lnTo>
                <a:lnTo>
                  <a:pt x="946" y="218"/>
                </a:lnTo>
                <a:lnTo>
                  <a:pt x="878" y="187"/>
                </a:lnTo>
                <a:lnTo>
                  <a:pt x="819" y="167"/>
                </a:lnTo>
                <a:lnTo>
                  <a:pt x="848" y="199"/>
                </a:lnTo>
                <a:lnTo>
                  <a:pt x="871" y="225"/>
                </a:lnTo>
                <a:close/>
                <a:moveTo>
                  <a:pt x="865" y="342"/>
                </a:moveTo>
                <a:lnTo>
                  <a:pt x="829" y="278"/>
                </a:lnTo>
                <a:lnTo>
                  <a:pt x="778" y="216"/>
                </a:lnTo>
                <a:lnTo>
                  <a:pt x="756" y="192"/>
                </a:lnTo>
                <a:lnTo>
                  <a:pt x="734" y="170"/>
                </a:lnTo>
                <a:lnTo>
                  <a:pt x="717" y="154"/>
                </a:lnTo>
                <a:lnTo>
                  <a:pt x="717" y="378"/>
                </a:lnTo>
                <a:lnTo>
                  <a:pt x="880" y="378"/>
                </a:lnTo>
                <a:lnTo>
                  <a:pt x="865" y="342"/>
                </a:lnTo>
                <a:close/>
                <a:moveTo>
                  <a:pt x="1174" y="480"/>
                </a:moveTo>
                <a:lnTo>
                  <a:pt x="1156" y="440"/>
                </a:lnTo>
                <a:lnTo>
                  <a:pt x="997" y="440"/>
                </a:lnTo>
                <a:lnTo>
                  <a:pt x="1018" y="512"/>
                </a:lnTo>
                <a:lnTo>
                  <a:pt x="1028" y="597"/>
                </a:lnTo>
                <a:lnTo>
                  <a:pt x="1028" y="604"/>
                </a:lnTo>
                <a:lnTo>
                  <a:pt x="1204" y="604"/>
                </a:lnTo>
                <a:lnTo>
                  <a:pt x="1195" y="543"/>
                </a:lnTo>
                <a:lnTo>
                  <a:pt x="1174" y="480"/>
                </a:lnTo>
                <a:close/>
                <a:moveTo>
                  <a:pt x="942" y="559"/>
                </a:moveTo>
                <a:lnTo>
                  <a:pt x="930" y="500"/>
                </a:lnTo>
                <a:lnTo>
                  <a:pt x="910" y="440"/>
                </a:lnTo>
                <a:lnTo>
                  <a:pt x="717" y="440"/>
                </a:lnTo>
                <a:lnTo>
                  <a:pt x="717" y="604"/>
                </a:lnTo>
                <a:lnTo>
                  <a:pt x="946" y="604"/>
                </a:lnTo>
                <a:lnTo>
                  <a:pt x="942" y="559"/>
                </a:lnTo>
                <a:close/>
                <a:moveTo>
                  <a:pt x="1024" y="759"/>
                </a:moveTo>
                <a:lnTo>
                  <a:pt x="1015" y="814"/>
                </a:lnTo>
                <a:lnTo>
                  <a:pt x="1004" y="844"/>
                </a:lnTo>
                <a:lnTo>
                  <a:pt x="1164" y="844"/>
                </a:lnTo>
                <a:lnTo>
                  <a:pt x="1177" y="816"/>
                </a:lnTo>
                <a:lnTo>
                  <a:pt x="1195" y="751"/>
                </a:lnTo>
                <a:lnTo>
                  <a:pt x="1204" y="679"/>
                </a:lnTo>
                <a:lnTo>
                  <a:pt x="1028" y="679"/>
                </a:lnTo>
                <a:lnTo>
                  <a:pt x="1024" y="759"/>
                </a:lnTo>
                <a:close/>
                <a:moveTo>
                  <a:pt x="930" y="813"/>
                </a:moveTo>
                <a:lnTo>
                  <a:pt x="945" y="742"/>
                </a:lnTo>
                <a:lnTo>
                  <a:pt x="949" y="679"/>
                </a:lnTo>
                <a:lnTo>
                  <a:pt x="717" y="679"/>
                </a:lnTo>
                <a:lnTo>
                  <a:pt x="717" y="844"/>
                </a:lnTo>
                <a:lnTo>
                  <a:pt x="919" y="844"/>
                </a:lnTo>
                <a:lnTo>
                  <a:pt x="930" y="813"/>
                </a:lnTo>
                <a:close/>
                <a:moveTo>
                  <a:pt x="940" y="987"/>
                </a:moveTo>
                <a:lnTo>
                  <a:pt x="896" y="1055"/>
                </a:lnTo>
                <a:lnTo>
                  <a:pt x="851" y="1108"/>
                </a:lnTo>
                <a:lnTo>
                  <a:pt x="819" y="1140"/>
                </a:lnTo>
                <a:lnTo>
                  <a:pt x="889" y="1117"/>
                </a:lnTo>
                <a:lnTo>
                  <a:pt x="955" y="1081"/>
                </a:lnTo>
                <a:lnTo>
                  <a:pt x="989" y="1058"/>
                </a:lnTo>
                <a:lnTo>
                  <a:pt x="1024" y="1033"/>
                </a:lnTo>
                <a:lnTo>
                  <a:pt x="1067" y="997"/>
                </a:lnTo>
                <a:lnTo>
                  <a:pt x="1086" y="970"/>
                </a:lnTo>
                <a:lnTo>
                  <a:pt x="1112" y="940"/>
                </a:lnTo>
                <a:lnTo>
                  <a:pt x="1129" y="912"/>
                </a:lnTo>
                <a:lnTo>
                  <a:pt x="978" y="912"/>
                </a:lnTo>
                <a:lnTo>
                  <a:pt x="940" y="987"/>
                </a:lnTo>
                <a:close/>
                <a:moveTo>
                  <a:pt x="857" y="987"/>
                </a:moveTo>
                <a:lnTo>
                  <a:pt x="880" y="944"/>
                </a:lnTo>
                <a:lnTo>
                  <a:pt x="893" y="912"/>
                </a:lnTo>
                <a:lnTo>
                  <a:pt x="717" y="912"/>
                </a:lnTo>
                <a:lnTo>
                  <a:pt x="717" y="1153"/>
                </a:lnTo>
                <a:lnTo>
                  <a:pt x="767" y="1107"/>
                </a:lnTo>
                <a:lnTo>
                  <a:pt x="819" y="1045"/>
                </a:lnTo>
                <a:lnTo>
                  <a:pt x="857" y="987"/>
                </a:lnTo>
                <a:close/>
                <a:moveTo>
                  <a:pt x="1360" y="584"/>
                </a:moveTo>
                <a:lnTo>
                  <a:pt x="1348" y="516"/>
                </a:lnTo>
                <a:lnTo>
                  <a:pt x="1328" y="450"/>
                </a:lnTo>
                <a:lnTo>
                  <a:pt x="1303" y="388"/>
                </a:lnTo>
                <a:lnTo>
                  <a:pt x="1272" y="324"/>
                </a:lnTo>
                <a:lnTo>
                  <a:pt x="1233" y="268"/>
                </a:lnTo>
                <a:lnTo>
                  <a:pt x="1190" y="216"/>
                </a:lnTo>
                <a:lnTo>
                  <a:pt x="1138" y="164"/>
                </a:lnTo>
                <a:lnTo>
                  <a:pt x="1080" y="124"/>
                </a:lnTo>
                <a:lnTo>
                  <a:pt x="1021" y="87"/>
                </a:lnTo>
                <a:lnTo>
                  <a:pt x="956" y="56"/>
                </a:lnTo>
                <a:lnTo>
                  <a:pt x="889" y="30"/>
                </a:lnTo>
                <a:lnTo>
                  <a:pt x="822" y="12"/>
                </a:lnTo>
                <a:lnTo>
                  <a:pt x="752" y="3"/>
                </a:lnTo>
                <a:lnTo>
                  <a:pt x="678" y="0"/>
                </a:lnTo>
                <a:lnTo>
                  <a:pt x="608" y="4"/>
                </a:lnTo>
                <a:lnTo>
                  <a:pt x="537" y="15"/>
                </a:lnTo>
                <a:lnTo>
                  <a:pt x="466" y="33"/>
                </a:lnTo>
                <a:lnTo>
                  <a:pt x="402" y="58"/>
                </a:lnTo>
                <a:lnTo>
                  <a:pt x="338" y="88"/>
                </a:lnTo>
                <a:lnTo>
                  <a:pt x="278" y="125"/>
                </a:lnTo>
                <a:lnTo>
                  <a:pt x="224" y="170"/>
                </a:lnTo>
                <a:lnTo>
                  <a:pt x="172" y="218"/>
                </a:lnTo>
                <a:lnTo>
                  <a:pt x="128" y="271"/>
                </a:lnTo>
                <a:lnTo>
                  <a:pt x="89" y="332"/>
                </a:lnTo>
                <a:lnTo>
                  <a:pt x="57" y="391"/>
                </a:lnTo>
                <a:lnTo>
                  <a:pt x="30" y="457"/>
                </a:lnTo>
                <a:lnTo>
                  <a:pt x="14" y="522"/>
                </a:lnTo>
                <a:lnTo>
                  <a:pt x="4" y="591"/>
                </a:lnTo>
                <a:lnTo>
                  <a:pt x="0" y="660"/>
                </a:lnTo>
                <a:lnTo>
                  <a:pt x="5" y="728"/>
                </a:lnTo>
                <a:lnTo>
                  <a:pt x="15" y="794"/>
                </a:lnTo>
                <a:lnTo>
                  <a:pt x="36" y="862"/>
                </a:lnTo>
                <a:lnTo>
                  <a:pt x="62" y="925"/>
                </a:lnTo>
                <a:lnTo>
                  <a:pt x="93" y="984"/>
                </a:lnTo>
                <a:lnTo>
                  <a:pt x="134" y="1043"/>
                </a:lnTo>
                <a:lnTo>
                  <a:pt x="180" y="1095"/>
                </a:lnTo>
                <a:lnTo>
                  <a:pt x="232" y="1143"/>
                </a:lnTo>
                <a:lnTo>
                  <a:pt x="286" y="1186"/>
                </a:lnTo>
                <a:lnTo>
                  <a:pt x="348" y="1222"/>
                </a:lnTo>
                <a:lnTo>
                  <a:pt x="412" y="1254"/>
                </a:lnTo>
                <a:lnTo>
                  <a:pt x="478" y="1280"/>
                </a:lnTo>
                <a:lnTo>
                  <a:pt x="548" y="1294"/>
                </a:lnTo>
                <a:lnTo>
                  <a:pt x="618" y="1306"/>
                </a:lnTo>
                <a:lnTo>
                  <a:pt x="691" y="1307"/>
                </a:lnTo>
                <a:lnTo>
                  <a:pt x="760" y="1303"/>
                </a:lnTo>
                <a:lnTo>
                  <a:pt x="831" y="1291"/>
                </a:lnTo>
                <a:lnTo>
                  <a:pt x="900" y="1272"/>
                </a:lnTo>
                <a:lnTo>
                  <a:pt x="968" y="1246"/>
                </a:lnTo>
                <a:lnTo>
                  <a:pt x="1030" y="1215"/>
                </a:lnTo>
                <a:lnTo>
                  <a:pt x="1090" y="1176"/>
                </a:lnTo>
                <a:lnTo>
                  <a:pt x="1144" y="1136"/>
                </a:lnTo>
                <a:lnTo>
                  <a:pt x="1195" y="1084"/>
                </a:lnTo>
                <a:lnTo>
                  <a:pt x="1240" y="1029"/>
                </a:lnTo>
                <a:lnTo>
                  <a:pt x="1279" y="973"/>
                </a:lnTo>
                <a:lnTo>
                  <a:pt x="1309" y="911"/>
                </a:lnTo>
                <a:lnTo>
                  <a:pt x="1335" y="844"/>
                </a:lnTo>
                <a:lnTo>
                  <a:pt x="1350" y="781"/>
                </a:lnTo>
                <a:lnTo>
                  <a:pt x="1363" y="710"/>
                </a:lnTo>
                <a:lnTo>
                  <a:pt x="1365" y="651"/>
                </a:lnTo>
                <a:lnTo>
                  <a:pt x="1360" y="584"/>
                </a:lnTo>
                <a:close/>
                <a:moveTo>
                  <a:pt x="1283" y="672"/>
                </a:moveTo>
                <a:lnTo>
                  <a:pt x="1279" y="736"/>
                </a:lnTo>
                <a:lnTo>
                  <a:pt x="1266" y="798"/>
                </a:lnTo>
                <a:lnTo>
                  <a:pt x="1246" y="859"/>
                </a:lnTo>
                <a:lnTo>
                  <a:pt x="1217" y="919"/>
                </a:lnTo>
                <a:lnTo>
                  <a:pt x="1182" y="974"/>
                </a:lnTo>
                <a:lnTo>
                  <a:pt x="1142" y="1026"/>
                </a:lnTo>
                <a:lnTo>
                  <a:pt x="1097" y="1074"/>
                </a:lnTo>
                <a:lnTo>
                  <a:pt x="1046" y="1117"/>
                </a:lnTo>
                <a:lnTo>
                  <a:pt x="989" y="1149"/>
                </a:lnTo>
                <a:lnTo>
                  <a:pt x="930" y="1180"/>
                </a:lnTo>
                <a:lnTo>
                  <a:pt x="867" y="1202"/>
                </a:lnTo>
                <a:lnTo>
                  <a:pt x="801" y="1219"/>
                </a:lnTo>
                <a:lnTo>
                  <a:pt x="734" y="1229"/>
                </a:lnTo>
                <a:lnTo>
                  <a:pt x="668" y="1231"/>
                </a:lnTo>
                <a:lnTo>
                  <a:pt x="602" y="1228"/>
                </a:lnTo>
                <a:lnTo>
                  <a:pt x="533" y="1215"/>
                </a:lnTo>
                <a:lnTo>
                  <a:pt x="471" y="1195"/>
                </a:lnTo>
                <a:lnTo>
                  <a:pt x="409" y="1167"/>
                </a:lnTo>
                <a:lnTo>
                  <a:pt x="350" y="1137"/>
                </a:lnTo>
                <a:lnTo>
                  <a:pt x="298" y="1098"/>
                </a:lnTo>
                <a:lnTo>
                  <a:pt x="245" y="1052"/>
                </a:lnTo>
                <a:lnTo>
                  <a:pt x="203" y="1006"/>
                </a:lnTo>
                <a:lnTo>
                  <a:pt x="164" y="951"/>
                </a:lnTo>
                <a:lnTo>
                  <a:pt x="134" y="895"/>
                </a:lnTo>
                <a:lnTo>
                  <a:pt x="108" y="836"/>
                </a:lnTo>
                <a:lnTo>
                  <a:pt x="92" y="771"/>
                </a:lnTo>
                <a:lnTo>
                  <a:pt x="83" y="709"/>
                </a:lnTo>
                <a:lnTo>
                  <a:pt x="77" y="643"/>
                </a:lnTo>
                <a:lnTo>
                  <a:pt x="83" y="579"/>
                </a:lnTo>
                <a:lnTo>
                  <a:pt x="95" y="516"/>
                </a:lnTo>
                <a:lnTo>
                  <a:pt x="115" y="454"/>
                </a:lnTo>
                <a:lnTo>
                  <a:pt x="141" y="395"/>
                </a:lnTo>
                <a:lnTo>
                  <a:pt x="177" y="339"/>
                </a:lnTo>
                <a:lnTo>
                  <a:pt x="213" y="287"/>
                </a:lnTo>
                <a:lnTo>
                  <a:pt x="260" y="241"/>
                </a:lnTo>
                <a:lnTo>
                  <a:pt x="309" y="197"/>
                </a:lnTo>
                <a:lnTo>
                  <a:pt x="366" y="160"/>
                </a:lnTo>
                <a:lnTo>
                  <a:pt x="426" y="130"/>
                </a:lnTo>
                <a:lnTo>
                  <a:pt x="488" y="104"/>
                </a:lnTo>
                <a:lnTo>
                  <a:pt x="551" y="88"/>
                </a:lnTo>
                <a:lnTo>
                  <a:pt x="621" y="78"/>
                </a:lnTo>
                <a:lnTo>
                  <a:pt x="684" y="76"/>
                </a:lnTo>
                <a:lnTo>
                  <a:pt x="753" y="78"/>
                </a:lnTo>
                <a:lnTo>
                  <a:pt x="819" y="88"/>
                </a:lnTo>
                <a:lnTo>
                  <a:pt x="886" y="110"/>
                </a:lnTo>
                <a:lnTo>
                  <a:pt x="946" y="134"/>
                </a:lnTo>
                <a:lnTo>
                  <a:pt x="1004" y="164"/>
                </a:lnTo>
                <a:lnTo>
                  <a:pt x="1059" y="200"/>
                </a:lnTo>
                <a:lnTo>
                  <a:pt x="1112" y="246"/>
                </a:lnTo>
                <a:lnTo>
                  <a:pt x="1155" y="294"/>
                </a:lnTo>
                <a:lnTo>
                  <a:pt x="1192" y="346"/>
                </a:lnTo>
                <a:lnTo>
                  <a:pt x="1226" y="405"/>
                </a:lnTo>
                <a:lnTo>
                  <a:pt x="1252" y="463"/>
                </a:lnTo>
                <a:lnTo>
                  <a:pt x="1270" y="526"/>
                </a:lnTo>
                <a:lnTo>
                  <a:pt x="1282" y="591"/>
                </a:lnTo>
                <a:lnTo>
                  <a:pt x="1283" y="651"/>
                </a:lnTo>
                <a:lnTo>
                  <a:pt x="1283" y="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/>
          <a:p>
            <a:endParaRPr dirty="0" sz="2667" lang="en-US">
              <a:cs typeface="Arial" pitchFamily="34" charset="0"/>
            </a:endParaRPr>
          </a:p>
        </p:txBody>
      </p:sp>
      <p:sp>
        <p:nvSpPr>
          <p:cNvPr id="1049207" name="Freeform 57"/>
          <p:cNvSpPr>
            <a:spLocks noChangeAspect="1" noEditPoints="1"/>
          </p:cNvSpPr>
          <p:nvPr userDrawn="1"/>
        </p:nvSpPr>
        <p:spPr bwMode="auto">
          <a:xfrm>
            <a:off x="1275258" y="2333922"/>
            <a:ext cx="513295" cy="491111"/>
          </a:xfrm>
          <a:custGeom>
            <a:avLst/>
            <a:gdLst>
              <a:gd name="T0" fmla="*/ 279986 w 1365"/>
              <a:gd name="T1" fmla="*/ 84883 h 1307"/>
              <a:gd name="T2" fmla="*/ 135411 w 1365"/>
              <a:gd name="T3" fmla="*/ 174341 h 1307"/>
              <a:gd name="T4" fmla="*/ 293222 w 1365"/>
              <a:gd name="T5" fmla="*/ 117413 h 1307"/>
              <a:gd name="T6" fmla="*/ 331401 w 1365"/>
              <a:gd name="T7" fmla="*/ 78276 h 1307"/>
              <a:gd name="T8" fmla="*/ 190390 w 1365"/>
              <a:gd name="T9" fmla="*/ 223645 h 1307"/>
              <a:gd name="T10" fmla="*/ 173082 w 1365"/>
              <a:gd name="T11" fmla="*/ 307003 h 1307"/>
              <a:gd name="T12" fmla="*/ 331401 w 1365"/>
              <a:gd name="T13" fmla="*/ 307003 h 1307"/>
              <a:gd name="T14" fmla="*/ 175627 w 1365"/>
              <a:gd name="T15" fmla="*/ 385787 h 1307"/>
              <a:gd name="T16" fmla="*/ 99777 w 1365"/>
              <a:gd name="T17" fmla="*/ 428991 h 1307"/>
              <a:gd name="T18" fmla="*/ 230097 w 1365"/>
              <a:gd name="T19" fmla="*/ 428991 h 1307"/>
              <a:gd name="T20" fmla="*/ 243333 w 1365"/>
              <a:gd name="T21" fmla="*/ 534714 h 1307"/>
              <a:gd name="T22" fmla="*/ 140502 w 1365"/>
              <a:gd name="T23" fmla="*/ 493035 h 1307"/>
              <a:gd name="T24" fmla="*/ 246897 w 1365"/>
              <a:gd name="T25" fmla="*/ 569277 h 1307"/>
              <a:gd name="T26" fmla="*/ 263187 w 1365"/>
              <a:gd name="T27" fmla="*/ 503200 h 1307"/>
              <a:gd name="T28" fmla="*/ 240279 w 1365"/>
              <a:gd name="T29" fmla="*/ 463554 h 1307"/>
              <a:gd name="T30" fmla="*/ 494302 w 1365"/>
              <a:gd name="T31" fmla="*/ 192131 h 1307"/>
              <a:gd name="T32" fmla="*/ 481576 w 1365"/>
              <a:gd name="T33" fmla="*/ 110806 h 1307"/>
              <a:gd name="T34" fmla="*/ 440341 w 1365"/>
              <a:gd name="T35" fmla="*/ 173833 h 1307"/>
              <a:gd name="T36" fmla="*/ 365000 w 1365"/>
              <a:gd name="T37" fmla="*/ 78276 h 1307"/>
              <a:gd name="T38" fmla="*/ 588479 w 1365"/>
              <a:gd name="T39" fmla="*/ 223645 h 1307"/>
              <a:gd name="T40" fmla="*/ 612915 w 1365"/>
              <a:gd name="T41" fmla="*/ 307003 h 1307"/>
              <a:gd name="T42" fmla="*/ 463249 w 1365"/>
              <a:gd name="T43" fmla="*/ 223645 h 1307"/>
              <a:gd name="T44" fmla="*/ 521283 w 1365"/>
              <a:gd name="T45" fmla="*/ 385787 h 1307"/>
              <a:gd name="T46" fmla="*/ 608333 w 1365"/>
              <a:gd name="T47" fmla="*/ 381721 h 1307"/>
              <a:gd name="T48" fmla="*/ 481067 w 1365"/>
              <a:gd name="T49" fmla="*/ 377146 h 1307"/>
              <a:gd name="T50" fmla="*/ 473431 w 1365"/>
              <a:gd name="T51" fmla="*/ 413234 h 1307"/>
              <a:gd name="T52" fmla="*/ 452559 w 1365"/>
              <a:gd name="T53" fmla="*/ 567752 h 1307"/>
              <a:gd name="T54" fmla="*/ 552845 w 1365"/>
              <a:gd name="T55" fmla="*/ 493035 h 1307"/>
              <a:gd name="T56" fmla="*/ 436269 w 1365"/>
              <a:gd name="T57" fmla="*/ 501675 h 1307"/>
              <a:gd name="T58" fmla="*/ 390453 w 1365"/>
              <a:gd name="T59" fmla="*/ 562669 h 1307"/>
              <a:gd name="T60" fmla="*/ 676039 w 1365"/>
              <a:gd name="T61" fmla="*/ 228727 h 1307"/>
              <a:gd name="T62" fmla="*/ 579316 w 1365"/>
              <a:gd name="T63" fmla="*/ 83358 h 1307"/>
              <a:gd name="T64" fmla="*/ 418452 w 1365"/>
              <a:gd name="T65" fmla="*/ 6099 h 1307"/>
              <a:gd name="T66" fmla="*/ 237224 w 1365"/>
              <a:gd name="T67" fmla="*/ 16773 h 1307"/>
              <a:gd name="T68" fmla="*/ 87559 w 1365"/>
              <a:gd name="T69" fmla="*/ 110806 h 1307"/>
              <a:gd name="T70" fmla="*/ 7127 w 1365"/>
              <a:gd name="T71" fmla="*/ 265324 h 1307"/>
              <a:gd name="T72" fmla="*/ 18326 w 1365"/>
              <a:gd name="T73" fmla="*/ 438140 h 1307"/>
              <a:gd name="T74" fmla="*/ 118103 w 1365"/>
              <a:gd name="T75" fmla="*/ 580968 h 1307"/>
              <a:gd name="T76" fmla="*/ 278968 w 1365"/>
              <a:gd name="T77" fmla="*/ 657718 h 1307"/>
              <a:gd name="T78" fmla="*/ 458159 w 1365"/>
              <a:gd name="T79" fmla="*/ 646536 h 1307"/>
              <a:gd name="T80" fmla="*/ 608333 w 1365"/>
              <a:gd name="T81" fmla="*/ 550979 h 1307"/>
              <a:gd name="T82" fmla="*/ 687238 w 1365"/>
              <a:gd name="T83" fmla="*/ 396969 h 1307"/>
              <a:gd name="T84" fmla="*/ 651094 w 1365"/>
              <a:gd name="T85" fmla="*/ 374096 h 1307"/>
              <a:gd name="T86" fmla="*/ 581353 w 1365"/>
              <a:gd name="T87" fmla="*/ 521499 h 1307"/>
              <a:gd name="T88" fmla="*/ 441359 w 1365"/>
              <a:gd name="T89" fmla="*/ 610956 h 1307"/>
              <a:gd name="T90" fmla="*/ 271332 w 1365"/>
              <a:gd name="T91" fmla="*/ 617564 h 1307"/>
              <a:gd name="T92" fmla="*/ 124721 w 1365"/>
              <a:gd name="T93" fmla="*/ 534714 h 1307"/>
              <a:gd name="T94" fmla="*/ 46834 w 1365"/>
              <a:gd name="T95" fmla="*/ 391886 h 1307"/>
              <a:gd name="T96" fmla="*/ 58542 w 1365"/>
              <a:gd name="T97" fmla="*/ 230760 h 1307"/>
              <a:gd name="T98" fmla="*/ 157301 w 1365"/>
              <a:gd name="T99" fmla="*/ 100132 h 1307"/>
              <a:gd name="T100" fmla="*/ 316130 w 1365"/>
              <a:gd name="T101" fmla="*/ 39646 h 1307"/>
              <a:gd name="T102" fmla="*/ 481576 w 1365"/>
              <a:gd name="T103" fmla="*/ 68110 h 1307"/>
              <a:gd name="T104" fmla="*/ 606806 w 1365"/>
              <a:gd name="T105" fmla="*/ 175866 h 1307"/>
              <a:gd name="T106" fmla="*/ 653131 w 1365"/>
              <a:gd name="T107" fmla="*/ 330892 h 130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65"/>
              <a:gd name="T163" fmla="*/ 0 h 1307"/>
              <a:gd name="T164" fmla="*/ 1365 w 1365"/>
              <a:gd name="T165" fmla="*/ 1307 h 130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65" h="1307">
                <a:moveTo>
                  <a:pt x="404" y="365"/>
                </a:moveTo>
                <a:lnTo>
                  <a:pt x="443" y="293"/>
                </a:lnTo>
                <a:lnTo>
                  <a:pt x="495" y="225"/>
                </a:lnTo>
                <a:lnTo>
                  <a:pt x="523" y="197"/>
                </a:lnTo>
                <a:lnTo>
                  <a:pt x="550" y="167"/>
                </a:lnTo>
                <a:lnTo>
                  <a:pt x="489" y="185"/>
                </a:lnTo>
                <a:lnTo>
                  <a:pt x="423" y="216"/>
                </a:lnTo>
                <a:lnTo>
                  <a:pt x="364" y="255"/>
                </a:lnTo>
                <a:lnTo>
                  <a:pt x="312" y="297"/>
                </a:lnTo>
                <a:lnTo>
                  <a:pt x="266" y="343"/>
                </a:lnTo>
                <a:lnTo>
                  <a:pt x="245" y="378"/>
                </a:lnTo>
                <a:lnTo>
                  <a:pt x="400" y="378"/>
                </a:lnTo>
                <a:lnTo>
                  <a:pt x="404" y="365"/>
                </a:lnTo>
                <a:close/>
                <a:moveTo>
                  <a:pt x="608" y="192"/>
                </a:moveTo>
                <a:lnTo>
                  <a:pt x="576" y="231"/>
                </a:lnTo>
                <a:lnTo>
                  <a:pt x="540" y="278"/>
                </a:lnTo>
                <a:lnTo>
                  <a:pt x="502" y="342"/>
                </a:lnTo>
                <a:lnTo>
                  <a:pt x="488" y="378"/>
                </a:lnTo>
                <a:lnTo>
                  <a:pt x="651" y="378"/>
                </a:lnTo>
                <a:lnTo>
                  <a:pt x="651" y="154"/>
                </a:lnTo>
                <a:lnTo>
                  <a:pt x="632" y="167"/>
                </a:lnTo>
                <a:lnTo>
                  <a:pt x="608" y="192"/>
                </a:lnTo>
                <a:close/>
                <a:moveTo>
                  <a:pt x="340" y="597"/>
                </a:moveTo>
                <a:lnTo>
                  <a:pt x="353" y="512"/>
                </a:lnTo>
                <a:lnTo>
                  <a:pt x="374" y="440"/>
                </a:lnTo>
                <a:lnTo>
                  <a:pt x="208" y="440"/>
                </a:lnTo>
                <a:lnTo>
                  <a:pt x="188" y="486"/>
                </a:lnTo>
                <a:lnTo>
                  <a:pt x="165" y="553"/>
                </a:lnTo>
                <a:lnTo>
                  <a:pt x="161" y="604"/>
                </a:lnTo>
                <a:lnTo>
                  <a:pt x="340" y="604"/>
                </a:lnTo>
                <a:lnTo>
                  <a:pt x="340" y="597"/>
                </a:lnTo>
                <a:close/>
                <a:moveTo>
                  <a:pt x="439" y="500"/>
                </a:moveTo>
                <a:lnTo>
                  <a:pt x="427" y="555"/>
                </a:lnTo>
                <a:lnTo>
                  <a:pt x="423" y="604"/>
                </a:lnTo>
                <a:lnTo>
                  <a:pt x="651" y="604"/>
                </a:lnTo>
                <a:lnTo>
                  <a:pt x="651" y="440"/>
                </a:lnTo>
                <a:lnTo>
                  <a:pt x="458" y="440"/>
                </a:lnTo>
                <a:lnTo>
                  <a:pt x="439" y="500"/>
                </a:lnTo>
                <a:close/>
                <a:moveTo>
                  <a:pt x="355" y="814"/>
                </a:moveTo>
                <a:lnTo>
                  <a:pt x="345" y="759"/>
                </a:lnTo>
                <a:lnTo>
                  <a:pt x="340" y="679"/>
                </a:lnTo>
                <a:lnTo>
                  <a:pt x="161" y="679"/>
                </a:lnTo>
                <a:lnTo>
                  <a:pt x="165" y="751"/>
                </a:lnTo>
                <a:lnTo>
                  <a:pt x="185" y="816"/>
                </a:lnTo>
                <a:lnTo>
                  <a:pt x="196" y="844"/>
                </a:lnTo>
                <a:lnTo>
                  <a:pt x="366" y="844"/>
                </a:lnTo>
                <a:lnTo>
                  <a:pt x="355" y="814"/>
                </a:lnTo>
                <a:close/>
                <a:moveTo>
                  <a:pt x="427" y="742"/>
                </a:moveTo>
                <a:lnTo>
                  <a:pt x="443" y="820"/>
                </a:lnTo>
                <a:lnTo>
                  <a:pt x="452" y="844"/>
                </a:lnTo>
                <a:lnTo>
                  <a:pt x="651" y="844"/>
                </a:lnTo>
                <a:lnTo>
                  <a:pt x="651" y="679"/>
                </a:lnTo>
                <a:lnTo>
                  <a:pt x="422" y="679"/>
                </a:lnTo>
                <a:lnTo>
                  <a:pt x="427" y="742"/>
                </a:lnTo>
                <a:close/>
                <a:moveTo>
                  <a:pt x="478" y="1052"/>
                </a:moveTo>
                <a:lnTo>
                  <a:pt x="430" y="987"/>
                </a:lnTo>
                <a:lnTo>
                  <a:pt x="390" y="912"/>
                </a:lnTo>
                <a:lnTo>
                  <a:pt x="233" y="912"/>
                </a:lnTo>
                <a:lnTo>
                  <a:pt x="252" y="940"/>
                </a:lnTo>
                <a:lnTo>
                  <a:pt x="276" y="970"/>
                </a:lnTo>
                <a:lnTo>
                  <a:pt x="304" y="1002"/>
                </a:lnTo>
                <a:lnTo>
                  <a:pt x="345" y="1038"/>
                </a:lnTo>
                <a:lnTo>
                  <a:pt x="381" y="1061"/>
                </a:lnTo>
                <a:lnTo>
                  <a:pt x="413" y="1084"/>
                </a:lnTo>
                <a:lnTo>
                  <a:pt x="485" y="1120"/>
                </a:lnTo>
                <a:lnTo>
                  <a:pt x="557" y="1141"/>
                </a:lnTo>
                <a:lnTo>
                  <a:pt x="528" y="1114"/>
                </a:lnTo>
                <a:lnTo>
                  <a:pt x="478" y="1052"/>
                </a:lnTo>
                <a:close/>
                <a:moveTo>
                  <a:pt x="488" y="948"/>
                </a:moveTo>
                <a:lnTo>
                  <a:pt x="517" y="990"/>
                </a:lnTo>
                <a:lnTo>
                  <a:pt x="550" y="1045"/>
                </a:lnTo>
                <a:lnTo>
                  <a:pt x="599" y="1107"/>
                </a:lnTo>
                <a:lnTo>
                  <a:pt x="651" y="1153"/>
                </a:lnTo>
                <a:lnTo>
                  <a:pt x="651" y="912"/>
                </a:lnTo>
                <a:lnTo>
                  <a:pt x="472" y="912"/>
                </a:lnTo>
                <a:lnTo>
                  <a:pt x="488" y="948"/>
                </a:lnTo>
                <a:close/>
                <a:moveTo>
                  <a:pt x="871" y="225"/>
                </a:moveTo>
                <a:lnTo>
                  <a:pt x="923" y="293"/>
                </a:lnTo>
                <a:lnTo>
                  <a:pt x="962" y="365"/>
                </a:lnTo>
                <a:lnTo>
                  <a:pt x="971" y="378"/>
                </a:lnTo>
                <a:lnTo>
                  <a:pt x="1120" y="378"/>
                </a:lnTo>
                <a:lnTo>
                  <a:pt x="1103" y="353"/>
                </a:lnTo>
                <a:lnTo>
                  <a:pt x="1056" y="300"/>
                </a:lnTo>
                <a:lnTo>
                  <a:pt x="1004" y="255"/>
                </a:lnTo>
                <a:lnTo>
                  <a:pt x="946" y="218"/>
                </a:lnTo>
                <a:lnTo>
                  <a:pt x="878" y="187"/>
                </a:lnTo>
                <a:lnTo>
                  <a:pt x="819" y="167"/>
                </a:lnTo>
                <a:lnTo>
                  <a:pt x="848" y="199"/>
                </a:lnTo>
                <a:lnTo>
                  <a:pt x="871" y="225"/>
                </a:lnTo>
                <a:close/>
                <a:moveTo>
                  <a:pt x="865" y="342"/>
                </a:moveTo>
                <a:lnTo>
                  <a:pt x="829" y="278"/>
                </a:lnTo>
                <a:lnTo>
                  <a:pt x="778" y="216"/>
                </a:lnTo>
                <a:lnTo>
                  <a:pt x="756" y="192"/>
                </a:lnTo>
                <a:lnTo>
                  <a:pt x="734" y="170"/>
                </a:lnTo>
                <a:lnTo>
                  <a:pt x="717" y="154"/>
                </a:lnTo>
                <a:lnTo>
                  <a:pt x="717" y="378"/>
                </a:lnTo>
                <a:lnTo>
                  <a:pt x="880" y="378"/>
                </a:lnTo>
                <a:lnTo>
                  <a:pt x="865" y="342"/>
                </a:lnTo>
                <a:close/>
                <a:moveTo>
                  <a:pt x="1174" y="480"/>
                </a:moveTo>
                <a:lnTo>
                  <a:pt x="1156" y="440"/>
                </a:lnTo>
                <a:lnTo>
                  <a:pt x="997" y="440"/>
                </a:lnTo>
                <a:lnTo>
                  <a:pt x="1018" y="512"/>
                </a:lnTo>
                <a:lnTo>
                  <a:pt x="1028" y="597"/>
                </a:lnTo>
                <a:lnTo>
                  <a:pt x="1028" y="604"/>
                </a:lnTo>
                <a:lnTo>
                  <a:pt x="1204" y="604"/>
                </a:lnTo>
                <a:lnTo>
                  <a:pt x="1195" y="543"/>
                </a:lnTo>
                <a:lnTo>
                  <a:pt x="1174" y="480"/>
                </a:lnTo>
                <a:close/>
                <a:moveTo>
                  <a:pt x="942" y="559"/>
                </a:moveTo>
                <a:lnTo>
                  <a:pt x="930" y="500"/>
                </a:lnTo>
                <a:lnTo>
                  <a:pt x="910" y="440"/>
                </a:lnTo>
                <a:lnTo>
                  <a:pt x="717" y="440"/>
                </a:lnTo>
                <a:lnTo>
                  <a:pt x="717" y="604"/>
                </a:lnTo>
                <a:lnTo>
                  <a:pt x="946" y="604"/>
                </a:lnTo>
                <a:lnTo>
                  <a:pt x="942" y="559"/>
                </a:lnTo>
                <a:close/>
                <a:moveTo>
                  <a:pt x="1024" y="759"/>
                </a:moveTo>
                <a:lnTo>
                  <a:pt x="1015" y="814"/>
                </a:lnTo>
                <a:lnTo>
                  <a:pt x="1004" y="844"/>
                </a:lnTo>
                <a:lnTo>
                  <a:pt x="1164" y="844"/>
                </a:lnTo>
                <a:lnTo>
                  <a:pt x="1177" y="816"/>
                </a:lnTo>
                <a:lnTo>
                  <a:pt x="1195" y="751"/>
                </a:lnTo>
                <a:lnTo>
                  <a:pt x="1204" y="679"/>
                </a:lnTo>
                <a:lnTo>
                  <a:pt x="1028" y="679"/>
                </a:lnTo>
                <a:lnTo>
                  <a:pt x="1024" y="759"/>
                </a:lnTo>
                <a:close/>
                <a:moveTo>
                  <a:pt x="930" y="813"/>
                </a:moveTo>
                <a:lnTo>
                  <a:pt x="945" y="742"/>
                </a:lnTo>
                <a:lnTo>
                  <a:pt x="949" y="679"/>
                </a:lnTo>
                <a:lnTo>
                  <a:pt x="717" y="679"/>
                </a:lnTo>
                <a:lnTo>
                  <a:pt x="717" y="844"/>
                </a:lnTo>
                <a:lnTo>
                  <a:pt x="919" y="844"/>
                </a:lnTo>
                <a:lnTo>
                  <a:pt x="930" y="813"/>
                </a:lnTo>
                <a:close/>
                <a:moveTo>
                  <a:pt x="940" y="987"/>
                </a:moveTo>
                <a:lnTo>
                  <a:pt x="896" y="1055"/>
                </a:lnTo>
                <a:lnTo>
                  <a:pt x="851" y="1108"/>
                </a:lnTo>
                <a:lnTo>
                  <a:pt x="819" y="1140"/>
                </a:lnTo>
                <a:lnTo>
                  <a:pt x="889" y="1117"/>
                </a:lnTo>
                <a:lnTo>
                  <a:pt x="955" y="1081"/>
                </a:lnTo>
                <a:lnTo>
                  <a:pt x="989" y="1058"/>
                </a:lnTo>
                <a:lnTo>
                  <a:pt x="1024" y="1033"/>
                </a:lnTo>
                <a:lnTo>
                  <a:pt x="1067" y="997"/>
                </a:lnTo>
                <a:lnTo>
                  <a:pt x="1086" y="970"/>
                </a:lnTo>
                <a:lnTo>
                  <a:pt x="1112" y="940"/>
                </a:lnTo>
                <a:lnTo>
                  <a:pt x="1129" y="912"/>
                </a:lnTo>
                <a:lnTo>
                  <a:pt x="978" y="912"/>
                </a:lnTo>
                <a:lnTo>
                  <a:pt x="940" y="987"/>
                </a:lnTo>
                <a:close/>
                <a:moveTo>
                  <a:pt x="857" y="987"/>
                </a:moveTo>
                <a:lnTo>
                  <a:pt x="880" y="944"/>
                </a:lnTo>
                <a:lnTo>
                  <a:pt x="893" y="912"/>
                </a:lnTo>
                <a:lnTo>
                  <a:pt x="717" y="912"/>
                </a:lnTo>
                <a:lnTo>
                  <a:pt x="717" y="1153"/>
                </a:lnTo>
                <a:lnTo>
                  <a:pt x="767" y="1107"/>
                </a:lnTo>
                <a:lnTo>
                  <a:pt x="819" y="1045"/>
                </a:lnTo>
                <a:lnTo>
                  <a:pt x="857" y="987"/>
                </a:lnTo>
                <a:close/>
                <a:moveTo>
                  <a:pt x="1360" y="584"/>
                </a:moveTo>
                <a:lnTo>
                  <a:pt x="1348" y="516"/>
                </a:lnTo>
                <a:lnTo>
                  <a:pt x="1328" y="450"/>
                </a:lnTo>
                <a:lnTo>
                  <a:pt x="1303" y="388"/>
                </a:lnTo>
                <a:lnTo>
                  <a:pt x="1272" y="324"/>
                </a:lnTo>
                <a:lnTo>
                  <a:pt x="1233" y="268"/>
                </a:lnTo>
                <a:lnTo>
                  <a:pt x="1190" y="216"/>
                </a:lnTo>
                <a:lnTo>
                  <a:pt x="1138" y="164"/>
                </a:lnTo>
                <a:lnTo>
                  <a:pt x="1080" y="124"/>
                </a:lnTo>
                <a:lnTo>
                  <a:pt x="1021" y="87"/>
                </a:lnTo>
                <a:lnTo>
                  <a:pt x="956" y="56"/>
                </a:lnTo>
                <a:lnTo>
                  <a:pt x="889" y="30"/>
                </a:lnTo>
                <a:lnTo>
                  <a:pt x="822" y="12"/>
                </a:lnTo>
                <a:lnTo>
                  <a:pt x="752" y="3"/>
                </a:lnTo>
                <a:lnTo>
                  <a:pt x="678" y="0"/>
                </a:lnTo>
                <a:lnTo>
                  <a:pt x="608" y="4"/>
                </a:lnTo>
                <a:lnTo>
                  <a:pt x="537" y="15"/>
                </a:lnTo>
                <a:lnTo>
                  <a:pt x="466" y="33"/>
                </a:lnTo>
                <a:lnTo>
                  <a:pt x="402" y="58"/>
                </a:lnTo>
                <a:lnTo>
                  <a:pt x="338" y="88"/>
                </a:lnTo>
                <a:lnTo>
                  <a:pt x="278" y="125"/>
                </a:lnTo>
                <a:lnTo>
                  <a:pt x="224" y="170"/>
                </a:lnTo>
                <a:lnTo>
                  <a:pt x="172" y="218"/>
                </a:lnTo>
                <a:lnTo>
                  <a:pt x="128" y="271"/>
                </a:lnTo>
                <a:lnTo>
                  <a:pt x="89" y="332"/>
                </a:lnTo>
                <a:lnTo>
                  <a:pt x="57" y="391"/>
                </a:lnTo>
                <a:lnTo>
                  <a:pt x="30" y="457"/>
                </a:lnTo>
                <a:lnTo>
                  <a:pt x="14" y="522"/>
                </a:lnTo>
                <a:lnTo>
                  <a:pt x="4" y="591"/>
                </a:lnTo>
                <a:lnTo>
                  <a:pt x="0" y="660"/>
                </a:lnTo>
                <a:lnTo>
                  <a:pt x="5" y="728"/>
                </a:lnTo>
                <a:lnTo>
                  <a:pt x="15" y="794"/>
                </a:lnTo>
                <a:lnTo>
                  <a:pt x="36" y="862"/>
                </a:lnTo>
                <a:lnTo>
                  <a:pt x="62" y="925"/>
                </a:lnTo>
                <a:lnTo>
                  <a:pt x="93" y="984"/>
                </a:lnTo>
                <a:lnTo>
                  <a:pt x="134" y="1043"/>
                </a:lnTo>
                <a:lnTo>
                  <a:pt x="180" y="1095"/>
                </a:lnTo>
                <a:lnTo>
                  <a:pt x="232" y="1143"/>
                </a:lnTo>
                <a:lnTo>
                  <a:pt x="286" y="1186"/>
                </a:lnTo>
                <a:lnTo>
                  <a:pt x="348" y="1222"/>
                </a:lnTo>
                <a:lnTo>
                  <a:pt x="412" y="1254"/>
                </a:lnTo>
                <a:lnTo>
                  <a:pt x="478" y="1280"/>
                </a:lnTo>
                <a:lnTo>
                  <a:pt x="548" y="1294"/>
                </a:lnTo>
                <a:lnTo>
                  <a:pt x="618" y="1306"/>
                </a:lnTo>
                <a:lnTo>
                  <a:pt x="691" y="1307"/>
                </a:lnTo>
                <a:lnTo>
                  <a:pt x="760" y="1303"/>
                </a:lnTo>
                <a:lnTo>
                  <a:pt x="831" y="1291"/>
                </a:lnTo>
                <a:lnTo>
                  <a:pt x="900" y="1272"/>
                </a:lnTo>
                <a:lnTo>
                  <a:pt x="968" y="1246"/>
                </a:lnTo>
                <a:lnTo>
                  <a:pt x="1030" y="1215"/>
                </a:lnTo>
                <a:lnTo>
                  <a:pt x="1090" y="1176"/>
                </a:lnTo>
                <a:lnTo>
                  <a:pt x="1144" y="1136"/>
                </a:lnTo>
                <a:lnTo>
                  <a:pt x="1195" y="1084"/>
                </a:lnTo>
                <a:lnTo>
                  <a:pt x="1240" y="1029"/>
                </a:lnTo>
                <a:lnTo>
                  <a:pt x="1279" y="973"/>
                </a:lnTo>
                <a:lnTo>
                  <a:pt x="1309" y="911"/>
                </a:lnTo>
                <a:lnTo>
                  <a:pt x="1335" y="844"/>
                </a:lnTo>
                <a:lnTo>
                  <a:pt x="1350" y="781"/>
                </a:lnTo>
                <a:lnTo>
                  <a:pt x="1363" y="710"/>
                </a:lnTo>
                <a:lnTo>
                  <a:pt x="1365" y="651"/>
                </a:lnTo>
                <a:lnTo>
                  <a:pt x="1360" y="584"/>
                </a:lnTo>
                <a:close/>
                <a:moveTo>
                  <a:pt x="1283" y="672"/>
                </a:moveTo>
                <a:lnTo>
                  <a:pt x="1279" y="736"/>
                </a:lnTo>
                <a:lnTo>
                  <a:pt x="1266" y="798"/>
                </a:lnTo>
                <a:lnTo>
                  <a:pt x="1246" y="859"/>
                </a:lnTo>
                <a:lnTo>
                  <a:pt x="1217" y="919"/>
                </a:lnTo>
                <a:lnTo>
                  <a:pt x="1182" y="974"/>
                </a:lnTo>
                <a:lnTo>
                  <a:pt x="1142" y="1026"/>
                </a:lnTo>
                <a:lnTo>
                  <a:pt x="1097" y="1074"/>
                </a:lnTo>
                <a:lnTo>
                  <a:pt x="1046" y="1117"/>
                </a:lnTo>
                <a:lnTo>
                  <a:pt x="989" y="1149"/>
                </a:lnTo>
                <a:lnTo>
                  <a:pt x="930" y="1180"/>
                </a:lnTo>
                <a:lnTo>
                  <a:pt x="867" y="1202"/>
                </a:lnTo>
                <a:lnTo>
                  <a:pt x="801" y="1219"/>
                </a:lnTo>
                <a:lnTo>
                  <a:pt x="734" y="1229"/>
                </a:lnTo>
                <a:lnTo>
                  <a:pt x="668" y="1231"/>
                </a:lnTo>
                <a:lnTo>
                  <a:pt x="602" y="1228"/>
                </a:lnTo>
                <a:lnTo>
                  <a:pt x="533" y="1215"/>
                </a:lnTo>
                <a:lnTo>
                  <a:pt x="471" y="1195"/>
                </a:lnTo>
                <a:lnTo>
                  <a:pt x="409" y="1167"/>
                </a:lnTo>
                <a:lnTo>
                  <a:pt x="350" y="1137"/>
                </a:lnTo>
                <a:lnTo>
                  <a:pt x="298" y="1098"/>
                </a:lnTo>
                <a:lnTo>
                  <a:pt x="245" y="1052"/>
                </a:lnTo>
                <a:lnTo>
                  <a:pt x="203" y="1006"/>
                </a:lnTo>
                <a:lnTo>
                  <a:pt x="164" y="951"/>
                </a:lnTo>
                <a:lnTo>
                  <a:pt x="134" y="895"/>
                </a:lnTo>
                <a:lnTo>
                  <a:pt x="108" y="836"/>
                </a:lnTo>
                <a:lnTo>
                  <a:pt x="92" y="771"/>
                </a:lnTo>
                <a:lnTo>
                  <a:pt x="83" y="709"/>
                </a:lnTo>
                <a:lnTo>
                  <a:pt x="77" y="643"/>
                </a:lnTo>
                <a:lnTo>
                  <a:pt x="83" y="579"/>
                </a:lnTo>
                <a:lnTo>
                  <a:pt x="95" y="516"/>
                </a:lnTo>
                <a:lnTo>
                  <a:pt x="115" y="454"/>
                </a:lnTo>
                <a:lnTo>
                  <a:pt x="141" y="395"/>
                </a:lnTo>
                <a:lnTo>
                  <a:pt x="177" y="339"/>
                </a:lnTo>
                <a:lnTo>
                  <a:pt x="213" y="287"/>
                </a:lnTo>
                <a:lnTo>
                  <a:pt x="260" y="241"/>
                </a:lnTo>
                <a:lnTo>
                  <a:pt x="309" y="197"/>
                </a:lnTo>
                <a:lnTo>
                  <a:pt x="366" y="160"/>
                </a:lnTo>
                <a:lnTo>
                  <a:pt x="426" y="130"/>
                </a:lnTo>
                <a:lnTo>
                  <a:pt x="488" y="104"/>
                </a:lnTo>
                <a:lnTo>
                  <a:pt x="551" y="88"/>
                </a:lnTo>
                <a:lnTo>
                  <a:pt x="621" y="78"/>
                </a:lnTo>
                <a:lnTo>
                  <a:pt x="684" y="76"/>
                </a:lnTo>
                <a:lnTo>
                  <a:pt x="753" y="78"/>
                </a:lnTo>
                <a:lnTo>
                  <a:pt x="819" y="88"/>
                </a:lnTo>
                <a:lnTo>
                  <a:pt x="886" y="110"/>
                </a:lnTo>
                <a:lnTo>
                  <a:pt x="946" y="134"/>
                </a:lnTo>
                <a:lnTo>
                  <a:pt x="1004" y="164"/>
                </a:lnTo>
                <a:lnTo>
                  <a:pt x="1059" y="200"/>
                </a:lnTo>
                <a:lnTo>
                  <a:pt x="1112" y="246"/>
                </a:lnTo>
                <a:lnTo>
                  <a:pt x="1155" y="294"/>
                </a:lnTo>
                <a:lnTo>
                  <a:pt x="1192" y="346"/>
                </a:lnTo>
                <a:lnTo>
                  <a:pt x="1226" y="405"/>
                </a:lnTo>
                <a:lnTo>
                  <a:pt x="1252" y="463"/>
                </a:lnTo>
                <a:lnTo>
                  <a:pt x="1270" y="526"/>
                </a:lnTo>
                <a:lnTo>
                  <a:pt x="1282" y="591"/>
                </a:lnTo>
                <a:lnTo>
                  <a:pt x="1283" y="651"/>
                </a:lnTo>
                <a:lnTo>
                  <a:pt x="1283" y="672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p>
            <a:endParaRPr dirty="0" sz="2667" lang="en-US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049208" name="Freeform 57"/>
          <p:cNvSpPr>
            <a:spLocks noChangeAspect="1" noEditPoints="1"/>
          </p:cNvSpPr>
          <p:nvPr userDrawn="1"/>
        </p:nvSpPr>
        <p:spPr bwMode="auto">
          <a:xfrm>
            <a:off x="1238217" y="3223642"/>
            <a:ext cx="513295" cy="491111"/>
          </a:xfrm>
          <a:custGeom>
            <a:avLst/>
            <a:gdLst>
              <a:gd name="T0" fmla="*/ 279986 w 1365"/>
              <a:gd name="T1" fmla="*/ 84883 h 1307"/>
              <a:gd name="T2" fmla="*/ 135411 w 1365"/>
              <a:gd name="T3" fmla="*/ 174341 h 1307"/>
              <a:gd name="T4" fmla="*/ 293222 w 1365"/>
              <a:gd name="T5" fmla="*/ 117413 h 1307"/>
              <a:gd name="T6" fmla="*/ 331401 w 1365"/>
              <a:gd name="T7" fmla="*/ 78276 h 1307"/>
              <a:gd name="T8" fmla="*/ 190390 w 1365"/>
              <a:gd name="T9" fmla="*/ 223645 h 1307"/>
              <a:gd name="T10" fmla="*/ 173082 w 1365"/>
              <a:gd name="T11" fmla="*/ 307003 h 1307"/>
              <a:gd name="T12" fmla="*/ 331401 w 1365"/>
              <a:gd name="T13" fmla="*/ 307003 h 1307"/>
              <a:gd name="T14" fmla="*/ 175627 w 1365"/>
              <a:gd name="T15" fmla="*/ 385787 h 1307"/>
              <a:gd name="T16" fmla="*/ 99777 w 1365"/>
              <a:gd name="T17" fmla="*/ 428991 h 1307"/>
              <a:gd name="T18" fmla="*/ 230097 w 1365"/>
              <a:gd name="T19" fmla="*/ 428991 h 1307"/>
              <a:gd name="T20" fmla="*/ 243333 w 1365"/>
              <a:gd name="T21" fmla="*/ 534714 h 1307"/>
              <a:gd name="T22" fmla="*/ 140502 w 1365"/>
              <a:gd name="T23" fmla="*/ 493035 h 1307"/>
              <a:gd name="T24" fmla="*/ 246897 w 1365"/>
              <a:gd name="T25" fmla="*/ 569277 h 1307"/>
              <a:gd name="T26" fmla="*/ 263187 w 1365"/>
              <a:gd name="T27" fmla="*/ 503200 h 1307"/>
              <a:gd name="T28" fmla="*/ 240279 w 1365"/>
              <a:gd name="T29" fmla="*/ 463554 h 1307"/>
              <a:gd name="T30" fmla="*/ 494302 w 1365"/>
              <a:gd name="T31" fmla="*/ 192131 h 1307"/>
              <a:gd name="T32" fmla="*/ 481576 w 1365"/>
              <a:gd name="T33" fmla="*/ 110806 h 1307"/>
              <a:gd name="T34" fmla="*/ 440341 w 1365"/>
              <a:gd name="T35" fmla="*/ 173833 h 1307"/>
              <a:gd name="T36" fmla="*/ 365000 w 1365"/>
              <a:gd name="T37" fmla="*/ 78276 h 1307"/>
              <a:gd name="T38" fmla="*/ 588479 w 1365"/>
              <a:gd name="T39" fmla="*/ 223645 h 1307"/>
              <a:gd name="T40" fmla="*/ 612915 w 1365"/>
              <a:gd name="T41" fmla="*/ 307003 h 1307"/>
              <a:gd name="T42" fmla="*/ 463249 w 1365"/>
              <a:gd name="T43" fmla="*/ 223645 h 1307"/>
              <a:gd name="T44" fmla="*/ 521283 w 1365"/>
              <a:gd name="T45" fmla="*/ 385787 h 1307"/>
              <a:gd name="T46" fmla="*/ 608333 w 1365"/>
              <a:gd name="T47" fmla="*/ 381721 h 1307"/>
              <a:gd name="T48" fmla="*/ 481067 w 1365"/>
              <a:gd name="T49" fmla="*/ 377146 h 1307"/>
              <a:gd name="T50" fmla="*/ 473431 w 1365"/>
              <a:gd name="T51" fmla="*/ 413234 h 1307"/>
              <a:gd name="T52" fmla="*/ 452559 w 1365"/>
              <a:gd name="T53" fmla="*/ 567752 h 1307"/>
              <a:gd name="T54" fmla="*/ 552845 w 1365"/>
              <a:gd name="T55" fmla="*/ 493035 h 1307"/>
              <a:gd name="T56" fmla="*/ 436269 w 1365"/>
              <a:gd name="T57" fmla="*/ 501675 h 1307"/>
              <a:gd name="T58" fmla="*/ 390453 w 1365"/>
              <a:gd name="T59" fmla="*/ 562669 h 1307"/>
              <a:gd name="T60" fmla="*/ 676039 w 1365"/>
              <a:gd name="T61" fmla="*/ 228727 h 1307"/>
              <a:gd name="T62" fmla="*/ 579316 w 1365"/>
              <a:gd name="T63" fmla="*/ 83358 h 1307"/>
              <a:gd name="T64" fmla="*/ 418452 w 1365"/>
              <a:gd name="T65" fmla="*/ 6099 h 1307"/>
              <a:gd name="T66" fmla="*/ 237224 w 1365"/>
              <a:gd name="T67" fmla="*/ 16773 h 1307"/>
              <a:gd name="T68" fmla="*/ 87559 w 1365"/>
              <a:gd name="T69" fmla="*/ 110806 h 1307"/>
              <a:gd name="T70" fmla="*/ 7127 w 1365"/>
              <a:gd name="T71" fmla="*/ 265324 h 1307"/>
              <a:gd name="T72" fmla="*/ 18326 w 1365"/>
              <a:gd name="T73" fmla="*/ 438140 h 1307"/>
              <a:gd name="T74" fmla="*/ 118103 w 1365"/>
              <a:gd name="T75" fmla="*/ 580968 h 1307"/>
              <a:gd name="T76" fmla="*/ 278968 w 1365"/>
              <a:gd name="T77" fmla="*/ 657718 h 1307"/>
              <a:gd name="T78" fmla="*/ 458159 w 1365"/>
              <a:gd name="T79" fmla="*/ 646536 h 1307"/>
              <a:gd name="T80" fmla="*/ 608333 w 1365"/>
              <a:gd name="T81" fmla="*/ 550979 h 1307"/>
              <a:gd name="T82" fmla="*/ 687238 w 1365"/>
              <a:gd name="T83" fmla="*/ 396969 h 1307"/>
              <a:gd name="T84" fmla="*/ 651094 w 1365"/>
              <a:gd name="T85" fmla="*/ 374096 h 1307"/>
              <a:gd name="T86" fmla="*/ 581353 w 1365"/>
              <a:gd name="T87" fmla="*/ 521499 h 1307"/>
              <a:gd name="T88" fmla="*/ 441359 w 1365"/>
              <a:gd name="T89" fmla="*/ 610956 h 1307"/>
              <a:gd name="T90" fmla="*/ 271332 w 1365"/>
              <a:gd name="T91" fmla="*/ 617564 h 1307"/>
              <a:gd name="T92" fmla="*/ 124721 w 1365"/>
              <a:gd name="T93" fmla="*/ 534714 h 1307"/>
              <a:gd name="T94" fmla="*/ 46834 w 1365"/>
              <a:gd name="T95" fmla="*/ 391886 h 1307"/>
              <a:gd name="T96" fmla="*/ 58542 w 1365"/>
              <a:gd name="T97" fmla="*/ 230760 h 1307"/>
              <a:gd name="T98" fmla="*/ 157301 w 1365"/>
              <a:gd name="T99" fmla="*/ 100132 h 1307"/>
              <a:gd name="T100" fmla="*/ 316130 w 1365"/>
              <a:gd name="T101" fmla="*/ 39646 h 1307"/>
              <a:gd name="T102" fmla="*/ 481576 w 1365"/>
              <a:gd name="T103" fmla="*/ 68110 h 1307"/>
              <a:gd name="T104" fmla="*/ 606806 w 1365"/>
              <a:gd name="T105" fmla="*/ 175866 h 1307"/>
              <a:gd name="T106" fmla="*/ 653131 w 1365"/>
              <a:gd name="T107" fmla="*/ 330892 h 130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365"/>
              <a:gd name="T163" fmla="*/ 0 h 1307"/>
              <a:gd name="T164" fmla="*/ 1365 w 1365"/>
              <a:gd name="T165" fmla="*/ 1307 h 130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365" h="1307">
                <a:moveTo>
                  <a:pt x="404" y="365"/>
                </a:moveTo>
                <a:lnTo>
                  <a:pt x="443" y="293"/>
                </a:lnTo>
                <a:lnTo>
                  <a:pt x="495" y="225"/>
                </a:lnTo>
                <a:lnTo>
                  <a:pt x="523" y="197"/>
                </a:lnTo>
                <a:lnTo>
                  <a:pt x="550" y="167"/>
                </a:lnTo>
                <a:lnTo>
                  <a:pt x="489" y="185"/>
                </a:lnTo>
                <a:lnTo>
                  <a:pt x="423" y="216"/>
                </a:lnTo>
                <a:lnTo>
                  <a:pt x="364" y="255"/>
                </a:lnTo>
                <a:lnTo>
                  <a:pt x="312" y="297"/>
                </a:lnTo>
                <a:lnTo>
                  <a:pt x="266" y="343"/>
                </a:lnTo>
                <a:lnTo>
                  <a:pt x="245" y="378"/>
                </a:lnTo>
                <a:lnTo>
                  <a:pt x="400" y="378"/>
                </a:lnTo>
                <a:lnTo>
                  <a:pt x="404" y="365"/>
                </a:lnTo>
                <a:close/>
                <a:moveTo>
                  <a:pt x="608" y="192"/>
                </a:moveTo>
                <a:lnTo>
                  <a:pt x="576" y="231"/>
                </a:lnTo>
                <a:lnTo>
                  <a:pt x="540" y="278"/>
                </a:lnTo>
                <a:lnTo>
                  <a:pt x="502" y="342"/>
                </a:lnTo>
                <a:lnTo>
                  <a:pt x="488" y="378"/>
                </a:lnTo>
                <a:lnTo>
                  <a:pt x="651" y="378"/>
                </a:lnTo>
                <a:lnTo>
                  <a:pt x="651" y="154"/>
                </a:lnTo>
                <a:lnTo>
                  <a:pt x="632" y="167"/>
                </a:lnTo>
                <a:lnTo>
                  <a:pt x="608" y="192"/>
                </a:lnTo>
                <a:close/>
                <a:moveTo>
                  <a:pt x="340" y="597"/>
                </a:moveTo>
                <a:lnTo>
                  <a:pt x="353" y="512"/>
                </a:lnTo>
                <a:lnTo>
                  <a:pt x="374" y="440"/>
                </a:lnTo>
                <a:lnTo>
                  <a:pt x="208" y="440"/>
                </a:lnTo>
                <a:lnTo>
                  <a:pt x="188" y="486"/>
                </a:lnTo>
                <a:lnTo>
                  <a:pt x="165" y="553"/>
                </a:lnTo>
                <a:lnTo>
                  <a:pt x="161" y="604"/>
                </a:lnTo>
                <a:lnTo>
                  <a:pt x="340" y="604"/>
                </a:lnTo>
                <a:lnTo>
                  <a:pt x="340" y="597"/>
                </a:lnTo>
                <a:close/>
                <a:moveTo>
                  <a:pt x="439" y="500"/>
                </a:moveTo>
                <a:lnTo>
                  <a:pt x="427" y="555"/>
                </a:lnTo>
                <a:lnTo>
                  <a:pt x="423" y="604"/>
                </a:lnTo>
                <a:lnTo>
                  <a:pt x="651" y="604"/>
                </a:lnTo>
                <a:lnTo>
                  <a:pt x="651" y="440"/>
                </a:lnTo>
                <a:lnTo>
                  <a:pt x="458" y="440"/>
                </a:lnTo>
                <a:lnTo>
                  <a:pt x="439" y="500"/>
                </a:lnTo>
                <a:close/>
                <a:moveTo>
                  <a:pt x="355" y="814"/>
                </a:moveTo>
                <a:lnTo>
                  <a:pt x="345" y="759"/>
                </a:lnTo>
                <a:lnTo>
                  <a:pt x="340" y="679"/>
                </a:lnTo>
                <a:lnTo>
                  <a:pt x="161" y="679"/>
                </a:lnTo>
                <a:lnTo>
                  <a:pt x="165" y="751"/>
                </a:lnTo>
                <a:lnTo>
                  <a:pt x="185" y="816"/>
                </a:lnTo>
                <a:lnTo>
                  <a:pt x="196" y="844"/>
                </a:lnTo>
                <a:lnTo>
                  <a:pt x="366" y="844"/>
                </a:lnTo>
                <a:lnTo>
                  <a:pt x="355" y="814"/>
                </a:lnTo>
                <a:close/>
                <a:moveTo>
                  <a:pt x="427" y="742"/>
                </a:moveTo>
                <a:lnTo>
                  <a:pt x="443" y="820"/>
                </a:lnTo>
                <a:lnTo>
                  <a:pt x="452" y="844"/>
                </a:lnTo>
                <a:lnTo>
                  <a:pt x="651" y="844"/>
                </a:lnTo>
                <a:lnTo>
                  <a:pt x="651" y="679"/>
                </a:lnTo>
                <a:lnTo>
                  <a:pt x="422" y="679"/>
                </a:lnTo>
                <a:lnTo>
                  <a:pt x="427" y="742"/>
                </a:lnTo>
                <a:close/>
                <a:moveTo>
                  <a:pt x="478" y="1052"/>
                </a:moveTo>
                <a:lnTo>
                  <a:pt x="430" y="987"/>
                </a:lnTo>
                <a:lnTo>
                  <a:pt x="390" y="912"/>
                </a:lnTo>
                <a:lnTo>
                  <a:pt x="233" y="912"/>
                </a:lnTo>
                <a:lnTo>
                  <a:pt x="252" y="940"/>
                </a:lnTo>
                <a:lnTo>
                  <a:pt x="276" y="970"/>
                </a:lnTo>
                <a:lnTo>
                  <a:pt x="304" y="1002"/>
                </a:lnTo>
                <a:lnTo>
                  <a:pt x="345" y="1038"/>
                </a:lnTo>
                <a:lnTo>
                  <a:pt x="381" y="1061"/>
                </a:lnTo>
                <a:lnTo>
                  <a:pt x="413" y="1084"/>
                </a:lnTo>
                <a:lnTo>
                  <a:pt x="485" y="1120"/>
                </a:lnTo>
                <a:lnTo>
                  <a:pt x="557" y="1141"/>
                </a:lnTo>
                <a:lnTo>
                  <a:pt x="528" y="1114"/>
                </a:lnTo>
                <a:lnTo>
                  <a:pt x="478" y="1052"/>
                </a:lnTo>
                <a:close/>
                <a:moveTo>
                  <a:pt x="488" y="948"/>
                </a:moveTo>
                <a:lnTo>
                  <a:pt x="517" y="990"/>
                </a:lnTo>
                <a:lnTo>
                  <a:pt x="550" y="1045"/>
                </a:lnTo>
                <a:lnTo>
                  <a:pt x="599" y="1107"/>
                </a:lnTo>
                <a:lnTo>
                  <a:pt x="651" y="1153"/>
                </a:lnTo>
                <a:lnTo>
                  <a:pt x="651" y="912"/>
                </a:lnTo>
                <a:lnTo>
                  <a:pt x="472" y="912"/>
                </a:lnTo>
                <a:lnTo>
                  <a:pt x="488" y="948"/>
                </a:lnTo>
                <a:close/>
                <a:moveTo>
                  <a:pt x="871" y="225"/>
                </a:moveTo>
                <a:lnTo>
                  <a:pt x="923" y="293"/>
                </a:lnTo>
                <a:lnTo>
                  <a:pt x="962" y="365"/>
                </a:lnTo>
                <a:lnTo>
                  <a:pt x="971" y="378"/>
                </a:lnTo>
                <a:lnTo>
                  <a:pt x="1120" y="378"/>
                </a:lnTo>
                <a:lnTo>
                  <a:pt x="1103" y="353"/>
                </a:lnTo>
                <a:lnTo>
                  <a:pt x="1056" y="300"/>
                </a:lnTo>
                <a:lnTo>
                  <a:pt x="1004" y="255"/>
                </a:lnTo>
                <a:lnTo>
                  <a:pt x="946" y="218"/>
                </a:lnTo>
                <a:lnTo>
                  <a:pt x="878" y="187"/>
                </a:lnTo>
                <a:lnTo>
                  <a:pt x="819" y="167"/>
                </a:lnTo>
                <a:lnTo>
                  <a:pt x="848" y="199"/>
                </a:lnTo>
                <a:lnTo>
                  <a:pt x="871" y="225"/>
                </a:lnTo>
                <a:close/>
                <a:moveTo>
                  <a:pt x="865" y="342"/>
                </a:moveTo>
                <a:lnTo>
                  <a:pt x="829" y="278"/>
                </a:lnTo>
                <a:lnTo>
                  <a:pt x="778" y="216"/>
                </a:lnTo>
                <a:lnTo>
                  <a:pt x="756" y="192"/>
                </a:lnTo>
                <a:lnTo>
                  <a:pt x="734" y="170"/>
                </a:lnTo>
                <a:lnTo>
                  <a:pt x="717" y="154"/>
                </a:lnTo>
                <a:lnTo>
                  <a:pt x="717" y="378"/>
                </a:lnTo>
                <a:lnTo>
                  <a:pt x="880" y="378"/>
                </a:lnTo>
                <a:lnTo>
                  <a:pt x="865" y="342"/>
                </a:lnTo>
                <a:close/>
                <a:moveTo>
                  <a:pt x="1174" y="480"/>
                </a:moveTo>
                <a:lnTo>
                  <a:pt x="1156" y="440"/>
                </a:lnTo>
                <a:lnTo>
                  <a:pt x="997" y="440"/>
                </a:lnTo>
                <a:lnTo>
                  <a:pt x="1018" y="512"/>
                </a:lnTo>
                <a:lnTo>
                  <a:pt x="1028" y="597"/>
                </a:lnTo>
                <a:lnTo>
                  <a:pt x="1028" y="604"/>
                </a:lnTo>
                <a:lnTo>
                  <a:pt x="1204" y="604"/>
                </a:lnTo>
                <a:lnTo>
                  <a:pt x="1195" y="543"/>
                </a:lnTo>
                <a:lnTo>
                  <a:pt x="1174" y="480"/>
                </a:lnTo>
                <a:close/>
                <a:moveTo>
                  <a:pt x="942" y="559"/>
                </a:moveTo>
                <a:lnTo>
                  <a:pt x="930" y="500"/>
                </a:lnTo>
                <a:lnTo>
                  <a:pt x="910" y="440"/>
                </a:lnTo>
                <a:lnTo>
                  <a:pt x="717" y="440"/>
                </a:lnTo>
                <a:lnTo>
                  <a:pt x="717" y="604"/>
                </a:lnTo>
                <a:lnTo>
                  <a:pt x="946" y="604"/>
                </a:lnTo>
                <a:lnTo>
                  <a:pt x="942" y="559"/>
                </a:lnTo>
                <a:close/>
                <a:moveTo>
                  <a:pt x="1024" y="759"/>
                </a:moveTo>
                <a:lnTo>
                  <a:pt x="1015" y="814"/>
                </a:lnTo>
                <a:lnTo>
                  <a:pt x="1004" y="844"/>
                </a:lnTo>
                <a:lnTo>
                  <a:pt x="1164" y="844"/>
                </a:lnTo>
                <a:lnTo>
                  <a:pt x="1177" y="816"/>
                </a:lnTo>
                <a:lnTo>
                  <a:pt x="1195" y="751"/>
                </a:lnTo>
                <a:lnTo>
                  <a:pt x="1204" y="679"/>
                </a:lnTo>
                <a:lnTo>
                  <a:pt x="1028" y="679"/>
                </a:lnTo>
                <a:lnTo>
                  <a:pt x="1024" y="759"/>
                </a:lnTo>
                <a:close/>
                <a:moveTo>
                  <a:pt x="930" y="813"/>
                </a:moveTo>
                <a:lnTo>
                  <a:pt x="945" y="742"/>
                </a:lnTo>
                <a:lnTo>
                  <a:pt x="949" y="679"/>
                </a:lnTo>
                <a:lnTo>
                  <a:pt x="717" y="679"/>
                </a:lnTo>
                <a:lnTo>
                  <a:pt x="717" y="844"/>
                </a:lnTo>
                <a:lnTo>
                  <a:pt x="919" y="844"/>
                </a:lnTo>
                <a:lnTo>
                  <a:pt x="930" y="813"/>
                </a:lnTo>
                <a:close/>
                <a:moveTo>
                  <a:pt x="940" y="987"/>
                </a:moveTo>
                <a:lnTo>
                  <a:pt x="896" y="1055"/>
                </a:lnTo>
                <a:lnTo>
                  <a:pt x="851" y="1108"/>
                </a:lnTo>
                <a:lnTo>
                  <a:pt x="819" y="1140"/>
                </a:lnTo>
                <a:lnTo>
                  <a:pt x="889" y="1117"/>
                </a:lnTo>
                <a:lnTo>
                  <a:pt x="955" y="1081"/>
                </a:lnTo>
                <a:lnTo>
                  <a:pt x="989" y="1058"/>
                </a:lnTo>
                <a:lnTo>
                  <a:pt x="1024" y="1033"/>
                </a:lnTo>
                <a:lnTo>
                  <a:pt x="1067" y="997"/>
                </a:lnTo>
                <a:lnTo>
                  <a:pt x="1086" y="970"/>
                </a:lnTo>
                <a:lnTo>
                  <a:pt x="1112" y="940"/>
                </a:lnTo>
                <a:lnTo>
                  <a:pt x="1129" y="912"/>
                </a:lnTo>
                <a:lnTo>
                  <a:pt x="978" y="912"/>
                </a:lnTo>
                <a:lnTo>
                  <a:pt x="940" y="987"/>
                </a:lnTo>
                <a:close/>
                <a:moveTo>
                  <a:pt x="857" y="987"/>
                </a:moveTo>
                <a:lnTo>
                  <a:pt x="880" y="944"/>
                </a:lnTo>
                <a:lnTo>
                  <a:pt x="893" y="912"/>
                </a:lnTo>
                <a:lnTo>
                  <a:pt x="717" y="912"/>
                </a:lnTo>
                <a:lnTo>
                  <a:pt x="717" y="1153"/>
                </a:lnTo>
                <a:lnTo>
                  <a:pt x="767" y="1107"/>
                </a:lnTo>
                <a:lnTo>
                  <a:pt x="819" y="1045"/>
                </a:lnTo>
                <a:lnTo>
                  <a:pt x="857" y="987"/>
                </a:lnTo>
                <a:close/>
                <a:moveTo>
                  <a:pt x="1360" y="584"/>
                </a:moveTo>
                <a:lnTo>
                  <a:pt x="1348" y="516"/>
                </a:lnTo>
                <a:lnTo>
                  <a:pt x="1328" y="450"/>
                </a:lnTo>
                <a:lnTo>
                  <a:pt x="1303" y="388"/>
                </a:lnTo>
                <a:lnTo>
                  <a:pt x="1272" y="324"/>
                </a:lnTo>
                <a:lnTo>
                  <a:pt x="1233" y="268"/>
                </a:lnTo>
                <a:lnTo>
                  <a:pt x="1190" y="216"/>
                </a:lnTo>
                <a:lnTo>
                  <a:pt x="1138" y="164"/>
                </a:lnTo>
                <a:lnTo>
                  <a:pt x="1080" y="124"/>
                </a:lnTo>
                <a:lnTo>
                  <a:pt x="1021" y="87"/>
                </a:lnTo>
                <a:lnTo>
                  <a:pt x="956" y="56"/>
                </a:lnTo>
                <a:lnTo>
                  <a:pt x="889" y="30"/>
                </a:lnTo>
                <a:lnTo>
                  <a:pt x="822" y="12"/>
                </a:lnTo>
                <a:lnTo>
                  <a:pt x="752" y="3"/>
                </a:lnTo>
                <a:lnTo>
                  <a:pt x="678" y="0"/>
                </a:lnTo>
                <a:lnTo>
                  <a:pt x="608" y="4"/>
                </a:lnTo>
                <a:lnTo>
                  <a:pt x="537" y="15"/>
                </a:lnTo>
                <a:lnTo>
                  <a:pt x="466" y="33"/>
                </a:lnTo>
                <a:lnTo>
                  <a:pt x="402" y="58"/>
                </a:lnTo>
                <a:lnTo>
                  <a:pt x="338" y="88"/>
                </a:lnTo>
                <a:lnTo>
                  <a:pt x="278" y="125"/>
                </a:lnTo>
                <a:lnTo>
                  <a:pt x="224" y="170"/>
                </a:lnTo>
                <a:lnTo>
                  <a:pt x="172" y="218"/>
                </a:lnTo>
                <a:lnTo>
                  <a:pt x="128" y="271"/>
                </a:lnTo>
                <a:lnTo>
                  <a:pt x="89" y="332"/>
                </a:lnTo>
                <a:lnTo>
                  <a:pt x="57" y="391"/>
                </a:lnTo>
                <a:lnTo>
                  <a:pt x="30" y="457"/>
                </a:lnTo>
                <a:lnTo>
                  <a:pt x="14" y="522"/>
                </a:lnTo>
                <a:lnTo>
                  <a:pt x="4" y="591"/>
                </a:lnTo>
                <a:lnTo>
                  <a:pt x="0" y="660"/>
                </a:lnTo>
                <a:lnTo>
                  <a:pt x="5" y="728"/>
                </a:lnTo>
                <a:lnTo>
                  <a:pt x="15" y="794"/>
                </a:lnTo>
                <a:lnTo>
                  <a:pt x="36" y="862"/>
                </a:lnTo>
                <a:lnTo>
                  <a:pt x="62" y="925"/>
                </a:lnTo>
                <a:lnTo>
                  <a:pt x="93" y="984"/>
                </a:lnTo>
                <a:lnTo>
                  <a:pt x="134" y="1043"/>
                </a:lnTo>
                <a:lnTo>
                  <a:pt x="180" y="1095"/>
                </a:lnTo>
                <a:lnTo>
                  <a:pt x="232" y="1143"/>
                </a:lnTo>
                <a:lnTo>
                  <a:pt x="286" y="1186"/>
                </a:lnTo>
                <a:lnTo>
                  <a:pt x="348" y="1222"/>
                </a:lnTo>
                <a:lnTo>
                  <a:pt x="412" y="1254"/>
                </a:lnTo>
                <a:lnTo>
                  <a:pt x="478" y="1280"/>
                </a:lnTo>
                <a:lnTo>
                  <a:pt x="548" y="1294"/>
                </a:lnTo>
                <a:lnTo>
                  <a:pt x="618" y="1306"/>
                </a:lnTo>
                <a:lnTo>
                  <a:pt x="691" y="1307"/>
                </a:lnTo>
                <a:lnTo>
                  <a:pt x="760" y="1303"/>
                </a:lnTo>
                <a:lnTo>
                  <a:pt x="831" y="1291"/>
                </a:lnTo>
                <a:lnTo>
                  <a:pt x="900" y="1272"/>
                </a:lnTo>
                <a:lnTo>
                  <a:pt x="968" y="1246"/>
                </a:lnTo>
                <a:lnTo>
                  <a:pt x="1030" y="1215"/>
                </a:lnTo>
                <a:lnTo>
                  <a:pt x="1090" y="1176"/>
                </a:lnTo>
                <a:lnTo>
                  <a:pt x="1144" y="1136"/>
                </a:lnTo>
                <a:lnTo>
                  <a:pt x="1195" y="1084"/>
                </a:lnTo>
                <a:lnTo>
                  <a:pt x="1240" y="1029"/>
                </a:lnTo>
                <a:lnTo>
                  <a:pt x="1279" y="973"/>
                </a:lnTo>
                <a:lnTo>
                  <a:pt x="1309" y="911"/>
                </a:lnTo>
                <a:lnTo>
                  <a:pt x="1335" y="844"/>
                </a:lnTo>
                <a:lnTo>
                  <a:pt x="1350" y="781"/>
                </a:lnTo>
                <a:lnTo>
                  <a:pt x="1363" y="710"/>
                </a:lnTo>
                <a:lnTo>
                  <a:pt x="1365" y="651"/>
                </a:lnTo>
                <a:lnTo>
                  <a:pt x="1360" y="584"/>
                </a:lnTo>
                <a:close/>
                <a:moveTo>
                  <a:pt x="1283" y="672"/>
                </a:moveTo>
                <a:lnTo>
                  <a:pt x="1279" y="736"/>
                </a:lnTo>
                <a:lnTo>
                  <a:pt x="1266" y="798"/>
                </a:lnTo>
                <a:lnTo>
                  <a:pt x="1246" y="859"/>
                </a:lnTo>
                <a:lnTo>
                  <a:pt x="1217" y="919"/>
                </a:lnTo>
                <a:lnTo>
                  <a:pt x="1182" y="974"/>
                </a:lnTo>
                <a:lnTo>
                  <a:pt x="1142" y="1026"/>
                </a:lnTo>
                <a:lnTo>
                  <a:pt x="1097" y="1074"/>
                </a:lnTo>
                <a:lnTo>
                  <a:pt x="1046" y="1117"/>
                </a:lnTo>
                <a:lnTo>
                  <a:pt x="989" y="1149"/>
                </a:lnTo>
                <a:lnTo>
                  <a:pt x="930" y="1180"/>
                </a:lnTo>
                <a:lnTo>
                  <a:pt x="867" y="1202"/>
                </a:lnTo>
                <a:lnTo>
                  <a:pt x="801" y="1219"/>
                </a:lnTo>
                <a:lnTo>
                  <a:pt x="734" y="1229"/>
                </a:lnTo>
                <a:lnTo>
                  <a:pt x="668" y="1231"/>
                </a:lnTo>
                <a:lnTo>
                  <a:pt x="602" y="1228"/>
                </a:lnTo>
                <a:lnTo>
                  <a:pt x="533" y="1215"/>
                </a:lnTo>
                <a:lnTo>
                  <a:pt x="471" y="1195"/>
                </a:lnTo>
                <a:lnTo>
                  <a:pt x="409" y="1167"/>
                </a:lnTo>
                <a:lnTo>
                  <a:pt x="350" y="1137"/>
                </a:lnTo>
                <a:lnTo>
                  <a:pt x="298" y="1098"/>
                </a:lnTo>
                <a:lnTo>
                  <a:pt x="245" y="1052"/>
                </a:lnTo>
                <a:lnTo>
                  <a:pt x="203" y="1006"/>
                </a:lnTo>
                <a:lnTo>
                  <a:pt x="164" y="951"/>
                </a:lnTo>
                <a:lnTo>
                  <a:pt x="134" y="895"/>
                </a:lnTo>
                <a:lnTo>
                  <a:pt x="108" y="836"/>
                </a:lnTo>
                <a:lnTo>
                  <a:pt x="92" y="771"/>
                </a:lnTo>
                <a:lnTo>
                  <a:pt x="83" y="709"/>
                </a:lnTo>
                <a:lnTo>
                  <a:pt x="77" y="643"/>
                </a:lnTo>
                <a:lnTo>
                  <a:pt x="83" y="579"/>
                </a:lnTo>
                <a:lnTo>
                  <a:pt x="95" y="516"/>
                </a:lnTo>
                <a:lnTo>
                  <a:pt x="115" y="454"/>
                </a:lnTo>
                <a:lnTo>
                  <a:pt x="141" y="395"/>
                </a:lnTo>
                <a:lnTo>
                  <a:pt x="177" y="339"/>
                </a:lnTo>
                <a:lnTo>
                  <a:pt x="213" y="287"/>
                </a:lnTo>
                <a:lnTo>
                  <a:pt x="260" y="241"/>
                </a:lnTo>
                <a:lnTo>
                  <a:pt x="309" y="197"/>
                </a:lnTo>
                <a:lnTo>
                  <a:pt x="366" y="160"/>
                </a:lnTo>
                <a:lnTo>
                  <a:pt x="426" y="130"/>
                </a:lnTo>
                <a:lnTo>
                  <a:pt x="488" y="104"/>
                </a:lnTo>
                <a:lnTo>
                  <a:pt x="551" y="88"/>
                </a:lnTo>
                <a:lnTo>
                  <a:pt x="621" y="78"/>
                </a:lnTo>
                <a:lnTo>
                  <a:pt x="684" y="76"/>
                </a:lnTo>
                <a:lnTo>
                  <a:pt x="753" y="78"/>
                </a:lnTo>
                <a:lnTo>
                  <a:pt x="819" y="88"/>
                </a:lnTo>
                <a:lnTo>
                  <a:pt x="886" y="110"/>
                </a:lnTo>
                <a:lnTo>
                  <a:pt x="946" y="134"/>
                </a:lnTo>
                <a:lnTo>
                  <a:pt x="1004" y="164"/>
                </a:lnTo>
                <a:lnTo>
                  <a:pt x="1059" y="200"/>
                </a:lnTo>
                <a:lnTo>
                  <a:pt x="1112" y="246"/>
                </a:lnTo>
                <a:lnTo>
                  <a:pt x="1155" y="294"/>
                </a:lnTo>
                <a:lnTo>
                  <a:pt x="1192" y="346"/>
                </a:lnTo>
                <a:lnTo>
                  <a:pt x="1226" y="405"/>
                </a:lnTo>
                <a:lnTo>
                  <a:pt x="1252" y="463"/>
                </a:lnTo>
                <a:lnTo>
                  <a:pt x="1270" y="526"/>
                </a:lnTo>
                <a:lnTo>
                  <a:pt x="1282" y="591"/>
                </a:lnTo>
                <a:lnTo>
                  <a:pt x="1283" y="651"/>
                </a:lnTo>
                <a:lnTo>
                  <a:pt x="1283" y="6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/>
          <a:p>
            <a:endParaRPr dirty="0" sz="2667" lang="en-US">
              <a:cs typeface="Arial" pitchFamily="34" charset="0"/>
            </a:endParaRPr>
          </a:p>
        </p:txBody>
      </p:sp>
      <p:sp>
        <p:nvSpPr>
          <p:cNvPr id="1049209" name="文本占位符 4"/>
          <p:cNvSpPr txBox="1"/>
          <p:nvPr userDrawn="1"/>
        </p:nvSpPr>
        <p:spPr>
          <a:xfrm>
            <a:off x="1904971" y="2285993"/>
            <a:ext cx="9353007" cy="2339295"/>
          </a:xfrm>
          <a:prstGeom prst="rect"/>
        </p:spPr>
        <p:txBody>
          <a:bodyPr bIns="60960" lIns="121920" rIns="121920" rtlCol="0" tIns="60960" vert="horz" wrap="square">
            <a:spAutoFit/>
          </a:bodyPr>
          <a:p>
            <a:pPr lvl="0">
              <a:spcBef>
                <a:spcPts val="2400"/>
              </a:spcBef>
            </a:pPr>
            <a:r>
              <a:rPr altLang="zh-CN" dirty="0" sz="3467" lang="en-US">
                <a:solidFill>
                  <a:srgbClr val="FFC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Title in here</a:t>
            </a:r>
            <a:endParaRPr altLang="zh-CN" baseline="0" b="0" cap="none" dirty="0" sz="3467" i="0" kern="1200" kumimoji="0" lang="en-US" noProof="0" normalizeH="0" spc="0" strike="noStrike" u="none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algn="l" defTabSz="1219170" eaLnBrk="1" fontAlgn="auto" hangingPunct="1" indent="0" latinLnBrk="0" lvl="0" marL="0" marR="0" rtl="0">
              <a:spcBef>
                <a:spcPts val="2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altLang="zh-CN" dirty="0" sz="3467"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Title in here</a:t>
            </a:r>
            <a:endParaRPr altLang="zh-CN" baseline="0" b="0" cap="none" dirty="0" sz="3467" i="0" kern="1200" kumimoji="0" lang="en-US" noProof="0" normalizeH="0" spc="0" strike="noStrike" u="none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lvl="0">
              <a:spcBef>
                <a:spcPts val="2400"/>
              </a:spcBef>
            </a:pPr>
            <a:r>
              <a:rPr altLang="zh-CN" dirty="0" sz="3467" lang="en-US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Title in here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9183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349252"/>
            <a:ext cx="10972800" cy="722301"/>
          </a:xfrm>
          <a:prstGeom prst="rect"/>
        </p:spPr>
        <p:txBody>
          <a:bodyPr/>
          <a:lstStyle>
            <a:lvl1pPr algn="l">
              <a:defRPr b="1" sz="4267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altLang="zh-CN" dirty="0" lang="en-US"/>
              <a:t>Title in here</a:t>
            </a:r>
            <a:endParaRPr altLang="en-US" dirty="0" lang="zh-CN"/>
          </a:p>
        </p:txBody>
      </p:sp>
      <p:sp>
        <p:nvSpPr>
          <p:cNvPr id="1049184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200151"/>
            <a:ext cx="10972800" cy="3394075"/>
          </a:xfrm>
          <a:prstGeom prst="rect"/>
        </p:spPr>
        <p:txBody>
          <a:bodyPr/>
          <a:lstStyle>
            <a:lvl1pPr>
              <a:buNone/>
              <a:defRPr sz="2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altLang="zh-CN" dirty="0" lang="en-US"/>
              <a:t>Text in here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214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215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21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1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2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86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indent="0" marL="0">
              <a:buNone/>
              <a:defRPr b="1" sz="3200"/>
            </a:lvl1pPr>
            <a:lvl2pPr indent="0" marL="609585">
              <a:buNone/>
              <a:defRPr b="1" sz="2667"/>
            </a:lvl2pPr>
            <a:lvl3pPr indent="0" marL="1219170">
              <a:buNone/>
              <a:defRPr b="1" sz="2400"/>
            </a:lvl3pPr>
            <a:lvl4pPr indent="0" marL="1828754">
              <a:buNone/>
              <a:defRPr b="1" sz="2133"/>
            </a:lvl4pPr>
            <a:lvl5pPr indent="0" marL="2438339">
              <a:buNone/>
              <a:defRPr b="1" sz="2133"/>
            </a:lvl5pPr>
            <a:lvl6pPr indent="0" marL="3047924">
              <a:buNone/>
              <a:defRPr b="1" sz="2133"/>
            </a:lvl6pPr>
            <a:lvl7pPr indent="0" marL="3657509">
              <a:buNone/>
              <a:defRPr b="1" sz="2133"/>
            </a:lvl7pPr>
            <a:lvl8pPr indent="0" marL="4267093">
              <a:buNone/>
              <a:defRPr b="1" sz="2133"/>
            </a:lvl8pPr>
            <a:lvl9pPr indent="0" marL="4876678">
              <a:buNone/>
              <a:defRPr b="1" sz="2133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187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8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indent="0" marL="0">
              <a:buNone/>
              <a:defRPr b="1" sz="3200"/>
            </a:lvl1pPr>
            <a:lvl2pPr indent="0" marL="609585">
              <a:buNone/>
              <a:defRPr b="1" sz="2667"/>
            </a:lvl2pPr>
            <a:lvl3pPr indent="0" marL="1219170">
              <a:buNone/>
              <a:defRPr b="1" sz="2400"/>
            </a:lvl3pPr>
            <a:lvl4pPr indent="0" marL="1828754">
              <a:buNone/>
              <a:defRPr b="1" sz="2133"/>
            </a:lvl4pPr>
            <a:lvl5pPr indent="0" marL="2438339">
              <a:buNone/>
              <a:defRPr b="1" sz="2133"/>
            </a:lvl5pPr>
            <a:lvl6pPr indent="0" marL="3047924">
              <a:buNone/>
              <a:defRPr b="1" sz="2133"/>
            </a:lvl6pPr>
            <a:lvl7pPr indent="0" marL="3657509">
              <a:buNone/>
              <a:defRPr b="1" sz="2133"/>
            </a:lvl7pPr>
            <a:lvl8pPr indent="0" marL="4267093">
              <a:buNone/>
              <a:defRPr b="1" sz="2133"/>
            </a:lvl8pPr>
            <a:lvl9pPr indent="0" marL="4876678">
              <a:buNone/>
              <a:defRPr b="1" sz="2133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189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9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9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9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4" name="标题 1"/>
          <p:cNvSpPr>
            <a:spLocks noGrp="1"/>
          </p:cNvSpPr>
          <p:nvPr>
            <p:ph type="title"/>
          </p:nvPr>
        </p:nvSpPr>
        <p:spPr>
          <a:xfrm>
            <a:off x="480000" y="384000"/>
            <a:ext cx="11040000" cy="480000"/>
          </a:xfrm>
          <a:noFill/>
        </p:spPr>
        <p:txBody>
          <a:bodyPr>
            <a:normAutofit/>
          </a:bodyPr>
          <a:lstStyle>
            <a:lvl1pPr algn="l">
              <a:defRPr sz="3333">
                <a:solidFill>
                  <a:srgbClr val="FFC000"/>
                </a:solidFill>
              </a:defRPr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22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2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2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0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1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9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6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b="1" sz="2667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97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98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indent="0" marL="0">
              <a:buNone/>
              <a:defRPr sz="1867"/>
            </a:lvl1pPr>
            <a:lvl2pPr indent="0" marL="609585">
              <a:buNone/>
              <a:defRPr sz="1600"/>
            </a:lvl2pPr>
            <a:lvl3pPr indent="0" marL="1219170">
              <a:buNone/>
              <a:defRPr sz="1333"/>
            </a:lvl3pPr>
            <a:lvl4pPr indent="0" marL="1828754">
              <a:buNone/>
              <a:defRPr sz="1200"/>
            </a:lvl4pPr>
            <a:lvl5pPr indent="0" marL="2438339">
              <a:buNone/>
              <a:defRPr sz="1200"/>
            </a:lvl5pPr>
            <a:lvl6pPr indent="0" marL="3047924">
              <a:buNone/>
              <a:defRPr sz="1200"/>
            </a:lvl6pPr>
            <a:lvl7pPr indent="0" marL="3657509">
              <a:buNone/>
              <a:defRPr sz="1200"/>
            </a:lvl7pPr>
            <a:lvl8pPr indent="0" marL="4267093">
              <a:buNone/>
              <a:defRPr sz="1200"/>
            </a:lvl8pPr>
            <a:lvl9pPr indent="0" marL="4876678">
              <a:buNone/>
              <a:defRPr sz="12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19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0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20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0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b="1" sz="2667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71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indent="0" marL="0">
              <a:buNone/>
              <a:defRPr sz="4267"/>
            </a:lvl1pPr>
            <a:lvl2pPr indent="0" marL="609585">
              <a:buNone/>
              <a:defRPr sz="3733"/>
            </a:lvl2pPr>
            <a:lvl3pPr indent="0" marL="1219170">
              <a:buNone/>
              <a:defRPr sz="3200"/>
            </a:lvl3pPr>
            <a:lvl4pPr indent="0" marL="1828754">
              <a:buNone/>
              <a:defRPr sz="2667"/>
            </a:lvl4pPr>
            <a:lvl5pPr indent="0" marL="2438339">
              <a:buNone/>
              <a:defRPr sz="2667"/>
            </a:lvl5pPr>
            <a:lvl6pPr indent="0" marL="3047924">
              <a:buNone/>
              <a:defRPr sz="2667"/>
            </a:lvl6pPr>
            <a:lvl7pPr indent="0" marL="3657509">
              <a:buNone/>
              <a:defRPr sz="2667"/>
            </a:lvl7pPr>
            <a:lvl8pPr indent="0" marL="4267093">
              <a:buNone/>
              <a:defRPr sz="2667"/>
            </a:lvl8pPr>
            <a:lvl9pPr indent="0" marL="4876678">
              <a:buNone/>
              <a:defRPr sz="2667"/>
            </a:lvl9pPr>
          </a:lstStyle>
          <a:p>
            <a:endParaRPr altLang="en-US" lang="zh-CN"/>
          </a:p>
        </p:txBody>
      </p:sp>
      <p:sp>
        <p:nvSpPr>
          <p:cNvPr id="1049172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indent="0" marL="0">
              <a:buNone/>
              <a:defRPr sz="1867"/>
            </a:lvl1pPr>
            <a:lvl2pPr indent="0" marL="609585">
              <a:buNone/>
              <a:defRPr sz="1600"/>
            </a:lvl2pPr>
            <a:lvl3pPr indent="0" marL="1219170">
              <a:buNone/>
              <a:defRPr sz="1333"/>
            </a:lvl3pPr>
            <a:lvl4pPr indent="0" marL="1828754">
              <a:buNone/>
              <a:defRPr sz="1200"/>
            </a:lvl4pPr>
            <a:lvl5pPr indent="0" marL="2438339">
              <a:buNone/>
              <a:defRPr sz="1200"/>
            </a:lvl5pPr>
            <a:lvl6pPr indent="0" marL="3047924">
              <a:buNone/>
              <a:defRPr sz="1200"/>
            </a:lvl6pPr>
            <a:lvl7pPr indent="0" marL="3657509">
              <a:buNone/>
              <a:defRPr sz="1200"/>
            </a:lvl7pPr>
            <a:lvl8pPr indent="0" marL="4267093">
              <a:buNone/>
              <a:defRPr sz="1200"/>
            </a:lvl8pPr>
            <a:lvl9pPr indent="0" marL="4876678">
              <a:buNone/>
              <a:defRPr sz="12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91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22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2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2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2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2" descr="\\品执01\h\华为项目\2015\10月\D-丁文杰\文件\PPT模版\PPT首页模版-封底.jp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2117"/>
            <a:ext cx="12192000" cy="6860117"/>
          </a:xfrm>
          <a:prstGeom prst="rect"/>
          <a:noFill/>
        </p:spPr>
      </p:pic>
      <p:pic>
        <p:nvPicPr>
          <p:cNvPr id="2097190" name="Picture 2" descr="C:\Users\Administrator\Desktop\LOGO-横版-01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2" cstate="print"/>
          <a:srcRect t="31248" b="25002"/>
          <a:stretch>
            <a:fillRect/>
          </a:stretch>
        </p:blipFill>
        <p:spPr bwMode="auto">
          <a:xfrm>
            <a:off x="9144022" y="476230"/>
            <a:ext cx="2486111" cy="768881"/>
          </a:xfrm>
          <a:prstGeom prst="rect"/>
          <a:noFill/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Title 1"/>
          <p:cNvSpPr>
            <a:spLocks noGrp="1"/>
          </p:cNvSpPr>
          <p:nvPr>
            <p:ph type="title"/>
          </p:nvPr>
        </p:nvSpPr>
        <p:spPr>
          <a:xfrm>
            <a:off x="1007534" y="369035"/>
            <a:ext cx="10176933" cy="745784"/>
          </a:xfrm>
          <a:prstGeom prst="rect"/>
        </p:spPr>
        <p:txBody>
          <a:bodyPr bIns="45714" lIns="91427" rIns="91427" tIns="45714"/>
          <a:p>
            <a:r>
              <a:rPr lang="en-US"/>
              <a:t>Click to edit Master title style</a:t>
            </a:r>
          </a:p>
        </p:txBody>
      </p:sp>
      <p:sp>
        <p:nvSpPr>
          <p:cNvPr id="1049177" name="Content Placeholder 3"/>
          <p:cNvSpPr>
            <a:spLocks noGrp="1"/>
          </p:cNvSpPr>
          <p:nvPr>
            <p:ph sz="quarter" idx="10"/>
          </p:nvPr>
        </p:nvSpPr>
        <p:spPr>
          <a:xfrm>
            <a:off x="1007533" y="1297019"/>
            <a:ext cx="10128000" cy="4800000"/>
          </a:xfrm>
          <a:prstGeom prst="rect"/>
        </p:spPr>
        <p:txBody>
          <a:bodyPr bIns="45714" lIns="91427" rIns="91427" tIns="45714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1" name="Title 1"/>
          <p:cNvSpPr>
            <a:spLocks noGrp="1"/>
          </p:cNvSpPr>
          <p:nvPr>
            <p:ph type="title"/>
          </p:nvPr>
        </p:nvSpPr>
        <p:spPr>
          <a:xfrm>
            <a:off x="1007534" y="449286"/>
            <a:ext cx="10176933" cy="871537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9212" name="Content Placeholder 3"/>
          <p:cNvSpPr>
            <a:spLocks noGrp="1"/>
          </p:cNvSpPr>
          <p:nvPr>
            <p:ph sz="quarter" idx="10"/>
          </p:nvPr>
        </p:nvSpPr>
        <p:spPr>
          <a:xfrm>
            <a:off x="1018784" y="1628384"/>
            <a:ext cx="10154432" cy="4584744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667"/>
            </a:lvl2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Title 1"/>
          <p:cNvSpPr>
            <a:spLocks noGrp="1"/>
          </p:cNvSpPr>
          <p:nvPr>
            <p:ph type="title"/>
          </p:nvPr>
        </p:nvSpPr>
        <p:spPr>
          <a:xfrm>
            <a:off x="1007534" y="369035"/>
            <a:ext cx="10176933" cy="745784"/>
          </a:xfrm>
          <a:prstGeom prst="rect"/>
        </p:spPr>
        <p:txBody>
          <a:bodyPr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2462" y="670408"/>
            <a:ext cx="11342125" cy="840544"/>
          </a:xfrm>
          <a:prstGeom prst="rect"/>
        </p:spPr>
        <p:txBody>
          <a:bodyPr>
            <a:normAutofit/>
          </a:bodyPr>
          <a:lstStyle>
            <a:lvl1pPr algn="l" defTabSz="1218883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baseline="0" sz="3199">
                <a:solidFill>
                  <a:schemeClr val="bg1"/>
                </a:solidFill>
                <a:latin typeface="Arial" pitchFamily="34" charset="0"/>
                <a:ea typeface="方正兰亭细黑_GBK" pitchFamily="2" charset="-122"/>
                <a:cs typeface="Arial" pitchFamily="34" charset="0"/>
              </a:defRPr>
            </a:lvl1pPr>
            <a:lvl2pPr algn="ctr" indent="0" marL="60944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218883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828324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437764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3047205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656646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4266087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4875527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zh-CN" dirty="0" lang="en-US"/>
              <a:t>Arial32pt , Left, only put one line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9" name="Title 1"/>
          <p:cNvSpPr>
            <a:spLocks noGrp="1"/>
          </p:cNvSpPr>
          <p:nvPr>
            <p:ph type="title"/>
          </p:nvPr>
        </p:nvSpPr>
        <p:spPr>
          <a:xfrm>
            <a:off x="1007534" y="369035"/>
            <a:ext cx="10176933" cy="745784"/>
          </a:xfrm>
          <a:prstGeom prst="rect"/>
        </p:spPr>
        <p:txBody>
          <a:bodyPr bIns="44572" lIns="89142" rIns="89142" tIns="44572"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0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0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标题和内容"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6" name="标题 1"/>
          <p:cNvSpPr>
            <a:spLocks noGrp="1"/>
          </p:cNvSpPr>
          <p:nvPr>
            <p:ph type="title" hasCustomPrompt="1"/>
          </p:nvPr>
        </p:nvSpPr>
        <p:spPr>
          <a:xfrm>
            <a:off x="1216727" y="1231615"/>
            <a:ext cx="9699703" cy="639354"/>
          </a:xfrm>
        </p:spPr>
        <p:txBody>
          <a:bodyPr/>
          <a:p>
            <a:r>
              <a:rPr altLang="en-US" dirty="0" lang="zh-CN"/>
              <a:t>目录</a:t>
            </a:r>
          </a:p>
        </p:txBody>
      </p:sp>
      <p:sp>
        <p:nvSpPr>
          <p:cNvPr id="1049257" name="内容占位符 2"/>
          <p:cNvSpPr>
            <a:spLocks noGrp="1"/>
          </p:cNvSpPr>
          <p:nvPr>
            <p:ph idx="1"/>
          </p:nvPr>
        </p:nvSpPr>
        <p:spPr>
          <a:xfrm>
            <a:off x="1416702" y="2083433"/>
            <a:ext cx="9358603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0" name="标题 1"/>
          <p:cNvSpPr>
            <a:spLocks noGrp="1"/>
          </p:cNvSpPr>
          <p:nvPr>
            <p:ph type="ctrTitle" hasCustomPrompt="1"/>
          </p:nvPr>
        </p:nvSpPr>
        <p:spPr>
          <a:xfrm>
            <a:off x="914168" y="2129932"/>
            <a:ext cx="10363676" cy="1471272"/>
          </a:xfrm>
        </p:spPr>
        <p:txBody>
          <a:bodyPr>
            <a:normAutofit/>
          </a:bodyPr>
          <a:lstStyle>
            <a:lvl1pPr algn="ctr"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40pt </a:t>
            </a:r>
            <a:r>
              <a:rPr altLang="en-US" dirty="0" lang="zh-CN"/>
              <a:t>，居中，最多两行</a:t>
            </a: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26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254" name="内容占位符 2"/>
          <p:cNvSpPr>
            <a:spLocks noGrp="1"/>
          </p:cNvSpPr>
          <p:nvPr>
            <p:ph sz="half" idx="1"/>
          </p:nvPr>
        </p:nvSpPr>
        <p:spPr>
          <a:xfrm>
            <a:off x="609445" y="1599829"/>
            <a:ext cx="5410379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255" name="内容占位符 3"/>
          <p:cNvSpPr>
            <a:spLocks noGrp="1"/>
          </p:cNvSpPr>
          <p:nvPr>
            <p:ph sz="half" idx="2"/>
          </p:nvPr>
        </p:nvSpPr>
        <p:spPr>
          <a:xfrm>
            <a:off x="6172187" y="1599829"/>
            <a:ext cx="5410378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路由器SPDT 2016年BP"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9" name="标题 1"/>
          <p:cNvSpPr>
            <a:spLocks noGrp="1"/>
          </p:cNvSpPr>
          <p:nvPr>
            <p:ph type="ctrTitle" hasCustomPrompt="1"/>
          </p:nvPr>
        </p:nvSpPr>
        <p:spPr>
          <a:xfrm>
            <a:off x="582465" y="261384"/>
            <a:ext cx="11149284" cy="576064"/>
          </a:xfrm>
          <a:prstGeom prst="rect"/>
        </p:spPr>
        <p:txBody>
          <a:bodyPr>
            <a:noAutofit/>
          </a:bodyPr>
          <a:lstStyle>
            <a:lvl1pPr algn="l" defTabSz="1148137" eaLnBrk="1" fontAlgn="auto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b="1" sz="30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32</a:t>
            </a:r>
            <a:r>
              <a:rPr altLang="en-US" dirty="0" lang="zh-CN"/>
              <a:t>号字体</a:t>
            </a:r>
            <a:endParaRPr altLang="zh-CN" dirty="0" lang="en-US"/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Title 1"/>
          <p:cNvSpPr>
            <a:spLocks noGrp="1"/>
          </p:cNvSpPr>
          <p:nvPr>
            <p:ph type="title"/>
          </p:nvPr>
        </p:nvSpPr>
        <p:spPr>
          <a:xfrm>
            <a:off x="1007537" y="369039"/>
            <a:ext cx="10176933" cy="558617"/>
          </a:xfrm>
          <a:prstGeom prst="rect"/>
        </p:spPr>
        <p:txBody>
          <a:bodyPr bIns="60946" lIns="121892" rIns="121892" tIns="60946"/>
          <a:lstStyle>
            <a:lvl1pPr>
              <a:defRPr sz="3000">
                <a:solidFill>
                  <a:srgbClr val="C00000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标题和内容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标题 1"/>
          <p:cNvSpPr>
            <a:spLocks noGrp="1"/>
          </p:cNvSpPr>
          <p:nvPr>
            <p:ph type="title" hasCustomPrompt="1"/>
          </p:nvPr>
        </p:nvSpPr>
        <p:spPr>
          <a:xfrm>
            <a:off x="1216727" y="1231615"/>
            <a:ext cx="9699703" cy="639354"/>
          </a:xfrm>
        </p:spPr>
        <p:txBody>
          <a:bodyPr/>
          <a:p>
            <a:r>
              <a:rPr altLang="en-US" dirty="0" lang="zh-CN"/>
              <a:t>目录</a:t>
            </a:r>
          </a:p>
        </p:txBody>
      </p:sp>
      <p:sp>
        <p:nvSpPr>
          <p:cNvPr id="1048930" name="内容占位符 2"/>
          <p:cNvSpPr>
            <a:spLocks noGrp="1"/>
          </p:cNvSpPr>
          <p:nvPr>
            <p:ph idx="1"/>
          </p:nvPr>
        </p:nvSpPr>
        <p:spPr>
          <a:xfrm>
            <a:off x="1416702" y="2083433"/>
            <a:ext cx="9358603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标题 1"/>
          <p:cNvSpPr>
            <a:spLocks noGrp="1"/>
          </p:cNvSpPr>
          <p:nvPr>
            <p:ph type="ctrTitle" hasCustomPrompt="1"/>
          </p:nvPr>
        </p:nvSpPr>
        <p:spPr>
          <a:xfrm>
            <a:off x="914168" y="2129932"/>
            <a:ext cx="10363676" cy="1471272"/>
          </a:xfrm>
        </p:spPr>
        <p:txBody>
          <a:bodyPr>
            <a:normAutofit/>
          </a:bodyPr>
          <a:lstStyle>
            <a:lvl1pPr algn="ctr"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40pt </a:t>
            </a:r>
            <a:r>
              <a:rPr altLang="en-US" dirty="0" lang="zh-CN"/>
              <a:t>，居中，最多两行</a:t>
            </a: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2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27" name="内容占位符 2"/>
          <p:cNvSpPr>
            <a:spLocks noGrp="1"/>
          </p:cNvSpPr>
          <p:nvPr>
            <p:ph sz="half" idx="1"/>
          </p:nvPr>
        </p:nvSpPr>
        <p:spPr>
          <a:xfrm>
            <a:off x="609445" y="1599829"/>
            <a:ext cx="5410379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28" name="内容占位符 3"/>
          <p:cNvSpPr>
            <a:spLocks noGrp="1"/>
          </p:cNvSpPr>
          <p:nvPr>
            <p:ph sz="half" idx="2"/>
          </p:nvPr>
        </p:nvSpPr>
        <p:spPr>
          <a:xfrm>
            <a:off x="6172187" y="1599829"/>
            <a:ext cx="5410378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1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1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路由器SPDT 2016年BP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标题 1"/>
          <p:cNvSpPr>
            <a:spLocks noGrp="1"/>
          </p:cNvSpPr>
          <p:nvPr>
            <p:ph type="ctrTitle" hasCustomPrompt="1"/>
          </p:nvPr>
        </p:nvSpPr>
        <p:spPr>
          <a:xfrm>
            <a:off x="582465" y="261384"/>
            <a:ext cx="11149284" cy="576064"/>
          </a:xfrm>
          <a:prstGeom prst="rect"/>
        </p:spPr>
        <p:txBody>
          <a:bodyPr>
            <a:noAutofit/>
          </a:bodyPr>
          <a:lstStyle>
            <a:lvl1pPr algn="l" defTabSz="1148137" eaLnBrk="1" fontAlgn="auto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b="1" sz="30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32</a:t>
            </a:r>
            <a:r>
              <a:rPr altLang="en-US" dirty="0" lang="zh-CN"/>
              <a:t>号字体</a:t>
            </a:r>
            <a:endParaRPr altLang="zh-CN" dirty="0" lang="en-US"/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Title 1"/>
          <p:cNvSpPr>
            <a:spLocks noGrp="1"/>
          </p:cNvSpPr>
          <p:nvPr>
            <p:ph type="title"/>
          </p:nvPr>
        </p:nvSpPr>
        <p:spPr>
          <a:xfrm>
            <a:off x="1007537" y="369039"/>
            <a:ext cx="10176933" cy="558617"/>
          </a:xfrm>
          <a:prstGeom prst="rect"/>
        </p:spPr>
        <p:txBody>
          <a:bodyPr bIns="60946" lIns="121892" rIns="121892" tIns="60946"/>
          <a:lstStyle>
            <a:lvl1pPr>
              <a:defRPr sz="3000">
                <a:solidFill>
                  <a:srgbClr val="C00000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标题和内容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5" name="标题 1"/>
          <p:cNvSpPr>
            <a:spLocks noGrp="1"/>
          </p:cNvSpPr>
          <p:nvPr>
            <p:ph type="title" hasCustomPrompt="1"/>
          </p:nvPr>
        </p:nvSpPr>
        <p:spPr>
          <a:xfrm>
            <a:off x="1216727" y="1231615"/>
            <a:ext cx="9699703" cy="639354"/>
          </a:xfrm>
        </p:spPr>
        <p:txBody>
          <a:bodyPr/>
          <a:p>
            <a:r>
              <a:rPr altLang="en-US" dirty="0" lang="zh-CN"/>
              <a:t>目录</a:t>
            </a:r>
          </a:p>
        </p:txBody>
      </p:sp>
      <p:sp>
        <p:nvSpPr>
          <p:cNvPr id="1049156" name="内容占位符 2"/>
          <p:cNvSpPr>
            <a:spLocks noGrp="1"/>
          </p:cNvSpPr>
          <p:nvPr>
            <p:ph idx="1"/>
          </p:nvPr>
        </p:nvSpPr>
        <p:spPr>
          <a:xfrm>
            <a:off x="1416702" y="2083433"/>
            <a:ext cx="9358603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7" name="标题 1"/>
          <p:cNvSpPr>
            <a:spLocks noGrp="1"/>
          </p:cNvSpPr>
          <p:nvPr>
            <p:ph type="ctrTitle" hasCustomPrompt="1"/>
          </p:nvPr>
        </p:nvSpPr>
        <p:spPr>
          <a:xfrm>
            <a:off x="914168" y="2129932"/>
            <a:ext cx="10363676" cy="1471272"/>
          </a:xfrm>
        </p:spPr>
        <p:txBody>
          <a:bodyPr>
            <a:normAutofit/>
          </a:bodyPr>
          <a:lstStyle>
            <a:lvl1pPr algn="ctr"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40pt </a:t>
            </a:r>
            <a:r>
              <a:rPr altLang="en-US" dirty="0" lang="zh-CN"/>
              <a:t>，居中，最多两行</a:t>
            </a: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5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53" name="内容占位符 2"/>
          <p:cNvSpPr>
            <a:spLocks noGrp="1"/>
          </p:cNvSpPr>
          <p:nvPr>
            <p:ph sz="half" idx="1"/>
          </p:nvPr>
        </p:nvSpPr>
        <p:spPr>
          <a:xfrm>
            <a:off x="609445" y="1599829"/>
            <a:ext cx="5410379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54" name="内容占位符 3"/>
          <p:cNvSpPr>
            <a:spLocks noGrp="1"/>
          </p:cNvSpPr>
          <p:nvPr>
            <p:ph sz="half" idx="2"/>
          </p:nvPr>
        </p:nvSpPr>
        <p:spPr>
          <a:xfrm>
            <a:off x="6172187" y="1599829"/>
            <a:ext cx="5410378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路由器SPDT 2016年BP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标题 1"/>
          <p:cNvSpPr>
            <a:spLocks noGrp="1"/>
          </p:cNvSpPr>
          <p:nvPr>
            <p:ph type="ctrTitle" hasCustomPrompt="1"/>
          </p:nvPr>
        </p:nvSpPr>
        <p:spPr>
          <a:xfrm>
            <a:off x="582465" y="261384"/>
            <a:ext cx="11149284" cy="576064"/>
          </a:xfrm>
          <a:prstGeom prst="rect"/>
        </p:spPr>
        <p:txBody>
          <a:bodyPr>
            <a:noAutofit/>
          </a:bodyPr>
          <a:lstStyle>
            <a:lvl1pPr algn="l" defTabSz="1148137" eaLnBrk="1" fontAlgn="auto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b="1" sz="30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32</a:t>
            </a:r>
            <a:r>
              <a:rPr altLang="en-US" dirty="0" lang="zh-CN"/>
              <a:t>号字体</a:t>
            </a:r>
            <a:endParaRPr altLang="zh-CN" dirty="0" lang="en-US"/>
          </a:p>
        </p:txBody>
      </p:sp>
    </p:spTree>
  </p:cSld>
  <p:clrMapOvr>
    <a:masterClrMapping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0" name="Title 1"/>
          <p:cNvSpPr>
            <a:spLocks noGrp="1"/>
          </p:cNvSpPr>
          <p:nvPr>
            <p:ph type="title"/>
          </p:nvPr>
        </p:nvSpPr>
        <p:spPr>
          <a:xfrm>
            <a:off x="1007537" y="369039"/>
            <a:ext cx="10176933" cy="558617"/>
          </a:xfrm>
          <a:prstGeom prst="rect"/>
        </p:spPr>
        <p:txBody>
          <a:bodyPr bIns="60946" lIns="121892" rIns="121892" tIns="60946"/>
          <a:lstStyle>
            <a:lvl1pPr>
              <a:defRPr sz="3000">
                <a:solidFill>
                  <a:srgbClr val="C00000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标题和内容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标题 1"/>
          <p:cNvSpPr>
            <a:spLocks noGrp="1"/>
          </p:cNvSpPr>
          <p:nvPr>
            <p:ph type="title" hasCustomPrompt="1"/>
          </p:nvPr>
        </p:nvSpPr>
        <p:spPr>
          <a:xfrm>
            <a:off x="1216727" y="1231615"/>
            <a:ext cx="9699703" cy="639354"/>
          </a:xfrm>
        </p:spPr>
        <p:txBody>
          <a:bodyPr/>
          <a:p>
            <a:r>
              <a:rPr altLang="en-US" dirty="0" lang="zh-CN"/>
              <a:t>目录</a:t>
            </a:r>
          </a:p>
        </p:txBody>
      </p:sp>
      <p:sp>
        <p:nvSpPr>
          <p:cNvPr id="1049031" name="内容占位符 2"/>
          <p:cNvSpPr>
            <a:spLocks noGrp="1"/>
          </p:cNvSpPr>
          <p:nvPr>
            <p:ph idx="1"/>
          </p:nvPr>
        </p:nvSpPr>
        <p:spPr>
          <a:xfrm>
            <a:off x="1416702" y="2083433"/>
            <a:ext cx="9358603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</p:txBody>
      </p:sp>
    </p:spTree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标题 1"/>
          <p:cNvSpPr>
            <a:spLocks noGrp="1"/>
          </p:cNvSpPr>
          <p:nvPr>
            <p:ph type="ctrTitle" hasCustomPrompt="1"/>
          </p:nvPr>
        </p:nvSpPr>
        <p:spPr>
          <a:xfrm>
            <a:off x="914168" y="2129932"/>
            <a:ext cx="10363676" cy="1471272"/>
          </a:xfrm>
        </p:spPr>
        <p:txBody>
          <a:bodyPr>
            <a:normAutofit/>
          </a:bodyPr>
          <a:lstStyle>
            <a:lvl1pPr algn="ctr"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40pt </a:t>
            </a:r>
            <a:r>
              <a:rPr altLang="en-US" dirty="0" lang="zh-CN"/>
              <a:t>，居中，最多两行</a:t>
            </a:r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8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08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8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2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28" name="内容占位符 2"/>
          <p:cNvSpPr>
            <a:spLocks noGrp="1"/>
          </p:cNvSpPr>
          <p:nvPr>
            <p:ph sz="half" idx="1"/>
          </p:nvPr>
        </p:nvSpPr>
        <p:spPr>
          <a:xfrm>
            <a:off x="609445" y="1599829"/>
            <a:ext cx="5410379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29" name="内容占位符 3"/>
          <p:cNvSpPr>
            <a:spLocks noGrp="1"/>
          </p:cNvSpPr>
          <p:nvPr>
            <p:ph sz="half" idx="2"/>
          </p:nvPr>
        </p:nvSpPr>
        <p:spPr>
          <a:xfrm>
            <a:off x="6172187" y="1599829"/>
            <a:ext cx="5410378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路由器SPDT 2016年BP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标题 1"/>
          <p:cNvSpPr>
            <a:spLocks noGrp="1"/>
          </p:cNvSpPr>
          <p:nvPr>
            <p:ph type="ctrTitle" hasCustomPrompt="1"/>
          </p:nvPr>
        </p:nvSpPr>
        <p:spPr>
          <a:xfrm>
            <a:off x="582465" y="261384"/>
            <a:ext cx="11149284" cy="576064"/>
          </a:xfrm>
          <a:prstGeom prst="rect"/>
        </p:spPr>
        <p:txBody>
          <a:bodyPr>
            <a:noAutofit/>
          </a:bodyPr>
          <a:lstStyle>
            <a:lvl1pPr algn="l" defTabSz="1148137" eaLnBrk="1" fontAlgn="auto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b="1" sz="30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32</a:t>
            </a:r>
            <a:r>
              <a:rPr altLang="en-US" dirty="0" lang="zh-CN"/>
              <a:t>号字体</a:t>
            </a:r>
            <a:endParaRPr altLang="zh-CN" dirty="0" lang="en-US"/>
          </a:p>
        </p:txBody>
      </p:sp>
    </p:spTree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5" name="Title 1"/>
          <p:cNvSpPr>
            <a:spLocks noGrp="1"/>
          </p:cNvSpPr>
          <p:nvPr>
            <p:ph type="title"/>
          </p:nvPr>
        </p:nvSpPr>
        <p:spPr>
          <a:xfrm>
            <a:off x="1007537" y="369039"/>
            <a:ext cx="10176933" cy="558617"/>
          </a:xfrm>
          <a:prstGeom prst="rect"/>
        </p:spPr>
        <p:txBody>
          <a:bodyPr bIns="60946" lIns="121892" rIns="121892" tIns="60946"/>
          <a:lstStyle>
            <a:lvl1pPr>
              <a:defRPr sz="3000">
                <a:solidFill>
                  <a:srgbClr val="C00000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标题和内容"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标题 1"/>
          <p:cNvSpPr>
            <a:spLocks noGrp="1"/>
          </p:cNvSpPr>
          <p:nvPr>
            <p:ph type="title" hasCustomPrompt="1"/>
          </p:nvPr>
        </p:nvSpPr>
        <p:spPr>
          <a:xfrm>
            <a:off x="1216727" y="1231615"/>
            <a:ext cx="9699703" cy="639354"/>
          </a:xfrm>
        </p:spPr>
        <p:txBody>
          <a:bodyPr/>
          <a:p>
            <a:r>
              <a:rPr altLang="en-US" dirty="0" lang="zh-CN"/>
              <a:t>目录</a:t>
            </a:r>
          </a:p>
        </p:txBody>
      </p:sp>
      <p:sp>
        <p:nvSpPr>
          <p:cNvPr id="1049064" name="内容占位符 2"/>
          <p:cNvSpPr>
            <a:spLocks noGrp="1"/>
          </p:cNvSpPr>
          <p:nvPr>
            <p:ph idx="1"/>
          </p:nvPr>
        </p:nvSpPr>
        <p:spPr>
          <a:xfrm>
            <a:off x="1416702" y="2083433"/>
            <a:ext cx="9358603" cy="37932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</p:txBody>
      </p:sp>
    </p:spTree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标题 1"/>
          <p:cNvSpPr>
            <a:spLocks noGrp="1"/>
          </p:cNvSpPr>
          <p:nvPr>
            <p:ph type="ctrTitle" hasCustomPrompt="1"/>
          </p:nvPr>
        </p:nvSpPr>
        <p:spPr>
          <a:xfrm>
            <a:off x="914168" y="2129932"/>
            <a:ext cx="10363676" cy="1471272"/>
          </a:xfrm>
        </p:spPr>
        <p:txBody>
          <a:bodyPr>
            <a:normAutofit/>
          </a:bodyPr>
          <a:lstStyle>
            <a:lvl1pPr algn="ctr">
              <a:defRPr sz="3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40pt </a:t>
            </a:r>
            <a:r>
              <a:rPr altLang="en-US" dirty="0" lang="zh-CN"/>
              <a:t>，居中，最多两行</a:t>
            </a:r>
          </a:p>
        </p:txBody>
      </p:sp>
    </p:spTree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6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59" name="内容占位符 2"/>
          <p:cNvSpPr>
            <a:spLocks noGrp="1"/>
          </p:cNvSpPr>
          <p:nvPr>
            <p:ph sz="half" idx="1"/>
          </p:nvPr>
        </p:nvSpPr>
        <p:spPr>
          <a:xfrm>
            <a:off x="609445" y="1599829"/>
            <a:ext cx="5410379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060" name="内容占位符 3"/>
          <p:cNvSpPr>
            <a:spLocks noGrp="1"/>
          </p:cNvSpPr>
          <p:nvPr>
            <p:ph sz="half" idx="2"/>
          </p:nvPr>
        </p:nvSpPr>
        <p:spPr>
          <a:xfrm>
            <a:off x="6172187" y="1599829"/>
            <a:ext cx="5410378" cy="45265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路由器SPDT 2016年BP"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标题 1"/>
          <p:cNvSpPr>
            <a:spLocks noGrp="1"/>
          </p:cNvSpPr>
          <p:nvPr>
            <p:ph type="ctrTitle" hasCustomPrompt="1"/>
          </p:nvPr>
        </p:nvSpPr>
        <p:spPr>
          <a:xfrm>
            <a:off x="582465" y="261384"/>
            <a:ext cx="11149284" cy="576064"/>
          </a:xfrm>
          <a:prstGeom prst="rect"/>
        </p:spPr>
        <p:txBody>
          <a:bodyPr>
            <a:noAutofit/>
          </a:bodyPr>
          <a:lstStyle>
            <a:lvl1pPr algn="l" defTabSz="1148137" eaLnBrk="1" fontAlgn="auto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b="1" sz="30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微软雅黑 </a:t>
            </a:r>
            <a:r>
              <a:rPr altLang="zh-CN" dirty="0" lang="en-US"/>
              <a:t>32</a:t>
            </a:r>
            <a:r>
              <a:rPr altLang="en-US" dirty="0" lang="zh-CN"/>
              <a:t>号字体</a:t>
            </a:r>
            <a:endParaRPr altLang="zh-CN" dirty="0" lang="en-US"/>
          </a:p>
        </p:txBody>
      </p:sp>
    </p:spTree>
  </p:cSld>
  <p:clrMapOvr>
    <a:masterClrMapping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7" name="Title 1"/>
          <p:cNvSpPr>
            <a:spLocks noGrp="1"/>
          </p:cNvSpPr>
          <p:nvPr>
            <p:ph type="title"/>
          </p:nvPr>
        </p:nvSpPr>
        <p:spPr>
          <a:xfrm>
            <a:off x="1007537" y="369039"/>
            <a:ext cx="10176933" cy="558617"/>
          </a:xfrm>
          <a:prstGeom prst="rect"/>
        </p:spPr>
        <p:txBody>
          <a:bodyPr bIns="60946" lIns="121892" rIns="121892" tIns="60946"/>
          <a:lstStyle>
            <a:lvl1pPr>
              <a:defRPr sz="3000">
                <a:solidFill>
                  <a:srgbClr val="C00000"/>
                </a:solidFill>
              </a:defRPr>
            </a:lvl1pPr>
          </a:lstStyle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矩形 5"/>
          <p:cNvSpPr/>
          <p:nvPr userDrawn="1"/>
        </p:nvSpPr>
        <p:spPr>
          <a:xfrm>
            <a:off x="0" y="0"/>
            <a:ext cx="12192000" cy="6858000"/>
          </a:xfrm>
          <a:prstGeom prst="rect"/>
          <a:solidFill>
            <a:srgbClr val="040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9069" name="标题 1"/>
          <p:cNvSpPr>
            <a:spLocks noGrp="1"/>
          </p:cNvSpPr>
          <p:nvPr>
            <p:ph type="title"/>
          </p:nvPr>
        </p:nvSpPr>
        <p:spPr>
          <a:xfrm>
            <a:off x="838200" y="516803"/>
            <a:ext cx="7493000" cy="424732"/>
          </a:xfrm>
        </p:spPr>
        <p:txBody>
          <a:bodyPr wrap="square">
            <a:spAutoFit/>
          </a:bodyPr>
          <a:lstStyle>
            <a:lvl1pPr>
              <a:defRPr altLang="en-US" b="1" sz="2400" lang="zh-CN">
                <a:solidFill>
                  <a:srgbClr val="2DC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marL="0"/>
            <a:r>
              <a:rPr altLang="en-US" dirty="0" lang="zh-CN"/>
              <a:t>单击此处编辑母版标题样式</a:t>
            </a:r>
          </a:p>
        </p:txBody>
      </p:sp>
      <p:sp>
        <p:nvSpPr>
          <p:cNvPr id="104907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AACFE6-FADB-4D13-8A13-69E543D8CB0E}" type="datetime1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07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7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01EC1A7-9422-4DC1-A5D0-E60D3934B1B2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83" name="图片 9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740321" y="315874"/>
            <a:ext cx="1226958" cy="200929"/>
          </a:xfrm>
          <a:prstGeom prst="rect"/>
        </p:spPr>
      </p:pic>
      <p:sp>
        <p:nvSpPr>
          <p:cNvPr id="1049073" name="矩形 6"/>
          <p:cNvSpPr/>
          <p:nvPr userDrawn="1"/>
        </p:nvSpPr>
        <p:spPr>
          <a:xfrm>
            <a:off x="9118245" y="6427227"/>
            <a:ext cx="2799741" cy="387607"/>
          </a:xfrm>
          <a:prstGeom prst="rect"/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altLang="zh-CN" b="1" dirty="0" sz="1800" lang="en-US">
                <a:solidFill>
                  <a:srgbClr val="2DC8FF"/>
                </a:solidFill>
                <a:latin typeface="Brush Script Std" panose="03060802040607070404" pitchFamily="66" charset="0"/>
                <a:cs typeface="Arial" panose="020B0604020202020204" pitchFamily="34" charset="0"/>
              </a:rPr>
              <a:t>Together Make It Happen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4"/>
          <p:cNvSpPr/>
          <p:nvPr userDrawn="1"/>
        </p:nvSpPr>
        <p:spPr>
          <a:xfrm>
            <a:off x="0" y="0"/>
            <a:ext cx="12192000" cy="6858000"/>
          </a:xfrm>
          <a:prstGeom prst="rect"/>
          <a:solidFill>
            <a:srgbClr val="040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8EA9B0B-BC93-456F-BA08-B2F37E7FCA50}" type="datetime1">
              <a:rPr altLang="en-US" lang="zh-CN" smtClean="0"/>
              <a:t>2021/3/16</a:t>
            </a:fld>
            <a:endParaRPr altLang="en-US" lang="zh-CN"/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91028" y="614784"/>
            <a:ext cx="1226958" cy="200929"/>
          </a:xfrm>
          <a:prstGeom prst="rect"/>
        </p:spPr>
      </p:pic>
      <p:sp>
        <p:nvSpPr>
          <p:cNvPr id="1048583" name="标题 1"/>
          <p:cNvSpPr>
            <a:spLocks noGrp="1"/>
          </p:cNvSpPr>
          <p:nvPr>
            <p:ph type="title"/>
          </p:nvPr>
        </p:nvSpPr>
        <p:spPr>
          <a:xfrm>
            <a:off x="838200" y="516803"/>
            <a:ext cx="7493000" cy="424732"/>
          </a:xfrm>
        </p:spPr>
        <p:txBody>
          <a:bodyPr wrap="square">
            <a:spAutoFit/>
          </a:bodyPr>
          <a:lstStyle>
            <a:lvl1pPr>
              <a:defRPr altLang="en-US" b="1" sz="2400" lang="zh-CN">
                <a:solidFill>
                  <a:srgbClr val="2DC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marL="0"/>
            <a:r>
              <a:rPr altLang="en-US" dirty="0" lang="zh-CN"/>
              <a:t>单击此处编辑母版标题样式</a:t>
            </a:r>
          </a:p>
        </p:txBody>
      </p:sp>
      <p:sp>
        <p:nvSpPr>
          <p:cNvPr id="1048584" name="矩形 11"/>
          <p:cNvSpPr/>
          <p:nvPr userDrawn="1"/>
        </p:nvSpPr>
        <p:spPr>
          <a:xfrm>
            <a:off x="9118245" y="6427227"/>
            <a:ext cx="2799741" cy="387607"/>
          </a:xfrm>
          <a:prstGeom prst="rect"/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altLang="zh-CN" b="1" dirty="0" sz="1800" lang="en-US">
                <a:solidFill>
                  <a:srgbClr val="2DC8FF"/>
                </a:solidFill>
                <a:latin typeface="Brush Script Std" panose="03060802040607070404" pitchFamily="66" charset="0"/>
                <a:cs typeface="Arial" panose="020B0604020202020204" pitchFamily="34" charset="0"/>
              </a:rPr>
              <a:t>Together Make It Happen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2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12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12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2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1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908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09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90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0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image" Target="../media/image4.jpeg"/><Relationship Id="rId18" Type="http://schemas.openxmlformats.org/officeDocument/2006/relationships/image" Target="../media/image5.png"/><Relationship Id="rId19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theme" Target="../theme/theme4.xml"/></Relationships>
</file>

<file path=ppt/slideMasters/_rels/slideMaster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theme" Target="../theme/theme5.xml"/></Relationships>
</file>

<file path=ppt/slideMasters/_rels/slideMaster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theme" Target="../theme/theme6.xml"/></Relationships>
</file>

<file path=ppt/slideMasters/_rels/slideMaster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theme" Target="../theme/theme7.xml"/></Relationships>
</file>

<file path=ppt/slideMasters/_rels/slideMaster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image" Target="../media/image6.wm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theme" Target="../theme/theme8.xml"/></Relationships>
</file>

<file path=ppt/slideMasters/_rels/slideMaster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9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9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5EA4-4EF4-4D18-A4C4-591FB1F23E2A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59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AA42-D2CA-42CD-BD30-B8A3360B2F2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3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3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F8E6-745B-4BB4-9DEA-F757136D22A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9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9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15BA-B4C1-4EA8-8100-6363223FFF5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4" descr="\\品执01\h\华为项目\2015\10月\D-丁文杰\文件\PP首页背景\安全\PPT首页模版-内页.jp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7" cstate="print"/>
          <a:srcRect/>
          <a:stretch>
            <a:fillRect/>
          </a:stretch>
        </p:blipFill>
        <p:spPr bwMode="auto">
          <a:xfrm>
            <a:off x="0" y="0"/>
            <a:ext cx="12192000" cy="6860117"/>
          </a:xfrm>
          <a:prstGeom prst="rect"/>
          <a:noFill/>
        </p:spPr>
      </p:pic>
      <p:sp>
        <p:nvSpPr>
          <p:cNvPr id="104916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916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sp>
        <p:nvSpPr>
          <p:cNvPr id="104916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28FE-65F4-4FAD-9979-FC80AE84D1E1}" type="datetimeFigureOut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916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916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3A31-AD35-4486-AAEB-07A679463653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9167" name="Rectangle 86"/>
          <p:cNvSpPr>
            <a:spLocks noChangeArrowheads="1"/>
          </p:cNvSpPr>
          <p:nvPr userDrawn="1"/>
        </p:nvSpPr>
        <p:spPr bwMode="auto">
          <a:xfrm>
            <a:off x="442907" y="6286711"/>
            <a:ext cx="911715" cy="33722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bIns="0" lIns="0" rIns="0" tIns="0"/>
          <a:p>
            <a:pPr defTabSz="987890" eaLnBrk="0" fontAlgn="auto" hangingPunct="0" indent="0" latinLnBrk="0" lvl="0" marL="0" marR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baseline="0" b="0" cap="none" dirty="0" sz="1333" i="0" kern="0" kumimoji="0" lang="de-DE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Light" pitchFamily="34" charset="0"/>
              <a:ea typeface="MS PGothic" pitchFamily="34" charset="-128"/>
            </a:endParaRPr>
          </a:p>
          <a:p>
            <a:pPr defTabSz="987890" eaLnBrk="0" fontAlgn="auto" hangingPunct="0" indent="0" latinLnBrk="0" lvl="0" marL="0" marR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333" i="0" kern="0" kumimoji="0" lang="de-DE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Light" pitchFamily="34" charset="0"/>
                <a:ea typeface="MS PGothic" pitchFamily="34" charset="-128"/>
              </a:rPr>
              <a:t>Page </a:t>
            </a:r>
            <a:fld id="{E68EC476-442B-4BB7-9603-F1440C241F3D}" type="slidenum">
              <a:rPr baseline="0" b="0" cap="none" sz="1333" i="0" kern="0" kumimoji="0" lang="de-DE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Light" pitchFamily="34" charset="0"/>
                <a:ea typeface="MS PGothic" pitchFamily="34" charset="-128"/>
              </a:rPr>
              <a:pPr defTabSz="987890" eaLnBrk="0" fontAlgn="auto" hangingPunct="0" indent="0" latinLnBrk="0" lvl="0" marL="0" marR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 baseline="0" b="0" cap="none" dirty="0" sz="1333" i="0" kern="0" kumimoji="0" lang="en-GB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Light" pitchFamily="34" charset="0"/>
              <a:ea typeface="MS PGothic" pitchFamily="34" charset="-128"/>
            </a:endParaRPr>
          </a:p>
        </p:txBody>
      </p:sp>
      <p:pic>
        <p:nvPicPr>
          <p:cNvPr id="2097188" name="Picture 2" descr="C:\Users\Administrator\Desktop\LOGO-横版-01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8" cstate="print"/>
          <a:srcRect t="31248" b="25002"/>
          <a:stretch>
            <a:fillRect/>
          </a:stretch>
        </p:blipFill>
        <p:spPr bwMode="auto">
          <a:xfrm>
            <a:off x="10382280" y="6210586"/>
            <a:ext cx="1524011" cy="471332"/>
          </a:xfrm>
          <a:prstGeom prst="rect"/>
          <a:noFill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ctr" defTabSz="1219170" eaLnBrk="1" hangingPunct="1" latinLnBrk="0" rtl="0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219170" eaLnBrk="1" hangingPunct="1" indent="-457189" latinLnBrk="0" marL="457189" rtl="0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219170" eaLnBrk="1" hangingPunct="1" indent="-380990" latinLnBrk="0" marL="990575" rtl="0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219170" eaLnBrk="1" hangingPunct="1" indent="-304792" latinLnBrk="0" marL="1523962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219170" eaLnBrk="1" hangingPunct="1" indent="-304792" latinLnBrk="0" marL="2133547" rtl="0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219170" eaLnBrk="1" hangingPunct="1" indent="-304792" latinLnBrk="0" marL="2743131" rtl="0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219170" eaLnBrk="1" hangingPunct="1" indent="-304792" latinLnBrk="0" marL="3352716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219170" eaLnBrk="1" hangingPunct="1" indent="-304792" latinLnBrk="0" marL="3962301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219170" eaLnBrk="1" hangingPunct="1" indent="-304792" latinLnBrk="0" marL="4571886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219170" eaLnBrk="1" hangingPunct="1" indent="-304792" latinLnBrk="0" marL="5181470" rtl="0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1219170" eaLnBrk="1" hangingPunct="1" latinLnBrk="0" marL="0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219170" eaLnBrk="1" hangingPunct="1" latinLnBrk="0" marL="609585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219170" eaLnBrk="1" hangingPunct="1" latinLnBrk="0" marL="1219170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219170" eaLnBrk="1" hangingPunct="1" latinLnBrk="0" marL="1828754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219170" eaLnBrk="1" hangingPunct="1" latinLnBrk="0" marL="2438339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219170" eaLnBrk="1" hangingPunct="1" latinLnBrk="0" marL="3047924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219170" eaLnBrk="1" hangingPunct="1" latinLnBrk="0" marL="3657509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219170" eaLnBrk="1" hangingPunct="1" latinLnBrk="0" marL="4267093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219170" eaLnBrk="1" hangingPunct="1" latinLnBrk="0" marL="4876678" rtl="0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8" name="标题占位符 1"/>
          <p:cNvSpPr>
            <a:spLocks noGrp="1"/>
          </p:cNvSpPr>
          <p:nvPr>
            <p:ph type="title"/>
          </p:nvPr>
        </p:nvSpPr>
        <p:spPr>
          <a:xfrm>
            <a:off x="409473" y="468677"/>
            <a:ext cx="11373064" cy="1042275"/>
          </a:xfrm>
          <a:prstGeom prst="rect"/>
        </p:spPr>
        <p:txBody>
          <a:bodyPr anchor="ctr" bIns="45685" lIns="91364" rIns="91364" rtlCol="0" tIns="45685" vert="horz">
            <a:normAutofit/>
          </a:bodyPr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9229" name="文本占位符 2"/>
          <p:cNvSpPr>
            <a:spLocks noGrp="1"/>
          </p:cNvSpPr>
          <p:nvPr>
            <p:ph type="body" idx="1"/>
          </p:nvPr>
        </p:nvSpPr>
        <p:spPr>
          <a:xfrm>
            <a:off x="609447" y="1599829"/>
            <a:ext cx="10973117" cy="4526502"/>
          </a:xfrm>
          <a:prstGeom prst="rect"/>
        </p:spPr>
        <p:txBody>
          <a:bodyPr bIns="45685" lIns="91364" rIns="91364" rtlCol="0" tIns="45685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cxnSp>
        <p:nvCxnSpPr>
          <p:cNvPr id="3145743" name="直接连接符 6"/>
          <p:cNvCxnSpPr>
            <a:cxnSpLocks/>
          </p:cNvCxnSpPr>
          <p:nvPr/>
        </p:nvCxnSpPr>
        <p:spPr>
          <a:xfrm>
            <a:off x="302345" y="468675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230" name="Rectangle 5"/>
          <p:cNvSpPr>
            <a:spLocks noChangeArrowheads="1"/>
          </p:cNvSpPr>
          <p:nvPr/>
        </p:nvSpPr>
        <p:spPr bwMode="auto">
          <a:xfrm>
            <a:off x="3039732" y="6537794"/>
            <a:ext cx="271984" cy="19589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bIns="0" lIns="0" rIns="0" tIns="0"/>
          <a:p>
            <a:pPr eaLnBrk="0" hangingPunct="0">
              <a:lnSpc>
                <a:spcPct val="85000"/>
              </a:lnSpc>
            </a:pPr>
            <a:fld id="{F350CB96-EF0E-44F1-90D2-2D2DCEB1810F}" type="slidenum">
              <a:rPr altLang="zh-CN" sz="900" lang="de-DE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pPr eaLnBrk="0" hangingPunct="0">
                <a:lnSpc>
                  <a:spcPct val="85000"/>
                </a:lnSpc>
              </a:pPr>
              <a:t>‹#›</a:t>
            </a:fld>
            <a:endParaRPr altLang="zh-CN" dirty="0" sz="900" lang="en-GB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2097191" name="Picture 2" descr="C:\Users\z00124665\Desktop\图形1.wm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7" cstate="print"/>
          <a:srcRect/>
          <a:stretch>
            <a:fillRect/>
          </a:stretch>
        </p:blipFill>
        <p:spPr bwMode="auto">
          <a:xfrm>
            <a:off x="322183" y="6524440"/>
            <a:ext cx="2655196" cy="120939"/>
          </a:xfrm>
          <a:prstGeom prst="rect"/>
          <a:noFill/>
        </p:spPr>
      </p:pic>
      <p:pic>
        <p:nvPicPr>
          <p:cNvPr id="2097192" name="Picture 2" descr="E:\01 日常工作\03 品牌规范设计\公司广告源文档\HW LOGO(horizontal）11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 cstate="print"/>
          <a:srcRect/>
          <a:stretch>
            <a:fillRect/>
          </a:stretch>
        </p:blipFill>
        <p:spPr bwMode="auto">
          <a:xfrm>
            <a:off x="10615392" y="6430765"/>
            <a:ext cx="1248875" cy="302933"/>
          </a:xfrm>
          <a:prstGeom prst="rect"/>
          <a:noFill/>
        </p:spPr>
      </p:pic>
      <p:cxnSp>
        <p:nvCxnSpPr>
          <p:cNvPr id="3145744" name="直接连接符 10"/>
          <p:cNvCxnSpPr>
            <a:cxnSpLocks/>
          </p:cNvCxnSpPr>
          <p:nvPr/>
        </p:nvCxnSpPr>
        <p:spPr>
          <a:xfrm>
            <a:off x="327739" y="6371800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3" name="图片 11" descr="leading-new-ict.png"/>
          <p:cNvPicPr>
            <a:picLocks noChangeAspect="1"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432871" y="243384"/>
            <a:ext cx="1431399" cy="107975"/>
          </a:xfrm>
          <a:prstGeom prst="rect"/>
        </p:spPr>
      </p:pic>
      <p:sp>
        <p:nvSpPr>
          <p:cNvPr id="1049231" name="TextBox 12"/>
          <p:cNvSpPr txBox="1"/>
          <p:nvPr/>
        </p:nvSpPr>
        <p:spPr>
          <a:xfrm>
            <a:off x="-2902655" y="165065"/>
            <a:ext cx="2902657" cy="8812659"/>
          </a:xfrm>
          <a:prstGeom prst="rect"/>
          <a:noFill/>
        </p:spPr>
        <p:txBody>
          <a:bodyPr bIns="43175" lIns="86343" rIns="86343" rtlCol="0" tIns="43175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排版：</a:t>
            </a:r>
            <a:r>
              <a:rPr altLang="en-US" b="1" dirty="0" sz="1400" lang="zh-CN">
                <a:solidFill>
                  <a:prstClr val="white"/>
                </a:solidFill>
              </a:rPr>
              <a:t>左对齐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中文字体：</a:t>
            </a:r>
            <a:r>
              <a:rPr altLang="en-US" b="1" dirty="0" sz="1400" lang="zh-CN">
                <a:solidFill>
                  <a:prstClr val="white"/>
                </a:solidFill>
              </a:rPr>
              <a:t>微软雅黑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英文字体：</a:t>
            </a:r>
            <a:r>
              <a:rPr altLang="zh-CN" b="1" dirty="0" sz="1400" lang="en-US">
                <a:solidFill>
                  <a:prstClr val="white"/>
                </a:solidFill>
              </a:rPr>
              <a:t>Arial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正文颜色：</a:t>
            </a:r>
            <a:r>
              <a:rPr altLang="zh-CN" b="1" dirty="0" sz="1400" lang="en-US">
                <a:solidFill>
                  <a:prstClr val="white"/>
                </a:solidFill>
              </a:rPr>
              <a:t>RGB: 89;89;89    </a:t>
            </a: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标题</a:t>
            </a:r>
            <a:r>
              <a:rPr altLang="zh-CN" dirty="0" sz="1400" lang="en-US">
                <a:solidFill>
                  <a:prstClr val="white"/>
                </a:solidFill>
              </a:rPr>
              <a:t>/</a:t>
            </a:r>
            <a:r>
              <a:rPr altLang="en-US" dirty="0" sz="1400" lang="zh-CN">
                <a:solidFill>
                  <a:prstClr val="white"/>
                </a:solidFill>
              </a:rPr>
              <a:t>强调颜色</a:t>
            </a:r>
            <a:r>
              <a:rPr altLang="zh-CN" dirty="0" sz="1400" lang="en-US">
                <a:solidFill>
                  <a:prstClr val="white"/>
                </a:solidFill>
              </a:rPr>
              <a:t>: </a:t>
            </a:r>
            <a:r>
              <a:rPr altLang="zh-CN" b="1" dirty="0" sz="1400" lang="en-US">
                <a:solidFill>
                  <a:prstClr val="white"/>
                </a:solidFill>
              </a:rPr>
              <a:t>RGB: 0;0;0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分隔线条颜色： </a:t>
            </a:r>
            <a:r>
              <a:rPr altLang="zh-CN" b="1" dirty="0" sz="1400" lang="en-US">
                <a:solidFill>
                  <a:prstClr val="white"/>
                </a:solidFill>
              </a:rPr>
              <a:t>RGB: 166;166;166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分隔线条线粗： </a:t>
            </a:r>
            <a:r>
              <a:rPr altLang="zh-CN" b="1" dirty="0" sz="1400" lang="en-US">
                <a:solidFill>
                  <a:prstClr val="white"/>
                </a:solidFill>
              </a:rPr>
              <a:t>0.75</a:t>
            </a:r>
            <a:r>
              <a:rPr altLang="en-US" b="1" dirty="0" sz="1400" lang="zh-CN">
                <a:solidFill>
                  <a:prstClr val="white"/>
                </a:solidFill>
              </a:rPr>
              <a:t>磅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图形与文字搭配做底色使用，深浅搭配使用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红色仅作局部小范围点缀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渐变色只用在数据图形的展示方面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图标尺寸为三种</a:t>
            </a:r>
            <a:r>
              <a:rPr altLang="zh-CN" b="1" dirty="0" sz="1400" lang="en-US">
                <a:solidFill>
                  <a:prstClr val="white"/>
                </a:solidFill>
              </a:rPr>
              <a:t>2.4x2.4cm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1.6x1.6cm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0.9x0.9cm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图片：</a:t>
            </a:r>
            <a:r>
              <a:rPr altLang="en-US" b="1" dirty="0" sz="1400" lang="zh-CN">
                <a:solidFill>
                  <a:prstClr val="white"/>
                </a:solidFill>
              </a:rPr>
              <a:t>选择亮度高、自然化的图片；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altLang="en-US" dirty="0" sz="1400" lang="zh-CN">
              <a:solidFill>
                <a:prstClr val="white"/>
              </a:solidFill>
            </a:endParaRPr>
          </a:p>
        </p:txBody>
      </p:sp>
      <p:sp>
        <p:nvSpPr>
          <p:cNvPr id="1049232" name="矩形 13"/>
          <p:cNvSpPr/>
          <p:nvPr/>
        </p:nvSpPr>
        <p:spPr>
          <a:xfrm>
            <a:off x="14446679" y="1510956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233" name="矩形 14"/>
          <p:cNvSpPr/>
          <p:nvPr/>
        </p:nvSpPr>
        <p:spPr>
          <a:xfrm>
            <a:off x="14446679" y="981301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34" name="矩形 15"/>
          <p:cNvSpPr/>
          <p:nvPr/>
        </p:nvSpPr>
        <p:spPr>
          <a:xfrm>
            <a:off x="14446679" y="468979"/>
            <a:ext cx="359906" cy="359917"/>
          </a:xfrm>
          <a:prstGeom prst="rect"/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</a:endParaRPr>
          </a:p>
        </p:txBody>
      </p:sp>
      <p:sp>
        <p:nvSpPr>
          <p:cNvPr id="1049235" name="矩形 16"/>
          <p:cNvSpPr/>
          <p:nvPr/>
        </p:nvSpPr>
        <p:spPr>
          <a:xfrm>
            <a:off x="14806581" y="1510956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236" name="矩形 17"/>
          <p:cNvSpPr/>
          <p:nvPr/>
        </p:nvSpPr>
        <p:spPr>
          <a:xfrm>
            <a:off x="14806581" y="981301"/>
            <a:ext cx="359906" cy="359917"/>
          </a:xfrm>
          <a:prstGeom prst="rect"/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237" name="矩形 18"/>
          <p:cNvSpPr/>
          <p:nvPr/>
        </p:nvSpPr>
        <p:spPr>
          <a:xfrm>
            <a:off x="14806581" y="468677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238" name="矩形 19"/>
          <p:cNvSpPr/>
          <p:nvPr/>
        </p:nvSpPr>
        <p:spPr>
          <a:xfrm>
            <a:off x="14446679" y="2010616"/>
            <a:ext cx="359906" cy="359917"/>
          </a:xfrm>
          <a:prstGeom prst="rect"/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239" name="TextBox 20"/>
          <p:cNvSpPr txBox="1"/>
          <p:nvPr/>
        </p:nvSpPr>
        <p:spPr>
          <a:xfrm>
            <a:off x="12359064" y="49012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240" name="TextBox 21"/>
          <p:cNvSpPr txBox="1"/>
          <p:nvPr/>
        </p:nvSpPr>
        <p:spPr>
          <a:xfrm>
            <a:off x="12359064" y="100410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241" name="TextBox 22"/>
          <p:cNvSpPr txBox="1"/>
          <p:nvPr/>
        </p:nvSpPr>
        <p:spPr>
          <a:xfrm>
            <a:off x="12359064" y="151808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242" name="TextBox 23"/>
          <p:cNvSpPr txBox="1"/>
          <p:nvPr/>
        </p:nvSpPr>
        <p:spPr>
          <a:xfrm>
            <a:off x="12359064" y="2032061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243" name="矩形 24"/>
          <p:cNvSpPr/>
          <p:nvPr/>
        </p:nvSpPr>
        <p:spPr>
          <a:xfrm>
            <a:off x="14446679" y="2565110"/>
            <a:ext cx="359906" cy="359917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244" name="矩形 25"/>
          <p:cNvSpPr/>
          <p:nvPr/>
        </p:nvSpPr>
        <p:spPr>
          <a:xfrm>
            <a:off x="14446679" y="3134373"/>
            <a:ext cx="359906" cy="359917"/>
          </a:xfrm>
          <a:prstGeom prst="rect"/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45" name="矩形 26"/>
          <p:cNvSpPr/>
          <p:nvPr/>
        </p:nvSpPr>
        <p:spPr>
          <a:xfrm>
            <a:off x="14806581" y="3134373"/>
            <a:ext cx="359906" cy="359917"/>
          </a:xfrm>
          <a:prstGeom prst="rect"/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46" name="矩形 27"/>
          <p:cNvSpPr/>
          <p:nvPr/>
        </p:nvSpPr>
        <p:spPr>
          <a:xfrm>
            <a:off x="14446679" y="3717007"/>
            <a:ext cx="359906" cy="359917"/>
          </a:xfrm>
          <a:prstGeom prst="rect"/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47" name="矩形 28"/>
          <p:cNvSpPr/>
          <p:nvPr/>
        </p:nvSpPr>
        <p:spPr>
          <a:xfrm>
            <a:off x="14806581" y="3717007"/>
            <a:ext cx="359906" cy="359917"/>
          </a:xfrm>
          <a:prstGeom prst="rect"/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48" name="TextBox 29"/>
          <p:cNvSpPr txBox="1"/>
          <p:nvPr/>
        </p:nvSpPr>
        <p:spPr>
          <a:xfrm>
            <a:off x="12359070" y="3155817"/>
            <a:ext cx="533445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白底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249" name="TextBox 30"/>
          <p:cNvSpPr txBox="1"/>
          <p:nvPr/>
        </p:nvSpPr>
        <p:spPr>
          <a:xfrm>
            <a:off x="12359067" y="3738451"/>
            <a:ext cx="712981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有色底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250" name="矩形 31"/>
          <p:cNvSpPr/>
          <p:nvPr/>
        </p:nvSpPr>
        <p:spPr>
          <a:xfrm>
            <a:off x="14806581" y="4267607"/>
            <a:ext cx="359906" cy="359917"/>
          </a:xfrm>
          <a:prstGeom prst="rect"/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51" name="矩形 32"/>
          <p:cNvSpPr/>
          <p:nvPr/>
        </p:nvSpPr>
        <p:spPr>
          <a:xfrm>
            <a:off x="14446679" y="4267607"/>
            <a:ext cx="359906" cy="359917"/>
          </a:xfrm>
          <a:prstGeom prst="rect"/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252" name="TextBox 33"/>
          <p:cNvSpPr txBox="1"/>
          <p:nvPr/>
        </p:nvSpPr>
        <p:spPr>
          <a:xfrm>
            <a:off x="12359065" y="4267604"/>
            <a:ext cx="1790199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与渐变图形搭配使用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transition advClick="0"/>
  <p:txStyles>
    <p:titleStyle>
      <a:lvl1pPr algn="l" defTabSz="863410" eaLnBrk="1" hangingPunct="1" latinLnBrk="0" rtl="0">
        <a:spcBef>
          <a:spcPct val="0"/>
        </a:spcBef>
        <a:buNone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algn="l" defTabSz="863410" eaLnBrk="1" hangingPunct="1" indent="-323781" latinLnBrk="0" marL="323781" rtl="0">
        <a:spcBef>
          <a:spcPct val="20000"/>
        </a:spcBef>
        <a:buFont typeface="Arial" pitchFamily="34" charset="0"/>
        <a:buChar char="•"/>
        <a:defRPr sz="2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algn="l" defTabSz="863410" eaLnBrk="1" hangingPunct="1" indent="-269817" latinLnBrk="0" marL="701523" rtl="0">
        <a:spcBef>
          <a:spcPct val="20000"/>
        </a:spcBef>
        <a:buFont typeface="Arial" pitchFamily="34" charset="0"/>
        <a:buChar char="–"/>
        <a:defRPr sz="23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algn="l" defTabSz="863410" eaLnBrk="1" hangingPunct="1" indent="-215854" latinLnBrk="0" marL="1079266" rtl="0">
        <a:spcBef>
          <a:spcPct val="20000"/>
        </a:spcBef>
        <a:buFont typeface="Arial" pitchFamily="34" charset="0"/>
        <a:buChar char="•"/>
        <a:defRPr sz="19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algn="l" defTabSz="863410" eaLnBrk="1" hangingPunct="1" indent="-215854" latinLnBrk="0" marL="1510971" rtl="0">
        <a:spcBef>
          <a:spcPct val="20000"/>
        </a:spcBef>
        <a:buFont typeface="Arial" pitchFamily="34" charset="0"/>
        <a:buChar char="–"/>
        <a:defRPr sz="17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algn="l" defTabSz="863410" eaLnBrk="1" hangingPunct="1" indent="-215854" latinLnBrk="0" marL="1942677" rtl="0">
        <a:spcBef>
          <a:spcPct val="20000"/>
        </a:spcBef>
        <a:buFont typeface="Arial" pitchFamily="34" charset="0"/>
        <a:buChar char="»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algn="l" defTabSz="863410" eaLnBrk="1" hangingPunct="1" indent="-215854" latinLnBrk="0" marL="2374382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indent="-215854" latinLnBrk="0" marL="2806088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indent="-215854" latinLnBrk="0" marL="3237793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indent="-215854" latinLnBrk="0" marL="3669499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863410" eaLnBrk="1" hangingPunct="1" latinLnBrk="0" marL="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863410" eaLnBrk="1" hangingPunct="1" latinLnBrk="0" marL="43170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863410" eaLnBrk="1" hangingPunct="1" latinLnBrk="0" marL="86341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863410" eaLnBrk="1" hangingPunct="1" latinLnBrk="0" marL="1295116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863410" eaLnBrk="1" hangingPunct="1" latinLnBrk="0" marL="172682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863410" eaLnBrk="1" hangingPunct="1" latinLnBrk="0" marL="215853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latinLnBrk="0" marL="259023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latinLnBrk="0" marL="302194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latinLnBrk="0" marL="3453648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标题占位符 1"/>
          <p:cNvSpPr>
            <a:spLocks noGrp="1"/>
          </p:cNvSpPr>
          <p:nvPr>
            <p:ph type="title"/>
          </p:nvPr>
        </p:nvSpPr>
        <p:spPr>
          <a:xfrm>
            <a:off x="409473" y="468677"/>
            <a:ext cx="11373064" cy="1042275"/>
          </a:xfrm>
          <a:prstGeom prst="rect"/>
        </p:spPr>
        <p:txBody>
          <a:bodyPr anchor="ctr" bIns="45685" lIns="91364" rIns="91364" rtlCol="0" tIns="45685" vert="horz">
            <a:normAutofit/>
          </a:bodyPr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8898" name="文本占位符 2"/>
          <p:cNvSpPr>
            <a:spLocks noGrp="1"/>
          </p:cNvSpPr>
          <p:nvPr>
            <p:ph type="body" idx="1"/>
          </p:nvPr>
        </p:nvSpPr>
        <p:spPr>
          <a:xfrm>
            <a:off x="609447" y="1599829"/>
            <a:ext cx="10973117" cy="4526502"/>
          </a:xfrm>
          <a:prstGeom prst="rect"/>
        </p:spPr>
        <p:txBody>
          <a:bodyPr bIns="45685" lIns="91364" rIns="91364" rtlCol="0" tIns="45685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cxnSp>
        <p:nvCxnSpPr>
          <p:cNvPr id="3145735" name="直接连接符 6"/>
          <p:cNvCxnSpPr>
            <a:cxnSpLocks/>
          </p:cNvCxnSpPr>
          <p:nvPr/>
        </p:nvCxnSpPr>
        <p:spPr>
          <a:xfrm>
            <a:off x="302345" y="468675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99" name="Rectangle 5"/>
          <p:cNvSpPr>
            <a:spLocks noChangeArrowheads="1"/>
          </p:cNvSpPr>
          <p:nvPr/>
        </p:nvSpPr>
        <p:spPr bwMode="auto">
          <a:xfrm>
            <a:off x="3039732" y="6537794"/>
            <a:ext cx="271984" cy="19589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bIns="0" lIns="0" rIns="0" tIns="0"/>
          <a:p>
            <a:pPr eaLnBrk="0" hangingPunct="0">
              <a:lnSpc>
                <a:spcPct val="85000"/>
              </a:lnSpc>
            </a:pPr>
            <a:fld id="{F350CB96-EF0E-44F1-90D2-2D2DCEB1810F}" type="slidenum">
              <a:rPr altLang="zh-CN" sz="900" lang="de-DE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pPr eaLnBrk="0" hangingPunct="0">
                <a:lnSpc>
                  <a:spcPct val="85000"/>
                </a:lnSpc>
              </a:pPr>
              <a:t>‹#›</a:t>
            </a:fld>
            <a:endParaRPr altLang="zh-CN" dirty="0" sz="900" lang="en-GB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2097173" name="Picture 2" descr="C:\Users\z00124665\Desktop\图形1.wm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7" cstate="print"/>
          <a:srcRect/>
          <a:stretch>
            <a:fillRect/>
          </a:stretch>
        </p:blipFill>
        <p:spPr bwMode="auto">
          <a:xfrm>
            <a:off x="322183" y="6524440"/>
            <a:ext cx="2655196" cy="120939"/>
          </a:xfrm>
          <a:prstGeom prst="rect"/>
          <a:noFill/>
        </p:spPr>
      </p:pic>
      <p:pic>
        <p:nvPicPr>
          <p:cNvPr id="2097174" name="Picture 2" descr="E:\01 日常工作\03 品牌规范设计\公司广告源文档\HW LOGO(horizontal）11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 cstate="print"/>
          <a:srcRect/>
          <a:stretch>
            <a:fillRect/>
          </a:stretch>
        </p:blipFill>
        <p:spPr bwMode="auto">
          <a:xfrm>
            <a:off x="10615392" y="6430765"/>
            <a:ext cx="1248875" cy="302933"/>
          </a:xfrm>
          <a:prstGeom prst="rect"/>
          <a:noFill/>
        </p:spPr>
      </p:pic>
      <p:cxnSp>
        <p:nvCxnSpPr>
          <p:cNvPr id="3145736" name="直接连接符 10"/>
          <p:cNvCxnSpPr>
            <a:cxnSpLocks/>
          </p:cNvCxnSpPr>
          <p:nvPr/>
        </p:nvCxnSpPr>
        <p:spPr>
          <a:xfrm>
            <a:off x="327739" y="6371800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5" name="图片 11" descr="leading-new-ict.png"/>
          <p:cNvPicPr>
            <a:picLocks noChangeAspect="1"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432871" y="243384"/>
            <a:ext cx="1431399" cy="107975"/>
          </a:xfrm>
          <a:prstGeom prst="rect"/>
        </p:spPr>
      </p:pic>
      <p:sp>
        <p:nvSpPr>
          <p:cNvPr id="1048900" name="TextBox 12"/>
          <p:cNvSpPr txBox="1"/>
          <p:nvPr/>
        </p:nvSpPr>
        <p:spPr>
          <a:xfrm>
            <a:off x="-2902655" y="165065"/>
            <a:ext cx="2902657" cy="8812659"/>
          </a:xfrm>
          <a:prstGeom prst="rect"/>
          <a:noFill/>
        </p:spPr>
        <p:txBody>
          <a:bodyPr bIns="43175" lIns="86343" rIns="86343" rtlCol="0" tIns="43175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排版：</a:t>
            </a:r>
            <a:r>
              <a:rPr altLang="en-US" b="1" dirty="0" sz="1400" lang="zh-CN">
                <a:solidFill>
                  <a:prstClr val="white"/>
                </a:solidFill>
              </a:rPr>
              <a:t>左对齐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中文字体：</a:t>
            </a:r>
            <a:r>
              <a:rPr altLang="en-US" b="1" dirty="0" sz="1400" lang="zh-CN">
                <a:solidFill>
                  <a:prstClr val="white"/>
                </a:solidFill>
              </a:rPr>
              <a:t>微软雅黑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英文字体：</a:t>
            </a:r>
            <a:r>
              <a:rPr altLang="zh-CN" b="1" dirty="0" sz="1400" lang="en-US">
                <a:solidFill>
                  <a:prstClr val="white"/>
                </a:solidFill>
              </a:rPr>
              <a:t>Arial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正文颜色：</a:t>
            </a:r>
            <a:r>
              <a:rPr altLang="zh-CN" b="1" dirty="0" sz="1400" lang="en-US">
                <a:solidFill>
                  <a:prstClr val="white"/>
                </a:solidFill>
              </a:rPr>
              <a:t>RGB: 89;89;89    </a:t>
            </a: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标题</a:t>
            </a:r>
            <a:r>
              <a:rPr altLang="zh-CN" dirty="0" sz="1400" lang="en-US">
                <a:solidFill>
                  <a:prstClr val="white"/>
                </a:solidFill>
              </a:rPr>
              <a:t>/</a:t>
            </a:r>
            <a:r>
              <a:rPr altLang="en-US" dirty="0" sz="1400" lang="zh-CN">
                <a:solidFill>
                  <a:prstClr val="white"/>
                </a:solidFill>
              </a:rPr>
              <a:t>强调颜色</a:t>
            </a:r>
            <a:r>
              <a:rPr altLang="zh-CN" dirty="0" sz="1400" lang="en-US">
                <a:solidFill>
                  <a:prstClr val="white"/>
                </a:solidFill>
              </a:rPr>
              <a:t>: </a:t>
            </a:r>
            <a:r>
              <a:rPr altLang="zh-CN" b="1" dirty="0" sz="1400" lang="en-US">
                <a:solidFill>
                  <a:prstClr val="white"/>
                </a:solidFill>
              </a:rPr>
              <a:t>RGB: 0;0;0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分隔线条颜色： </a:t>
            </a:r>
            <a:r>
              <a:rPr altLang="zh-CN" b="1" dirty="0" sz="1400" lang="en-US">
                <a:solidFill>
                  <a:prstClr val="white"/>
                </a:solidFill>
              </a:rPr>
              <a:t>RGB: 166;166;166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分隔线条线粗： </a:t>
            </a:r>
            <a:r>
              <a:rPr altLang="zh-CN" b="1" dirty="0" sz="1400" lang="en-US">
                <a:solidFill>
                  <a:prstClr val="white"/>
                </a:solidFill>
              </a:rPr>
              <a:t>0.75</a:t>
            </a:r>
            <a:r>
              <a:rPr altLang="en-US" b="1" dirty="0" sz="1400" lang="zh-CN">
                <a:solidFill>
                  <a:prstClr val="white"/>
                </a:solidFill>
              </a:rPr>
              <a:t>磅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图形与文字搭配做底色使用，深浅搭配使用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红色仅作局部小范围点缀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渐变色只用在数据图形的展示方面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图标尺寸为三种</a:t>
            </a:r>
            <a:r>
              <a:rPr altLang="zh-CN" b="1" dirty="0" sz="1400" lang="en-US">
                <a:solidFill>
                  <a:prstClr val="white"/>
                </a:solidFill>
              </a:rPr>
              <a:t>2.4x2.4cm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1.6x1.6cm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0.9x0.9cm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图片：</a:t>
            </a:r>
            <a:r>
              <a:rPr altLang="en-US" b="1" dirty="0" sz="1400" lang="zh-CN">
                <a:solidFill>
                  <a:prstClr val="white"/>
                </a:solidFill>
              </a:rPr>
              <a:t>选择亮度高、自然化的图片；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altLang="en-US" dirty="0" sz="1400" lang="zh-CN">
              <a:solidFill>
                <a:prstClr val="white"/>
              </a:solidFill>
            </a:endParaRPr>
          </a:p>
        </p:txBody>
      </p:sp>
      <p:sp>
        <p:nvSpPr>
          <p:cNvPr id="1048901" name="矩形 13"/>
          <p:cNvSpPr/>
          <p:nvPr/>
        </p:nvSpPr>
        <p:spPr>
          <a:xfrm>
            <a:off x="14446679" y="1510956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8902" name="矩形 14"/>
          <p:cNvSpPr/>
          <p:nvPr/>
        </p:nvSpPr>
        <p:spPr>
          <a:xfrm>
            <a:off x="14446679" y="981301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03" name="矩形 15"/>
          <p:cNvSpPr/>
          <p:nvPr/>
        </p:nvSpPr>
        <p:spPr>
          <a:xfrm>
            <a:off x="14446679" y="468979"/>
            <a:ext cx="359906" cy="359917"/>
          </a:xfrm>
          <a:prstGeom prst="rect"/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</a:endParaRPr>
          </a:p>
        </p:txBody>
      </p:sp>
      <p:sp>
        <p:nvSpPr>
          <p:cNvPr id="1048904" name="矩形 16"/>
          <p:cNvSpPr/>
          <p:nvPr/>
        </p:nvSpPr>
        <p:spPr>
          <a:xfrm>
            <a:off x="14806581" y="1510956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8905" name="矩形 17"/>
          <p:cNvSpPr/>
          <p:nvPr/>
        </p:nvSpPr>
        <p:spPr>
          <a:xfrm>
            <a:off x="14806581" y="981301"/>
            <a:ext cx="359906" cy="359917"/>
          </a:xfrm>
          <a:prstGeom prst="rect"/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8906" name="矩形 18"/>
          <p:cNvSpPr/>
          <p:nvPr/>
        </p:nvSpPr>
        <p:spPr>
          <a:xfrm>
            <a:off x="14806581" y="468677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8907" name="矩形 19"/>
          <p:cNvSpPr/>
          <p:nvPr/>
        </p:nvSpPr>
        <p:spPr>
          <a:xfrm>
            <a:off x="14446679" y="2010616"/>
            <a:ext cx="359906" cy="359917"/>
          </a:xfrm>
          <a:prstGeom prst="rect"/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8908" name="TextBox 20"/>
          <p:cNvSpPr txBox="1"/>
          <p:nvPr/>
        </p:nvSpPr>
        <p:spPr>
          <a:xfrm>
            <a:off x="12359064" y="49012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8909" name="TextBox 21"/>
          <p:cNvSpPr txBox="1"/>
          <p:nvPr/>
        </p:nvSpPr>
        <p:spPr>
          <a:xfrm>
            <a:off x="12359064" y="100410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8910" name="TextBox 22"/>
          <p:cNvSpPr txBox="1"/>
          <p:nvPr/>
        </p:nvSpPr>
        <p:spPr>
          <a:xfrm>
            <a:off x="12359064" y="151808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8911" name="TextBox 23"/>
          <p:cNvSpPr txBox="1"/>
          <p:nvPr/>
        </p:nvSpPr>
        <p:spPr>
          <a:xfrm>
            <a:off x="12359064" y="2032061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8912" name="矩形 24"/>
          <p:cNvSpPr/>
          <p:nvPr/>
        </p:nvSpPr>
        <p:spPr>
          <a:xfrm>
            <a:off x="14446679" y="2565110"/>
            <a:ext cx="359906" cy="359917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8913" name="矩形 25"/>
          <p:cNvSpPr/>
          <p:nvPr/>
        </p:nvSpPr>
        <p:spPr>
          <a:xfrm>
            <a:off x="14446679" y="3134373"/>
            <a:ext cx="359906" cy="359917"/>
          </a:xfrm>
          <a:prstGeom prst="rect"/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14" name="矩形 26"/>
          <p:cNvSpPr/>
          <p:nvPr/>
        </p:nvSpPr>
        <p:spPr>
          <a:xfrm>
            <a:off x="14806581" y="3134373"/>
            <a:ext cx="359906" cy="359917"/>
          </a:xfrm>
          <a:prstGeom prst="rect"/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15" name="矩形 27"/>
          <p:cNvSpPr/>
          <p:nvPr/>
        </p:nvSpPr>
        <p:spPr>
          <a:xfrm>
            <a:off x="14446679" y="3717007"/>
            <a:ext cx="359906" cy="359917"/>
          </a:xfrm>
          <a:prstGeom prst="rect"/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16" name="矩形 28"/>
          <p:cNvSpPr/>
          <p:nvPr/>
        </p:nvSpPr>
        <p:spPr>
          <a:xfrm>
            <a:off x="14806581" y="3717007"/>
            <a:ext cx="359906" cy="359917"/>
          </a:xfrm>
          <a:prstGeom prst="rect"/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17" name="TextBox 29"/>
          <p:cNvSpPr txBox="1"/>
          <p:nvPr/>
        </p:nvSpPr>
        <p:spPr>
          <a:xfrm>
            <a:off x="12359070" y="3155817"/>
            <a:ext cx="533445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白底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8918" name="TextBox 30"/>
          <p:cNvSpPr txBox="1"/>
          <p:nvPr/>
        </p:nvSpPr>
        <p:spPr>
          <a:xfrm>
            <a:off x="12359067" y="3738451"/>
            <a:ext cx="712981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有色底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8919" name="矩形 31"/>
          <p:cNvSpPr/>
          <p:nvPr/>
        </p:nvSpPr>
        <p:spPr>
          <a:xfrm>
            <a:off x="14806581" y="4267607"/>
            <a:ext cx="359906" cy="359917"/>
          </a:xfrm>
          <a:prstGeom prst="rect"/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20" name="矩形 32"/>
          <p:cNvSpPr/>
          <p:nvPr/>
        </p:nvSpPr>
        <p:spPr>
          <a:xfrm>
            <a:off x="14446679" y="4267607"/>
            <a:ext cx="359906" cy="359917"/>
          </a:xfrm>
          <a:prstGeom prst="rect"/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8921" name="TextBox 33"/>
          <p:cNvSpPr txBox="1"/>
          <p:nvPr/>
        </p:nvSpPr>
        <p:spPr>
          <a:xfrm>
            <a:off x="12359065" y="4267604"/>
            <a:ext cx="1790199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与渐变图形搭配使用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</p:sldLayoutIdLst>
  <p:transition advClick="0"/>
  <p:txStyles>
    <p:titleStyle>
      <a:lvl1pPr algn="l" defTabSz="863410" eaLnBrk="1" hangingPunct="1" latinLnBrk="0" rtl="0">
        <a:spcBef>
          <a:spcPct val="0"/>
        </a:spcBef>
        <a:buNone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algn="l" defTabSz="863410" eaLnBrk="1" hangingPunct="1" indent="-323781" latinLnBrk="0" marL="323781" rtl="0">
        <a:spcBef>
          <a:spcPct val="20000"/>
        </a:spcBef>
        <a:buFont typeface="Arial" pitchFamily="34" charset="0"/>
        <a:buChar char="•"/>
        <a:defRPr sz="2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algn="l" defTabSz="863410" eaLnBrk="1" hangingPunct="1" indent="-269817" latinLnBrk="0" marL="701523" rtl="0">
        <a:spcBef>
          <a:spcPct val="20000"/>
        </a:spcBef>
        <a:buFont typeface="Arial" pitchFamily="34" charset="0"/>
        <a:buChar char="–"/>
        <a:defRPr sz="23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algn="l" defTabSz="863410" eaLnBrk="1" hangingPunct="1" indent="-215854" latinLnBrk="0" marL="1079266" rtl="0">
        <a:spcBef>
          <a:spcPct val="20000"/>
        </a:spcBef>
        <a:buFont typeface="Arial" pitchFamily="34" charset="0"/>
        <a:buChar char="•"/>
        <a:defRPr sz="19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algn="l" defTabSz="863410" eaLnBrk="1" hangingPunct="1" indent="-215854" latinLnBrk="0" marL="1510971" rtl="0">
        <a:spcBef>
          <a:spcPct val="20000"/>
        </a:spcBef>
        <a:buFont typeface="Arial" pitchFamily="34" charset="0"/>
        <a:buChar char="–"/>
        <a:defRPr sz="17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algn="l" defTabSz="863410" eaLnBrk="1" hangingPunct="1" indent="-215854" latinLnBrk="0" marL="1942677" rtl="0">
        <a:spcBef>
          <a:spcPct val="20000"/>
        </a:spcBef>
        <a:buFont typeface="Arial" pitchFamily="34" charset="0"/>
        <a:buChar char="»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algn="l" defTabSz="863410" eaLnBrk="1" hangingPunct="1" indent="-215854" latinLnBrk="0" marL="2374382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indent="-215854" latinLnBrk="0" marL="2806088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indent="-215854" latinLnBrk="0" marL="3237793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indent="-215854" latinLnBrk="0" marL="3669499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863410" eaLnBrk="1" hangingPunct="1" latinLnBrk="0" marL="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863410" eaLnBrk="1" hangingPunct="1" latinLnBrk="0" marL="43170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863410" eaLnBrk="1" hangingPunct="1" latinLnBrk="0" marL="86341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863410" eaLnBrk="1" hangingPunct="1" latinLnBrk="0" marL="1295116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863410" eaLnBrk="1" hangingPunct="1" latinLnBrk="0" marL="172682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863410" eaLnBrk="1" hangingPunct="1" latinLnBrk="0" marL="215853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latinLnBrk="0" marL="259023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latinLnBrk="0" marL="302194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latinLnBrk="0" marL="3453648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7" name="标题占位符 1"/>
          <p:cNvSpPr>
            <a:spLocks noGrp="1"/>
          </p:cNvSpPr>
          <p:nvPr>
            <p:ph type="title"/>
          </p:nvPr>
        </p:nvSpPr>
        <p:spPr>
          <a:xfrm>
            <a:off x="409473" y="468677"/>
            <a:ext cx="11373064" cy="1042275"/>
          </a:xfrm>
          <a:prstGeom prst="rect"/>
        </p:spPr>
        <p:txBody>
          <a:bodyPr anchor="ctr" bIns="45685" lIns="91364" rIns="91364" rtlCol="0" tIns="45685" vert="horz">
            <a:normAutofit/>
          </a:bodyPr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9128" name="文本占位符 2"/>
          <p:cNvSpPr>
            <a:spLocks noGrp="1"/>
          </p:cNvSpPr>
          <p:nvPr>
            <p:ph type="body" idx="1"/>
          </p:nvPr>
        </p:nvSpPr>
        <p:spPr>
          <a:xfrm>
            <a:off x="609447" y="1599829"/>
            <a:ext cx="10973117" cy="4526502"/>
          </a:xfrm>
          <a:prstGeom prst="rect"/>
        </p:spPr>
        <p:txBody>
          <a:bodyPr bIns="45685" lIns="91364" rIns="91364" rtlCol="0" tIns="45685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cxnSp>
        <p:nvCxnSpPr>
          <p:cNvPr id="3145741" name="直接连接符 6"/>
          <p:cNvCxnSpPr>
            <a:cxnSpLocks/>
          </p:cNvCxnSpPr>
          <p:nvPr/>
        </p:nvCxnSpPr>
        <p:spPr>
          <a:xfrm>
            <a:off x="302345" y="468675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129" name="Rectangle 5"/>
          <p:cNvSpPr>
            <a:spLocks noChangeArrowheads="1"/>
          </p:cNvSpPr>
          <p:nvPr/>
        </p:nvSpPr>
        <p:spPr bwMode="auto">
          <a:xfrm>
            <a:off x="3039732" y="6537794"/>
            <a:ext cx="271984" cy="19589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bIns="0" lIns="0" rIns="0" tIns="0"/>
          <a:p>
            <a:pPr eaLnBrk="0" hangingPunct="0">
              <a:lnSpc>
                <a:spcPct val="85000"/>
              </a:lnSpc>
            </a:pPr>
            <a:fld id="{F350CB96-EF0E-44F1-90D2-2D2DCEB1810F}" type="slidenum">
              <a:rPr altLang="zh-CN" sz="900" lang="de-DE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pPr eaLnBrk="0" hangingPunct="0">
                <a:lnSpc>
                  <a:spcPct val="85000"/>
                </a:lnSpc>
              </a:pPr>
              <a:t>‹#›</a:t>
            </a:fld>
            <a:endParaRPr altLang="zh-CN" dirty="0" sz="900" lang="en-GB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2097184" name="Picture 2" descr="C:\Users\z00124665\Desktop\图形1.wm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7" cstate="print"/>
          <a:srcRect/>
          <a:stretch>
            <a:fillRect/>
          </a:stretch>
        </p:blipFill>
        <p:spPr bwMode="auto">
          <a:xfrm>
            <a:off x="322183" y="6524440"/>
            <a:ext cx="2655196" cy="120939"/>
          </a:xfrm>
          <a:prstGeom prst="rect"/>
          <a:noFill/>
        </p:spPr>
      </p:pic>
      <p:pic>
        <p:nvPicPr>
          <p:cNvPr id="2097185" name="Picture 2" descr="E:\01 日常工作\03 品牌规范设计\公司广告源文档\HW LOGO(horizontal）11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 cstate="print"/>
          <a:srcRect/>
          <a:stretch>
            <a:fillRect/>
          </a:stretch>
        </p:blipFill>
        <p:spPr bwMode="auto">
          <a:xfrm>
            <a:off x="10615392" y="6430765"/>
            <a:ext cx="1248875" cy="302933"/>
          </a:xfrm>
          <a:prstGeom prst="rect"/>
          <a:noFill/>
        </p:spPr>
      </p:pic>
      <p:cxnSp>
        <p:nvCxnSpPr>
          <p:cNvPr id="3145742" name="直接连接符 10"/>
          <p:cNvCxnSpPr>
            <a:cxnSpLocks/>
          </p:cNvCxnSpPr>
          <p:nvPr/>
        </p:nvCxnSpPr>
        <p:spPr>
          <a:xfrm>
            <a:off x="327739" y="6371800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6" name="图片 11" descr="leading-new-ict.png"/>
          <p:cNvPicPr>
            <a:picLocks noChangeAspect="1"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432871" y="243384"/>
            <a:ext cx="1431399" cy="107975"/>
          </a:xfrm>
          <a:prstGeom prst="rect"/>
        </p:spPr>
      </p:pic>
      <p:sp>
        <p:nvSpPr>
          <p:cNvPr id="1049130" name="TextBox 12"/>
          <p:cNvSpPr txBox="1"/>
          <p:nvPr/>
        </p:nvSpPr>
        <p:spPr>
          <a:xfrm>
            <a:off x="-2902655" y="165065"/>
            <a:ext cx="2902657" cy="8812659"/>
          </a:xfrm>
          <a:prstGeom prst="rect"/>
          <a:noFill/>
        </p:spPr>
        <p:txBody>
          <a:bodyPr bIns="43175" lIns="86343" rIns="86343" rtlCol="0" tIns="43175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排版：</a:t>
            </a:r>
            <a:r>
              <a:rPr altLang="en-US" b="1" dirty="0" sz="1400" lang="zh-CN">
                <a:solidFill>
                  <a:prstClr val="white"/>
                </a:solidFill>
              </a:rPr>
              <a:t>左对齐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中文字体：</a:t>
            </a:r>
            <a:r>
              <a:rPr altLang="en-US" b="1" dirty="0" sz="1400" lang="zh-CN">
                <a:solidFill>
                  <a:prstClr val="white"/>
                </a:solidFill>
              </a:rPr>
              <a:t>微软雅黑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英文字体：</a:t>
            </a:r>
            <a:r>
              <a:rPr altLang="zh-CN" b="1" dirty="0" sz="1400" lang="en-US">
                <a:solidFill>
                  <a:prstClr val="white"/>
                </a:solidFill>
              </a:rPr>
              <a:t>Arial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正文颜色：</a:t>
            </a:r>
            <a:r>
              <a:rPr altLang="zh-CN" b="1" dirty="0" sz="1400" lang="en-US">
                <a:solidFill>
                  <a:prstClr val="white"/>
                </a:solidFill>
              </a:rPr>
              <a:t>RGB: 89;89;89    </a:t>
            </a: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标题</a:t>
            </a:r>
            <a:r>
              <a:rPr altLang="zh-CN" dirty="0" sz="1400" lang="en-US">
                <a:solidFill>
                  <a:prstClr val="white"/>
                </a:solidFill>
              </a:rPr>
              <a:t>/</a:t>
            </a:r>
            <a:r>
              <a:rPr altLang="en-US" dirty="0" sz="1400" lang="zh-CN">
                <a:solidFill>
                  <a:prstClr val="white"/>
                </a:solidFill>
              </a:rPr>
              <a:t>强调颜色</a:t>
            </a:r>
            <a:r>
              <a:rPr altLang="zh-CN" dirty="0" sz="1400" lang="en-US">
                <a:solidFill>
                  <a:prstClr val="white"/>
                </a:solidFill>
              </a:rPr>
              <a:t>: </a:t>
            </a:r>
            <a:r>
              <a:rPr altLang="zh-CN" b="1" dirty="0" sz="1400" lang="en-US">
                <a:solidFill>
                  <a:prstClr val="white"/>
                </a:solidFill>
              </a:rPr>
              <a:t>RGB: 0;0;0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分隔线条颜色： </a:t>
            </a:r>
            <a:r>
              <a:rPr altLang="zh-CN" b="1" dirty="0" sz="1400" lang="en-US">
                <a:solidFill>
                  <a:prstClr val="white"/>
                </a:solidFill>
              </a:rPr>
              <a:t>RGB: 166;166;166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分隔线条线粗： </a:t>
            </a:r>
            <a:r>
              <a:rPr altLang="zh-CN" b="1" dirty="0" sz="1400" lang="en-US">
                <a:solidFill>
                  <a:prstClr val="white"/>
                </a:solidFill>
              </a:rPr>
              <a:t>0.75</a:t>
            </a:r>
            <a:r>
              <a:rPr altLang="en-US" b="1" dirty="0" sz="1400" lang="zh-CN">
                <a:solidFill>
                  <a:prstClr val="white"/>
                </a:solidFill>
              </a:rPr>
              <a:t>磅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图形与文字搭配做底色使用，深浅搭配使用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红色仅作局部小范围点缀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渐变色只用在数据图形的展示方面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图标尺寸为三种</a:t>
            </a:r>
            <a:r>
              <a:rPr altLang="zh-CN" b="1" dirty="0" sz="1400" lang="en-US">
                <a:solidFill>
                  <a:prstClr val="white"/>
                </a:solidFill>
              </a:rPr>
              <a:t>2.4x2.4cm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1.6x1.6cm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0.9x0.9cm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图片：</a:t>
            </a:r>
            <a:r>
              <a:rPr altLang="en-US" b="1" dirty="0" sz="1400" lang="zh-CN">
                <a:solidFill>
                  <a:prstClr val="white"/>
                </a:solidFill>
              </a:rPr>
              <a:t>选择亮度高、自然化的图片；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altLang="en-US" dirty="0" sz="1400" lang="zh-CN">
              <a:solidFill>
                <a:prstClr val="white"/>
              </a:solidFill>
            </a:endParaRPr>
          </a:p>
        </p:txBody>
      </p:sp>
      <p:sp>
        <p:nvSpPr>
          <p:cNvPr id="1049131" name="矩形 13"/>
          <p:cNvSpPr/>
          <p:nvPr/>
        </p:nvSpPr>
        <p:spPr>
          <a:xfrm>
            <a:off x="14446679" y="1510956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132" name="矩形 14"/>
          <p:cNvSpPr/>
          <p:nvPr/>
        </p:nvSpPr>
        <p:spPr>
          <a:xfrm>
            <a:off x="14446679" y="981301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33" name="矩形 15"/>
          <p:cNvSpPr/>
          <p:nvPr/>
        </p:nvSpPr>
        <p:spPr>
          <a:xfrm>
            <a:off x="14446679" y="468979"/>
            <a:ext cx="359906" cy="359917"/>
          </a:xfrm>
          <a:prstGeom prst="rect"/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</a:endParaRPr>
          </a:p>
        </p:txBody>
      </p:sp>
      <p:sp>
        <p:nvSpPr>
          <p:cNvPr id="1049134" name="矩形 16"/>
          <p:cNvSpPr/>
          <p:nvPr/>
        </p:nvSpPr>
        <p:spPr>
          <a:xfrm>
            <a:off x="14806581" y="1510956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135" name="矩形 17"/>
          <p:cNvSpPr/>
          <p:nvPr/>
        </p:nvSpPr>
        <p:spPr>
          <a:xfrm>
            <a:off x="14806581" y="981301"/>
            <a:ext cx="359906" cy="359917"/>
          </a:xfrm>
          <a:prstGeom prst="rect"/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136" name="矩形 18"/>
          <p:cNvSpPr/>
          <p:nvPr/>
        </p:nvSpPr>
        <p:spPr>
          <a:xfrm>
            <a:off x="14806581" y="468677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137" name="矩形 19"/>
          <p:cNvSpPr/>
          <p:nvPr/>
        </p:nvSpPr>
        <p:spPr>
          <a:xfrm>
            <a:off x="14446679" y="2010616"/>
            <a:ext cx="359906" cy="359917"/>
          </a:xfrm>
          <a:prstGeom prst="rect"/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138" name="TextBox 20"/>
          <p:cNvSpPr txBox="1"/>
          <p:nvPr/>
        </p:nvSpPr>
        <p:spPr>
          <a:xfrm>
            <a:off x="12359064" y="49012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139" name="TextBox 21"/>
          <p:cNvSpPr txBox="1"/>
          <p:nvPr/>
        </p:nvSpPr>
        <p:spPr>
          <a:xfrm>
            <a:off x="12359064" y="100410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140" name="TextBox 22"/>
          <p:cNvSpPr txBox="1"/>
          <p:nvPr/>
        </p:nvSpPr>
        <p:spPr>
          <a:xfrm>
            <a:off x="12359064" y="151808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141" name="TextBox 23"/>
          <p:cNvSpPr txBox="1"/>
          <p:nvPr/>
        </p:nvSpPr>
        <p:spPr>
          <a:xfrm>
            <a:off x="12359064" y="2032061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142" name="矩形 24"/>
          <p:cNvSpPr/>
          <p:nvPr/>
        </p:nvSpPr>
        <p:spPr>
          <a:xfrm>
            <a:off x="14446679" y="2565110"/>
            <a:ext cx="359906" cy="359917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143" name="矩形 25"/>
          <p:cNvSpPr/>
          <p:nvPr/>
        </p:nvSpPr>
        <p:spPr>
          <a:xfrm>
            <a:off x="14446679" y="3134373"/>
            <a:ext cx="359906" cy="359917"/>
          </a:xfrm>
          <a:prstGeom prst="rect"/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44" name="矩形 26"/>
          <p:cNvSpPr/>
          <p:nvPr/>
        </p:nvSpPr>
        <p:spPr>
          <a:xfrm>
            <a:off x="14806581" y="3134373"/>
            <a:ext cx="359906" cy="359917"/>
          </a:xfrm>
          <a:prstGeom prst="rect"/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45" name="矩形 27"/>
          <p:cNvSpPr/>
          <p:nvPr/>
        </p:nvSpPr>
        <p:spPr>
          <a:xfrm>
            <a:off x="14446679" y="3717007"/>
            <a:ext cx="359906" cy="359917"/>
          </a:xfrm>
          <a:prstGeom prst="rect"/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46" name="矩形 28"/>
          <p:cNvSpPr/>
          <p:nvPr/>
        </p:nvSpPr>
        <p:spPr>
          <a:xfrm>
            <a:off x="14806581" y="3717007"/>
            <a:ext cx="359906" cy="359917"/>
          </a:xfrm>
          <a:prstGeom prst="rect"/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47" name="TextBox 29"/>
          <p:cNvSpPr txBox="1"/>
          <p:nvPr/>
        </p:nvSpPr>
        <p:spPr>
          <a:xfrm>
            <a:off x="12359070" y="3155817"/>
            <a:ext cx="533445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白底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148" name="TextBox 30"/>
          <p:cNvSpPr txBox="1"/>
          <p:nvPr/>
        </p:nvSpPr>
        <p:spPr>
          <a:xfrm>
            <a:off x="12359067" y="3738451"/>
            <a:ext cx="712981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有色底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149" name="矩形 31"/>
          <p:cNvSpPr/>
          <p:nvPr/>
        </p:nvSpPr>
        <p:spPr>
          <a:xfrm>
            <a:off x="14806581" y="4267607"/>
            <a:ext cx="359906" cy="359917"/>
          </a:xfrm>
          <a:prstGeom prst="rect"/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50" name="矩形 32"/>
          <p:cNvSpPr/>
          <p:nvPr/>
        </p:nvSpPr>
        <p:spPr>
          <a:xfrm>
            <a:off x="14446679" y="4267607"/>
            <a:ext cx="359906" cy="359917"/>
          </a:xfrm>
          <a:prstGeom prst="rect"/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151" name="TextBox 33"/>
          <p:cNvSpPr txBox="1"/>
          <p:nvPr/>
        </p:nvSpPr>
        <p:spPr>
          <a:xfrm>
            <a:off x="12359065" y="4267604"/>
            <a:ext cx="1790199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与渐变图形搭配使用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transition advClick="0"/>
  <p:txStyles>
    <p:titleStyle>
      <a:lvl1pPr algn="l" defTabSz="863410" eaLnBrk="1" hangingPunct="1" latinLnBrk="0" rtl="0">
        <a:spcBef>
          <a:spcPct val="0"/>
        </a:spcBef>
        <a:buNone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algn="l" defTabSz="863410" eaLnBrk="1" hangingPunct="1" indent="-323781" latinLnBrk="0" marL="323781" rtl="0">
        <a:spcBef>
          <a:spcPct val="20000"/>
        </a:spcBef>
        <a:buFont typeface="Arial" pitchFamily="34" charset="0"/>
        <a:buChar char="•"/>
        <a:defRPr sz="2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algn="l" defTabSz="863410" eaLnBrk="1" hangingPunct="1" indent="-269817" latinLnBrk="0" marL="701523" rtl="0">
        <a:spcBef>
          <a:spcPct val="20000"/>
        </a:spcBef>
        <a:buFont typeface="Arial" pitchFamily="34" charset="0"/>
        <a:buChar char="–"/>
        <a:defRPr sz="23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algn="l" defTabSz="863410" eaLnBrk="1" hangingPunct="1" indent="-215854" latinLnBrk="0" marL="1079266" rtl="0">
        <a:spcBef>
          <a:spcPct val="20000"/>
        </a:spcBef>
        <a:buFont typeface="Arial" pitchFamily="34" charset="0"/>
        <a:buChar char="•"/>
        <a:defRPr sz="19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algn="l" defTabSz="863410" eaLnBrk="1" hangingPunct="1" indent="-215854" latinLnBrk="0" marL="1510971" rtl="0">
        <a:spcBef>
          <a:spcPct val="20000"/>
        </a:spcBef>
        <a:buFont typeface="Arial" pitchFamily="34" charset="0"/>
        <a:buChar char="–"/>
        <a:defRPr sz="17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algn="l" defTabSz="863410" eaLnBrk="1" hangingPunct="1" indent="-215854" latinLnBrk="0" marL="1942677" rtl="0">
        <a:spcBef>
          <a:spcPct val="20000"/>
        </a:spcBef>
        <a:buFont typeface="Arial" pitchFamily="34" charset="0"/>
        <a:buChar char="»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algn="l" defTabSz="863410" eaLnBrk="1" hangingPunct="1" indent="-215854" latinLnBrk="0" marL="2374382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indent="-215854" latinLnBrk="0" marL="2806088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indent="-215854" latinLnBrk="0" marL="3237793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indent="-215854" latinLnBrk="0" marL="3669499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863410" eaLnBrk="1" hangingPunct="1" latinLnBrk="0" marL="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863410" eaLnBrk="1" hangingPunct="1" latinLnBrk="0" marL="43170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863410" eaLnBrk="1" hangingPunct="1" latinLnBrk="0" marL="86341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863410" eaLnBrk="1" hangingPunct="1" latinLnBrk="0" marL="1295116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863410" eaLnBrk="1" hangingPunct="1" latinLnBrk="0" marL="172682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863410" eaLnBrk="1" hangingPunct="1" latinLnBrk="0" marL="215853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latinLnBrk="0" marL="259023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latinLnBrk="0" marL="302194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latinLnBrk="0" marL="3453648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标题占位符 1"/>
          <p:cNvSpPr>
            <a:spLocks noGrp="1"/>
          </p:cNvSpPr>
          <p:nvPr>
            <p:ph type="title"/>
          </p:nvPr>
        </p:nvSpPr>
        <p:spPr>
          <a:xfrm>
            <a:off x="409473" y="468677"/>
            <a:ext cx="11373064" cy="1042275"/>
          </a:xfrm>
          <a:prstGeom prst="rect"/>
        </p:spPr>
        <p:txBody>
          <a:bodyPr anchor="ctr" bIns="45685" lIns="91364" rIns="91364" rtlCol="0" tIns="45685" vert="horz">
            <a:normAutofit/>
          </a:bodyPr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8999" name="文本占位符 2"/>
          <p:cNvSpPr>
            <a:spLocks noGrp="1"/>
          </p:cNvSpPr>
          <p:nvPr>
            <p:ph type="body" idx="1"/>
          </p:nvPr>
        </p:nvSpPr>
        <p:spPr>
          <a:xfrm>
            <a:off x="609447" y="1599829"/>
            <a:ext cx="10973117" cy="4526502"/>
          </a:xfrm>
          <a:prstGeom prst="rect"/>
        </p:spPr>
        <p:txBody>
          <a:bodyPr bIns="45685" lIns="91364" rIns="91364" rtlCol="0" tIns="45685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cxnSp>
        <p:nvCxnSpPr>
          <p:cNvPr id="3145737" name="直接连接符 6"/>
          <p:cNvCxnSpPr>
            <a:cxnSpLocks/>
          </p:cNvCxnSpPr>
          <p:nvPr/>
        </p:nvCxnSpPr>
        <p:spPr>
          <a:xfrm>
            <a:off x="302345" y="468675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00" name="Rectangle 5"/>
          <p:cNvSpPr>
            <a:spLocks noChangeArrowheads="1"/>
          </p:cNvSpPr>
          <p:nvPr/>
        </p:nvSpPr>
        <p:spPr bwMode="auto">
          <a:xfrm>
            <a:off x="3039732" y="6537794"/>
            <a:ext cx="271984" cy="19589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bIns="0" lIns="0" rIns="0" tIns="0"/>
          <a:p>
            <a:pPr eaLnBrk="0" hangingPunct="0">
              <a:lnSpc>
                <a:spcPct val="85000"/>
              </a:lnSpc>
            </a:pPr>
            <a:fld id="{F350CB96-EF0E-44F1-90D2-2D2DCEB1810F}" type="slidenum">
              <a:rPr altLang="zh-CN" sz="900" lang="de-DE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pPr eaLnBrk="0" hangingPunct="0">
                <a:lnSpc>
                  <a:spcPct val="85000"/>
                </a:lnSpc>
              </a:pPr>
              <a:t>‹#›</a:t>
            </a:fld>
            <a:endParaRPr altLang="zh-CN" dirty="0" sz="900" lang="en-GB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2097177" name="Picture 2" descr="C:\Users\z00124665\Desktop\图形1.wm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7" cstate="print"/>
          <a:srcRect/>
          <a:stretch>
            <a:fillRect/>
          </a:stretch>
        </p:blipFill>
        <p:spPr bwMode="auto">
          <a:xfrm>
            <a:off x="322183" y="6524440"/>
            <a:ext cx="2655196" cy="120939"/>
          </a:xfrm>
          <a:prstGeom prst="rect"/>
          <a:noFill/>
        </p:spPr>
      </p:pic>
      <p:pic>
        <p:nvPicPr>
          <p:cNvPr id="2097178" name="Picture 2" descr="E:\01 日常工作\03 品牌规范设计\公司广告源文档\HW LOGO(horizontal）11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 cstate="print"/>
          <a:srcRect/>
          <a:stretch>
            <a:fillRect/>
          </a:stretch>
        </p:blipFill>
        <p:spPr bwMode="auto">
          <a:xfrm>
            <a:off x="10615392" y="6430765"/>
            <a:ext cx="1248875" cy="302933"/>
          </a:xfrm>
          <a:prstGeom prst="rect"/>
          <a:noFill/>
        </p:spPr>
      </p:pic>
      <p:cxnSp>
        <p:nvCxnSpPr>
          <p:cNvPr id="3145738" name="直接连接符 10"/>
          <p:cNvCxnSpPr>
            <a:cxnSpLocks/>
          </p:cNvCxnSpPr>
          <p:nvPr/>
        </p:nvCxnSpPr>
        <p:spPr>
          <a:xfrm>
            <a:off x="327739" y="6371800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9" name="图片 11" descr="leading-new-ict.png"/>
          <p:cNvPicPr>
            <a:picLocks noChangeAspect="1"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432871" y="243384"/>
            <a:ext cx="1431399" cy="107975"/>
          </a:xfrm>
          <a:prstGeom prst="rect"/>
        </p:spPr>
      </p:pic>
      <p:sp>
        <p:nvSpPr>
          <p:cNvPr id="1049001" name="TextBox 12"/>
          <p:cNvSpPr txBox="1"/>
          <p:nvPr/>
        </p:nvSpPr>
        <p:spPr>
          <a:xfrm>
            <a:off x="-2902655" y="165065"/>
            <a:ext cx="2902657" cy="8166328"/>
          </a:xfrm>
          <a:prstGeom prst="rect"/>
          <a:noFill/>
        </p:spPr>
        <p:txBody>
          <a:bodyPr bIns="43175" lIns="86343" rIns="86343" rtlCol="0" tIns="43175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排版：</a:t>
            </a:r>
            <a:r>
              <a:rPr altLang="en-US" b="1" dirty="0" sz="1400" lang="zh-CN">
                <a:solidFill>
                  <a:prstClr val="white"/>
                </a:solidFill>
              </a:rPr>
              <a:t>左对齐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中文字体：</a:t>
            </a:r>
            <a:r>
              <a:rPr altLang="en-US" b="1" dirty="0" sz="1400" lang="zh-CN">
                <a:solidFill>
                  <a:prstClr val="white"/>
                </a:solidFill>
              </a:rPr>
              <a:t>微软雅黑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英文字体：</a:t>
            </a:r>
            <a:r>
              <a:rPr altLang="zh-CN" b="1" dirty="0" sz="1400" lang="en-US">
                <a:solidFill>
                  <a:prstClr val="white"/>
                </a:solidFill>
              </a:rPr>
              <a:t>Arial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正文颜色：</a:t>
            </a:r>
            <a:r>
              <a:rPr altLang="zh-CN" b="1" dirty="0" sz="1400" lang="en-US">
                <a:solidFill>
                  <a:prstClr val="white"/>
                </a:solidFill>
              </a:rPr>
              <a:t>RGB: 89;89;89    </a:t>
            </a: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标题</a:t>
            </a:r>
            <a:r>
              <a:rPr altLang="zh-CN" dirty="0" sz="1400" lang="en-US">
                <a:solidFill>
                  <a:prstClr val="white"/>
                </a:solidFill>
              </a:rPr>
              <a:t>/</a:t>
            </a:r>
            <a:r>
              <a:rPr altLang="en-US" dirty="0" sz="1400" lang="zh-CN">
                <a:solidFill>
                  <a:prstClr val="white"/>
                </a:solidFill>
              </a:rPr>
              <a:t>强调颜色</a:t>
            </a:r>
            <a:r>
              <a:rPr altLang="zh-CN" dirty="0" sz="1400" lang="en-US">
                <a:solidFill>
                  <a:prstClr val="white"/>
                </a:solidFill>
              </a:rPr>
              <a:t>: </a:t>
            </a:r>
            <a:r>
              <a:rPr altLang="zh-CN" b="1" dirty="0" sz="1400" lang="en-US">
                <a:solidFill>
                  <a:prstClr val="white"/>
                </a:solidFill>
              </a:rPr>
              <a:t>RGB: 0;0;0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分隔线条颜色： </a:t>
            </a:r>
            <a:r>
              <a:rPr altLang="zh-CN" b="1" dirty="0" sz="1400" lang="en-US">
                <a:solidFill>
                  <a:prstClr val="white"/>
                </a:solidFill>
              </a:rPr>
              <a:t>RGB: 166;166;166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分隔线条线粗： </a:t>
            </a:r>
            <a:r>
              <a:rPr altLang="zh-CN" b="1" dirty="0" sz="1400" lang="en-US">
                <a:solidFill>
                  <a:prstClr val="white"/>
                </a:solidFill>
              </a:rPr>
              <a:t>0.75</a:t>
            </a:r>
            <a:r>
              <a:rPr altLang="en-US" b="1" dirty="0" sz="1400" lang="zh-CN">
                <a:solidFill>
                  <a:prstClr val="white"/>
                </a:solidFill>
              </a:rPr>
              <a:t>磅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图形与文字搭配做底色使用，深浅搭配使用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红色仅作局部小范围点缀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渐变色只用在数据图形的展示方面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图标尺寸为三种</a:t>
            </a:r>
            <a:r>
              <a:rPr altLang="zh-CN" b="1" dirty="0" sz="1400" lang="en-US">
                <a:solidFill>
                  <a:prstClr val="white"/>
                </a:solidFill>
              </a:rPr>
              <a:t>2.4x2.4cm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1.6x1.6cm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0.9x0.9cm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图片：</a:t>
            </a:r>
            <a:r>
              <a:rPr altLang="en-US" b="1" dirty="0" sz="1400" lang="zh-CN">
                <a:solidFill>
                  <a:prstClr val="white"/>
                </a:solidFill>
              </a:rPr>
              <a:t>选择亮度高、自然化的图片；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altLang="en-US" dirty="0" sz="1400" lang="zh-CN">
              <a:solidFill>
                <a:prstClr val="white"/>
              </a:solidFill>
            </a:endParaRPr>
          </a:p>
        </p:txBody>
      </p:sp>
      <p:sp>
        <p:nvSpPr>
          <p:cNvPr id="1049002" name="矩形 13"/>
          <p:cNvSpPr/>
          <p:nvPr/>
        </p:nvSpPr>
        <p:spPr>
          <a:xfrm>
            <a:off x="14446679" y="1510956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003" name="矩形 14"/>
          <p:cNvSpPr/>
          <p:nvPr/>
        </p:nvSpPr>
        <p:spPr>
          <a:xfrm>
            <a:off x="14446679" y="981301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04" name="矩形 15"/>
          <p:cNvSpPr/>
          <p:nvPr/>
        </p:nvSpPr>
        <p:spPr>
          <a:xfrm>
            <a:off x="14446679" y="468979"/>
            <a:ext cx="359906" cy="359917"/>
          </a:xfrm>
          <a:prstGeom prst="rect"/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</a:endParaRPr>
          </a:p>
        </p:txBody>
      </p:sp>
      <p:sp>
        <p:nvSpPr>
          <p:cNvPr id="1049005" name="矩形 16"/>
          <p:cNvSpPr/>
          <p:nvPr/>
        </p:nvSpPr>
        <p:spPr>
          <a:xfrm>
            <a:off x="14806581" y="1510956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006" name="矩形 17"/>
          <p:cNvSpPr/>
          <p:nvPr/>
        </p:nvSpPr>
        <p:spPr>
          <a:xfrm>
            <a:off x="14806581" y="981301"/>
            <a:ext cx="359906" cy="359917"/>
          </a:xfrm>
          <a:prstGeom prst="rect"/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007" name="矩形 18"/>
          <p:cNvSpPr/>
          <p:nvPr/>
        </p:nvSpPr>
        <p:spPr>
          <a:xfrm>
            <a:off x="14806581" y="468677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008" name="矩形 19"/>
          <p:cNvSpPr/>
          <p:nvPr/>
        </p:nvSpPr>
        <p:spPr>
          <a:xfrm>
            <a:off x="14446679" y="2010616"/>
            <a:ext cx="359906" cy="359917"/>
          </a:xfrm>
          <a:prstGeom prst="rect"/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009" name="TextBox 20"/>
          <p:cNvSpPr txBox="1"/>
          <p:nvPr/>
        </p:nvSpPr>
        <p:spPr>
          <a:xfrm>
            <a:off x="12359064" y="49012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10" name="TextBox 21"/>
          <p:cNvSpPr txBox="1"/>
          <p:nvPr/>
        </p:nvSpPr>
        <p:spPr>
          <a:xfrm>
            <a:off x="12359064" y="100410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11" name="TextBox 22"/>
          <p:cNvSpPr txBox="1"/>
          <p:nvPr/>
        </p:nvSpPr>
        <p:spPr>
          <a:xfrm>
            <a:off x="12359064" y="151808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12" name="TextBox 23"/>
          <p:cNvSpPr txBox="1"/>
          <p:nvPr/>
        </p:nvSpPr>
        <p:spPr>
          <a:xfrm>
            <a:off x="12359064" y="2032061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13" name="矩形 24"/>
          <p:cNvSpPr/>
          <p:nvPr/>
        </p:nvSpPr>
        <p:spPr>
          <a:xfrm>
            <a:off x="14446679" y="2565110"/>
            <a:ext cx="359906" cy="359917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014" name="矩形 25"/>
          <p:cNvSpPr/>
          <p:nvPr/>
        </p:nvSpPr>
        <p:spPr>
          <a:xfrm>
            <a:off x="14446679" y="3134373"/>
            <a:ext cx="359906" cy="359917"/>
          </a:xfrm>
          <a:prstGeom prst="rect"/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15" name="矩形 26"/>
          <p:cNvSpPr/>
          <p:nvPr/>
        </p:nvSpPr>
        <p:spPr>
          <a:xfrm>
            <a:off x="14806581" y="3134373"/>
            <a:ext cx="359906" cy="359917"/>
          </a:xfrm>
          <a:prstGeom prst="rect"/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16" name="矩形 27"/>
          <p:cNvSpPr/>
          <p:nvPr/>
        </p:nvSpPr>
        <p:spPr>
          <a:xfrm>
            <a:off x="14446679" y="3717007"/>
            <a:ext cx="359906" cy="359917"/>
          </a:xfrm>
          <a:prstGeom prst="rect"/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17" name="矩形 28"/>
          <p:cNvSpPr/>
          <p:nvPr/>
        </p:nvSpPr>
        <p:spPr>
          <a:xfrm>
            <a:off x="14806581" y="3717007"/>
            <a:ext cx="359906" cy="359917"/>
          </a:xfrm>
          <a:prstGeom prst="rect"/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18" name="TextBox 29"/>
          <p:cNvSpPr txBox="1"/>
          <p:nvPr/>
        </p:nvSpPr>
        <p:spPr>
          <a:xfrm>
            <a:off x="12359070" y="3155817"/>
            <a:ext cx="533445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白底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19" name="TextBox 30"/>
          <p:cNvSpPr txBox="1"/>
          <p:nvPr/>
        </p:nvSpPr>
        <p:spPr>
          <a:xfrm>
            <a:off x="12359067" y="3738451"/>
            <a:ext cx="712981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有色底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20" name="矩形 31"/>
          <p:cNvSpPr/>
          <p:nvPr/>
        </p:nvSpPr>
        <p:spPr>
          <a:xfrm>
            <a:off x="14806581" y="4267607"/>
            <a:ext cx="359906" cy="359917"/>
          </a:xfrm>
          <a:prstGeom prst="rect"/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21" name="矩形 32"/>
          <p:cNvSpPr/>
          <p:nvPr/>
        </p:nvSpPr>
        <p:spPr>
          <a:xfrm>
            <a:off x="14446679" y="4267607"/>
            <a:ext cx="359906" cy="359917"/>
          </a:xfrm>
          <a:prstGeom prst="rect"/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22" name="TextBox 33"/>
          <p:cNvSpPr txBox="1"/>
          <p:nvPr/>
        </p:nvSpPr>
        <p:spPr>
          <a:xfrm>
            <a:off x="12359065" y="4267604"/>
            <a:ext cx="1790199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与渐变图形搭配使用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 advClick="0"/>
  <p:txStyles>
    <p:titleStyle>
      <a:lvl1pPr algn="l" defTabSz="863410" eaLnBrk="1" hangingPunct="1" latinLnBrk="0" rtl="0">
        <a:spcBef>
          <a:spcPct val="0"/>
        </a:spcBef>
        <a:buNone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algn="l" defTabSz="863410" eaLnBrk="1" hangingPunct="1" indent="-323781" latinLnBrk="0" marL="323781" rtl="0">
        <a:spcBef>
          <a:spcPct val="20000"/>
        </a:spcBef>
        <a:buFont typeface="Arial" pitchFamily="34" charset="0"/>
        <a:buChar char="•"/>
        <a:defRPr sz="2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algn="l" defTabSz="863410" eaLnBrk="1" hangingPunct="1" indent="-269817" latinLnBrk="0" marL="701523" rtl="0">
        <a:spcBef>
          <a:spcPct val="20000"/>
        </a:spcBef>
        <a:buFont typeface="Arial" pitchFamily="34" charset="0"/>
        <a:buChar char="–"/>
        <a:defRPr sz="23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algn="l" defTabSz="863410" eaLnBrk="1" hangingPunct="1" indent="-215854" latinLnBrk="0" marL="1079266" rtl="0">
        <a:spcBef>
          <a:spcPct val="20000"/>
        </a:spcBef>
        <a:buFont typeface="Arial" pitchFamily="34" charset="0"/>
        <a:buChar char="•"/>
        <a:defRPr sz="19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algn="l" defTabSz="863410" eaLnBrk="1" hangingPunct="1" indent="-215854" latinLnBrk="0" marL="1510971" rtl="0">
        <a:spcBef>
          <a:spcPct val="20000"/>
        </a:spcBef>
        <a:buFont typeface="Arial" pitchFamily="34" charset="0"/>
        <a:buChar char="–"/>
        <a:defRPr sz="17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algn="l" defTabSz="863410" eaLnBrk="1" hangingPunct="1" indent="-215854" latinLnBrk="0" marL="1942677" rtl="0">
        <a:spcBef>
          <a:spcPct val="20000"/>
        </a:spcBef>
        <a:buFont typeface="Arial" pitchFamily="34" charset="0"/>
        <a:buChar char="»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algn="l" defTabSz="863410" eaLnBrk="1" hangingPunct="1" indent="-215854" latinLnBrk="0" marL="2374382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indent="-215854" latinLnBrk="0" marL="2806088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indent="-215854" latinLnBrk="0" marL="3237793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indent="-215854" latinLnBrk="0" marL="3669499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863410" eaLnBrk="1" hangingPunct="1" latinLnBrk="0" marL="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863410" eaLnBrk="1" hangingPunct="1" latinLnBrk="0" marL="43170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863410" eaLnBrk="1" hangingPunct="1" latinLnBrk="0" marL="86341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863410" eaLnBrk="1" hangingPunct="1" latinLnBrk="0" marL="1295116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863410" eaLnBrk="1" hangingPunct="1" latinLnBrk="0" marL="172682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863410" eaLnBrk="1" hangingPunct="1" latinLnBrk="0" marL="215853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latinLnBrk="0" marL="259023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latinLnBrk="0" marL="302194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latinLnBrk="0" marL="3453648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标题占位符 1"/>
          <p:cNvSpPr>
            <a:spLocks noGrp="1"/>
          </p:cNvSpPr>
          <p:nvPr>
            <p:ph type="title"/>
          </p:nvPr>
        </p:nvSpPr>
        <p:spPr>
          <a:xfrm>
            <a:off x="409473" y="468677"/>
            <a:ext cx="11373064" cy="1042275"/>
          </a:xfrm>
          <a:prstGeom prst="rect"/>
        </p:spPr>
        <p:txBody>
          <a:bodyPr anchor="ctr" bIns="45685" lIns="91364" rIns="91364" rtlCol="0" tIns="45685" vert="horz">
            <a:normAutofit/>
          </a:bodyPr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9034" name="文本占位符 2"/>
          <p:cNvSpPr>
            <a:spLocks noGrp="1"/>
          </p:cNvSpPr>
          <p:nvPr>
            <p:ph type="body" idx="1"/>
          </p:nvPr>
        </p:nvSpPr>
        <p:spPr>
          <a:xfrm>
            <a:off x="609447" y="1599829"/>
            <a:ext cx="10973117" cy="4526502"/>
          </a:xfrm>
          <a:prstGeom prst="rect"/>
        </p:spPr>
        <p:txBody>
          <a:bodyPr bIns="45685" lIns="91364" rIns="91364" rtlCol="0" tIns="45685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cxnSp>
        <p:nvCxnSpPr>
          <p:cNvPr id="3145739" name="直接连接符 6"/>
          <p:cNvCxnSpPr>
            <a:cxnSpLocks/>
          </p:cNvCxnSpPr>
          <p:nvPr/>
        </p:nvCxnSpPr>
        <p:spPr>
          <a:xfrm>
            <a:off x="302345" y="468675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35" name="Rectangle 5"/>
          <p:cNvSpPr>
            <a:spLocks noChangeArrowheads="1"/>
          </p:cNvSpPr>
          <p:nvPr/>
        </p:nvSpPr>
        <p:spPr bwMode="auto">
          <a:xfrm>
            <a:off x="3039732" y="6537794"/>
            <a:ext cx="271984" cy="19589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bIns="0" lIns="0" rIns="0" tIns="0"/>
          <a:p>
            <a:pPr eaLnBrk="0" hangingPunct="0">
              <a:lnSpc>
                <a:spcPct val="85000"/>
              </a:lnSpc>
            </a:pPr>
            <a:fld id="{F350CB96-EF0E-44F1-90D2-2D2DCEB1810F}" type="slidenum">
              <a:rPr altLang="zh-CN" sz="900" lang="de-DE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pPr eaLnBrk="0" hangingPunct="0">
                <a:lnSpc>
                  <a:spcPct val="85000"/>
                </a:lnSpc>
              </a:pPr>
              <a:t>‹#›</a:t>
            </a:fld>
            <a:endParaRPr altLang="zh-CN" dirty="0" sz="900" lang="en-GB">
              <a:solidFill>
                <a:prstClr val="white">
                  <a:lumMod val="65000"/>
                </a:prstClr>
              </a:solidFill>
              <a:latin typeface="Calibri"/>
            </a:endParaRPr>
          </a:p>
        </p:txBody>
      </p:sp>
      <p:pic>
        <p:nvPicPr>
          <p:cNvPr id="2097180" name="Picture 2" descr="C:\Users\z00124665\Desktop\图形1.wmf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7" cstate="print"/>
          <a:srcRect/>
          <a:stretch>
            <a:fillRect/>
          </a:stretch>
        </p:blipFill>
        <p:spPr bwMode="auto">
          <a:xfrm>
            <a:off x="322183" y="6524440"/>
            <a:ext cx="2655196" cy="120939"/>
          </a:xfrm>
          <a:prstGeom prst="rect"/>
          <a:noFill/>
        </p:spPr>
      </p:pic>
      <p:pic>
        <p:nvPicPr>
          <p:cNvPr id="2097181" name="Picture 2" descr="E:\01 日常工作\03 品牌规范设计\公司广告源文档\HW LOGO(horizontal）111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8" cstate="print"/>
          <a:srcRect/>
          <a:stretch>
            <a:fillRect/>
          </a:stretch>
        </p:blipFill>
        <p:spPr bwMode="auto">
          <a:xfrm>
            <a:off x="10615392" y="6430765"/>
            <a:ext cx="1248875" cy="302933"/>
          </a:xfrm>
          <a:prstGeom prst="rect"/>
          <a:noFill/>
        </p:spPr>
      </p:pic>
      <p:cxnSp>
        <p:nvCxnSpPr>
          <p:cNvPr id="3145740" name="直接连接符 10"/>
          <p:cNvCxnSpPr>
            <a:cxnSpLocks/>
          </p:cNvCxnSpPr>
          <p:nvPr/>
        </p:nvCxnSpPr>
        <p:spPr>
          <a:xfrm>
            <a:off x="327739" y="6371800"/>
            <a:ext cx="11536533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2" name="图片 11" descr="leading-new-ict.png"/>
          <p:cNvPicPr>
            <a:picLocks noChangeAspect="1"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10432871" y="243384"/>
            <a:ext cx="1431399" cy="107975"/>
          </a:xfrm>
          <a:prstGeom prst="rect"/>
        </p:spPr>
      </p:pic>
      <p:sp>
        <p:nvSpPr>
          <p:cNvPr id="1049036" name="TextBox 12"/>
          <p:cNvSpPr txBox="1"/>
          <p:nvPr/>
        </p:nvSpPr>
        <p:spPr>
          <a:xfrm>
            <a:off x="-2902655" y="165065"/>
            <a:ext cx="2902657" cy="8166328"/>
          </a:xfrm>
          <a:prstGeom prst="rect"/>
          <a:noFill/>
        </p:spPr>
        <p:txBody>
          <a:bodyPr bIns="43175" lIns="86343" rIns="86343" rtlCol="0" tIns="43175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排版：</a:t>
            </a:r>
            <a:r>
              <a:rPr altLang="en-US" b="1" dirty="0" sz="1400" lang="zh-CN">
                <a:solidFill>
                  <a:prstClr val="white"/>
                </a:solidFill>
              </a:rPr>
              <a:t>左对齐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中文字体：</a:t>
            </a:r>
            <a:r>
              <a:rPr altLang="en-US" b="1" dirty="0" sz="1400" lang="zh-CN">
                <a:solidFill>
                  <a:prstClr val="white"/>
                </a:solidFill>
              </a:rPr>
              <a:t>微软雅黑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英文字体：</a:t>
            </a:r>
            <a:r>
              <a:rPr altLang="zh-CN" b="1" dirty="0" sz="1400" lang="en-US">
                <a:solidFill>
                  <a:prstClr val="white"/>
                </a:solidFill>
              </a:rPr>
              <a:t>Arial</a:t>
            </a: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正文颜色：</a:t>
            </a:r>
            <a:r>
              <a:rPr altLang="zh-CN" b="1" dirty="0" sz="1400" lang="en-US">
                <a:solidFill>
                  <a:prstClr val="white"/>
                </a:solidFill>
              </a:rPr>
              <a:t>RGB: 89;89;89    </a:t>
            </a:r>
          </a:p>
          <a:p>
            <a:pPr>
              <a:lnSpc>
                <a:spcPct val="150000"/>
              </a:lnSpc>
            </a:pPr>
            <a:r>
              <a:rPr altLang="en-US" dirty="0" sz="1400" lang="zh-CN">
                <a:solidFill>
                  <a:prstClr val="white"/>
                </a:solidFill>
              </a:rPr>
              <a:t>标题</a:t>
            </a:r>
            <a:r>
              <a:rPr altLang="zh-CN" dirty="0" sz="1400" lang="en-US">
                <a:solidFill>
                  <a:prstClr val="white"/>
                </a:solidFill>
              </a:rPr>
              <a:t>/</a:t>
            </a:r>
            <a:r>
              <a:rPr altLang="en-US" dirty="0" sz="1400" lang="zh-CN">
                <a:solidFill>
                  <a:prstClr val="white"/>
                </a:solidFill>
              </a:rPr>
              <a:t>强调颜色</a:t>
            </a:r>
            <a:r>
              <a:rPr altLang="zh-CN" dirty="0" sz="1400" lang="en-US">
                <a:solidFill>
                  <a:prstClr val="white"/>
                </a:solidFill>
              </a:rPr>
              <a:t>: </a:t>
            </a:r>
            <a:r>
              <a:rPr altLang="zh-CN" b="1" dirty="0" sz="1400" lang="en-US">
                <a:solidFill>
                  <a:prstClr val="white"/>
                </a:solidFill>
              </a:rPr>
              <a:t>RGB: 0;0;0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分隔线条颜色： </a:t>
            </a:r>
            <a:r>
              <a:rPr altLang="zh-CN" b="1" dirty="0" sz="1400" lang="en-US">
                <a:solidFill>
                  <a:prstClr val="white"/>
                </a:solidFill>
              </a:rPr>
              <a:t>RGB: 166;166;166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分隔线条线粗： </a:t>
            </a:r>
            <a:r>
              <a:rPr altLang="zh-CN" b="1" dirty="0" sz="1400" lang="en-US">
                <a:solidFill>
                  <a:prstClr val="white"/>
                </a:solidFill>
              </a:rPr>
              <a:t>0.75</a:t>
            </a:r>
            <a:r>
              <a:rPr altLang="en-US" b="1" dirty="0" sz="1400" lang="zh-CN">
                <a:solidFill>
                  <a:prstClr val="white"/>
                </a:solidFill>
              </a:rPr>
              <a:t>磅</a:t>
            </a:r>
            <a:endParaRPr altLang="zh-CN" b="1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图形与文字搭配做底色使用，深浅搭配使用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红色仅作局部小范围点缀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渐变色只用在数据图形的展示方面</a:t>
            </a: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图标尺寸为三种</a:t>
            </a:r>
            <a:r>
              <a:rPr altLang="zh-CN" b="1" dirty="0" sz="1400" lang="en-US">
                <a:solidFill>
                  <a:prstClr val="white"/>
                </a:solidFill>
              </a:rPr>
              <a:t>2.4x2.4cm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1.6x1.6cm</a:t>
            </a:r>
            <a:r>
              <a:rPr altLang="en-US" b="1" dirty="0" sz="1400" lang="zh-CN">
                <a:solidFill>
                  <a:prstClr val="white"/>
                </a:solidFill>
              </a:rPr>
              <a:t>，</a:t>
            </a:r>
            <a:r>
              <a:rPr altLang="zh-CN" b="1" dirty="0" sz="1400" lang="en-US">
                <a:solidFill>
                  <a:prstClr val="white"/>
                </a:solidFill>
              </a:rPr>
              <a:t>0.9x0.9cm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sz="1400" lang="zh-CN">
                <a:solidFill>
                  <a:prstClr val="white"/>
                </a:solidFill>
              </a:rPr>
              <a:t>图片：</a:t>
            </a:r>
            <a:r>
              <a:rPr altLang="en-US" b="1" dirty="0" sz="1400" lang="zh-CN">
                <a:solidFill>
                  <a:prstClr val="white"/>
                </a:solidFill>
              </a:rPr>
              <a:t>选择亮度高、自然化的图片；</a:t>
            </a: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en-US" dirty="0" sz="1400" lang="zh-CN">
              <a:solidFill>
                <a:prstClr val="white"/>
              </a:solidFill>
            </a:endParaRPr>
          </a:p>
          <a:p>
            <a:pPr defTabSz="1151446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altLang="zh-CN" dirty="0" sz="1400" lang="en-US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altLang="en-US" dirty="0" sz="1400" lang="zh-CN">
              <a:solidFill>
                <a:prstClr val="white"/>
              </a:solidFill>
            </a:endParaRPr>
          </a:p>
        </p:txBody>
      </p:sp>
      <p:sp>
        <p:nvSpPr>
          <p:cNvPr id="1049037" name="矩形 13"/>
          <p:cNvSpPr/>
          <p:nvPr/>
        </p:nvSpPr>
        <p:spPr>
          <a:xfrm>
            <a:off x="14446679" y="1510956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038" name="矩形 14"/>
          <p:cNvSpPr/>
          <p:nvPr/>
        </p:nvSpPr>
        <p:spPr>
          <a:xfrm>
            <a:off x="14446679" y="981301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39" name="矩形 15"/>
          <p:cNvSpPr/>
          <p:nvPr/>
        </p:nvSpPr>
        <p:spPr>
          <a:xfrm>
            <a:off x="14446679" y="468979"/>
            <a:ext cx="359906" cy="359917"/>
          </a:xfrm>
          <a:prstGeom prst="rect"/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</a:endParaRPr>
          </a:p>
        </p:txBody>
      </p:sp>
      <p:sp>
        <p:nvSpPr>
          <p:cNvPr id="1049040" name="矩形 16"/>
          <p:cNvSpPr/>
          <p:nvPr/>
        </p:nvSpPr>
        <p:spPr>
          <a:xfrm>
            <a:off x="14806581" y="1510956"/>
            <a:ext cx="359906" cy="359917"/>
          </a:xfrm>
          <a:prstGeom prst="rect"/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041" name="矩形 17"/>
          <p:cNvSpPr/>
          <p:nvPr/>
        </p:nvSpPr>
        <p:spPr>
          <a:xfrm>
            <a:off x="14806581" y="981301"/>
            <a:ext cx="359906" cy="359917"/>
          </a:xfrm>
          <a:prstGeom prst="rect"/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042" name="矩形 18"/>
          <p:cNvSpPr/>
          <p:nvPr/>
        </p:nvSpPr>
        <p:spPr>
          <a:xfrm>
            <a:off x="14806581" y="468677"/>
            <a:ext cx="359906" cy="359917"/>
          </a:xfrm>
          <a:prstGeom prst="rect"/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sym typeface="Arial"/>
            </a:endParaRPr>
          </a:p>
        </p:txBody>
      </p:sp>
      <p:sp>
        <p:nvSpPr>
          <p:cNvPr id="1049043" name="矩形 19"/>
          <p:cNvSpPr/>
          <p:nvPr/>
        </p:nvSpPr>
        <p:spPr>
          <a:xfrm>
            <a:off x="14446679" y="2010616"/>
            <a:ext cx="359906" cy="359917"/>
          </a:xfrm>
          <a:prstGeom prst="rect"/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044" name="TextBox 20"/>
          <p:cNvSpPr txBox="1"/>
          <p:nvPr/>
        </p:nvSpPr>
        <p:spPr>
          <a:xfrm>
            <a:off x="12359064" y="49012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45" name="TextBox 21"/>
          <p:cNvSpPr txBox="1"/>
          <p:nvPr/>
        </p:nvSpPr>
        <p:spPr>
          <a:xfrm>
            <a:off x="12359064" y="100410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46" name="TextBox 22"/>
          <p:cNvSpPr txBox="1"/>
          <p:nvPr/>
        </p:nvSpPr>
        <p:spPr>
          <a:xfrm>
            <a:off x="12359064" y="1518082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图标底色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47" name="TextBox 23"/>
          <p:cNvSpPr txBox="1"/>
          <p:nvPr/>
        </p:nvSpPr>
        <p:spPr>
          <a:xfrm>
            <a:off x="12359064" y="2032061"/>
            <a:ext cx="892518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文字底色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48" name="矩形 24"/>
          <p:cNvSpPr/>
          <p:nvPr/>
        </p:nvSpPr>
        <p:spPr>
          <a:xfrm>
            <a:off x="14446679" y="2565110"/>
            <a:ext cx="359906" cy="359917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 fontAlgn="ctr" indent="-215854">
              <a:buClr>
                <a:srgbClr val="990000"/>
              </a:buClr>
              <a:buSzPct val="60000"/>
            </a:pPr>
            <a:endParaRPr altLang="en-US" dirty="0" sz="1800" lang="zh-CN">
              <a:solidFill>
                <a:prstClr val="white"/>
              </a:solidFill>
              <a:latin typeface="宋体" panose="02010600030101010101" pitchFamily="2" charset="-122"/>
              <a:sym typeface="Arial"/>
            </a:endParaRPr>
          </a:p>
        </p:txBody>
      </p:sp>
      <p:sp>
        <p:nvSpPr>
          <p:cNvPr id="1049049" name="矩形 25"/>
          <p:cNvSpPr/>
          <p:nvPr/>
        </p:nvSpPr>
        <p:spPr>
          <a:xfrm>
            <a:off x="14446679" y="3134373"/>
            <a:ext cx="359906" cy="359917"/>
          </a:xfrm>
          <a:prstGeom prst="rect"/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50" name="矩形 26"/>
          <p:cNvSpPr/>
          <p:nvPr/>
        </p:nvSpPr>
        <p:spPr>
          <a:xfrm>
            <a:off x="14806581" y="3134373"/>
            <a:ext cx="359906" cy="359917"/>
          </a:xfrm>
          <a:prstGeom prst="rect"/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51" name="矩形 27"/>
          <p:cNvSpPr/>
          <p:nvPr/>
        </p:nvSpPr>
        <p:spPr>
          <a:xfrm>
            <a:off x="14446679" y="3717007"/>
            <a:ext cx="359906" cy="359917"/>
          </a:xfrm>
          <a:prstGeom prst="rect"/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52" name="矩形 28"/>
          <p:cNvSpPr/>
          <p:nvPr/>
        </p:nvSpPr>
        <p:spPr>
          <a:xfrm>
            <a:off x="14806581" y="3717007"/>
            <a:ext cx="359906" cy="359917"/>
          </a:xfrm>
          <a:prstGeom prst="rect"/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53" name="TextBox 29"/>
          <p:cNvSpPr txBox="1"/>
          <p:nvPr/>
        </p:nvSpPr>
        <p:spPr>
          <a:xfrm>
            <a:off x="12359070" y="3155817"/>
            <a:ext cx="533445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白底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54" name="TextBox 30"/>
          <p:cNvSpPr txBox="1"/>
          <p:nvPr/>
        </p:nvSpPr>
        <p:spPr>
          <a:xfrm>
            <a:off x="12359067" y="3738451"/>
            <a:ext cx="712981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有色底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  <p:sp>
        <p:nvSpPr>
          <p:cNvPr id="1049055" name="矩形 31"/>
          <p:cNvSpPr/>
          <p:nvPr/>
        </p:nvSpPr>
        <p:spPr>
          <a:xfrm>
            <a:off x="14806581" y="4267607"/>
            <a:ext cx="359906" cy="359917"/>
          </a:xfrm>
          <a:prstGeom prst="rect"/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56" name="矩形 32"/>
          <p:cNvSpPr/>
          <p:nvPr/>
        </p:nvSpPr>
        <p:spPr>
          <a:xfrm>
            <a:off x="14446679" y="4267607"/>
            <a:ext cx="359906" cy="359917"/>
          </a:xfrm>
          <a:prstGeom prst="rect"/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3175" lIns="86343" rIns="86343" rtlCol="0" tIns="43175"/>
          <a:p>
            <a:pPr algn="ctr"/>
            <a:endParaRPr altLang="en-US" sz="1800" lang="zh-CN">
              <a:solidFill>
                <a:prstClr val="white"/>
              </a:solidFill>
              <a:latin typeface="宋体" panose="02010600030101010101" pitchFamily="2" charset="-122"/>
            </a:endParaRPr>
          </a:p>
        </p:txBody>
      </p:sp>
      <p:sp>
        <p:nvSpPr>
          <p:cNvPr id="1049057" name="TextBox 33"/>
          <p:cNvSpPr txBox="1"/>
          <p:nvPr/>
        </p:nvSpPr>
        <p:spPr>
          <a:xfrm>
            <a:off x="12359065" y="4267604"/>
            <a:ext cx="1790199" cy="302637"/>
          </a:xfrm>
          <a:prstGeom prst="rect"/>
          <a:noFill/>
        </p:spPr>
        <p:txBody>
          <a:bodyPr bIns="43175" lIns="86343" rIns="86343" rtlCol="0" tIns="43175" wrap="none">
            <a:spAutoFit/>
          </a:bodyPr>
          <a:p>
            <a:r>
              <a:rPr altLang="en-US" dirty="0" sz="1400" lang="zh-CN">
                <a:solidFill>
                  <a:prstClr val="white"/>
                </a:solidFill>
              </a:rPr>
              <a:t>与渐变图形搭配使用</a:t>
            </a:r>
            <a:endParaRPr altLang="zh-CN" dirty="0" sz="1400" lang="en-US">
              <a:solidFill>
                <a:prstClr val="white"/>
              </a:solidFill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ransition advClick="0"/>
  <p:txStyles>
    <p:titleStyle>
      <a:lvl1pPr algn="l" defTabSz="863410" eaLnBrk="1" hangingPunct="1" latinLnBrk="0" rtl="0">
        <a:spcBef>
          <a:spcPct val="0"/>
        </a:spcBef>
        <a:buNone/>
        <a:defRPr sz="3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algn="l" defTabSz="863410" eaLnBrk="1" hangingPunct="1" indent="-323781" latinLnBrk="0" marL="323781" rtl="0">
        <a:spcBef>
          <a:spcPct val="20000"/>
        </a:spcBef>
        <a:buFont typeface="Arial" pitchFamily="34" charset="0"/>
        <a:buChar char="•"/>
        <a:defRPr sz="2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algn="l" defTabSz="863410" eaLnBrk="1" hangingPunct="1" indent="-269817" latinLnBrk="0" marL="701523" rtl="0">
        <a:spcBef>
          <a:spcPct val="20000"/>
        </a:spcBef>
        <a:buFont typeface="Arial" pitchFamily="34" charset="0"/>
        <a:buChar char="–"/>
        <a:defRPr sz="23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algn="l" defTabSz="863410" eaLnBrk="1" hangingPunct="1" indent="-215854" latinLnBrk="0" marL="1079266" rtl="0">
        <a:spcBef>
          <a:spcPct val="20000"/>
        </a:spcBef>
        <a:buFont typeface="Arial" pitchFamily="34" charset="0"/>
        <a:buChar char="•"/>
        <a:defRPr sz="19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algn="l" defTabSz="863410" eaLnBrk="1" hangingPunct="1" indent="-215854" latinLnBrk="0" marL="1510971" rtl="0">
        <a:spcBef>
          <a:spcPct val="20000"/>
        </a:spcBef>
        <a:buFont typeface="Arial" pitchFamily="34" charset="0"/>
        <a:buChar char="–"/>
        <a:defRPr sz="17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algn="l" defTabSz="863410" eaLnBrk="1" hangingPunct="1" indent="-215854" latinLnBrk="0" marL="1942677" rtl="0">
        <a:spcBef>
          <a:spcPct val="20000"/>
        </a:spcBef>
        <a:buFont typeface="Arial" pitchFamily="34" charset="0"/>
        <a:buChar char="»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algn="l" defTabSz="863410" eaLnBrk="1" hangingPunct="1" indent="-215854" latinLnBrk="0" marL="2374382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indent="-215854" latinLnBrk="0" marL="2806088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indent="-215854" latinLnBrk="0" marL="3237793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indent="-215854" latinLnBrk="0" marL="3669499" rtl="0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863410" eaLnBrk="1" hangingPunct="1" latinLnBrk="0" marL="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863410" eaLnBrk="1" hangingPunct="1" latinLnBrk="0" marL="43170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863410" eaLnBrk="1" hangingPunct="1" latinLnBrk="0" marL="86341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863410" eaLnBrk="1" hangingPunct="1" latinLnBrk="0" marL="1295116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863410" eaLnBrk="1" hangingPunct="1" latinLnBrk="0" marL="172682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863410" eaLnBrk="1" hangingPunct="1" latinLnBrk="0" marL="2158530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863410" eaLnBrk="1" hangingPunct="1" latinLnBrk="0" marL="2590235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863410" eaLnBrk="1" hangingPunct="1" latinLnBrk="0" marL="3021942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863410" eaLnBrk="1" hangingPunct="1" latinLnBrk="0" marL="3453648" rtl="0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BE5A-3DEB-41E2-9B85-B8660D241A3E}" type="datetime1">
              <a:rPr altLang="en-US" lang="zh-CN" smtClean="0"/>
              <a:t>2021/3/16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C1A7-9422-4DC1-A5D0-E60D3934B1B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8" r:id="rId1"/>
    <p:sldLayoutId id="2147483659" r:id="rId2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image" Target="../media/image23.gif"/><Relationship Id="rId7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3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6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3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6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3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6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88"/>
            <a:ext cx="12192000" cy="6857623"/>
          </a:xfrm>
          <a:prstGeom prst="rect"/>
        </p:spPr>
      </p:pic>
      <p:sp>
        <p:nvSpPr>
          <p:cNvPr id="1048585" name="矩形 2"/>
          <p:cNvSpPr/>
          <p:nvPr/>
        </p:nvSpPr>
        <p:spPr>
          <a:xfrm>
            <a:off x="0" y="188"/>
            <a:ext cx="12192000" cy="6858000"/>
          </a:xfrm>
          <a:prstGeom prst="rect"/>
          <a:gradFill>
            <a:gsLst>
              <a:gs pos="0">
                <a:srgbClr val="040A2B"/>
              </a:gs>
              <a:gs pos="100000">
                <a:srgbClr val="040A2B">
                  <a:alpha val="5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048586" name="文本占位符 6"/>
          <p:cNvSpPr txBox="1"/>
          <p:nvPr/>
        </p:nvSpPr>
        <p:spPr>
          <a:xfrm>
            <a:off x="673282" y="5564144"/>
            <a:ext cx="2949575" cy="296271"/>
          </a:xfrm>
          <a:prstGeom prst="rect"/>
        </p:spPr>
        <p:txBody>
          <a:bodyPr anchor="ctr" bIns="45720" lIns="91440" rIns="91440" rtlCol="0" tIns="45720" vert="horz"/>
          <a:lstStyle>
            <a:defPPr>
              <a:defRPr lang="zh-CN"/>
            </a:defPPr>
            <a:lvl1pPr algn="ctr" defTabSz="914400" eaLnBrk="1" hangingPunct="1" latinLnBrk="0" marL="0" rtl="0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200" i="0" kern="1200" kumimoji="0" lang="en-US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048587" name="文本框 18"/>
          <p:cNvSpPr txBox="1"/>
          <p:nvPr/>
        </p:nvSpPr>
        <p:spPr>
          <a:xfrm>
            <a:off x="8659628" y="1510396"/>
            <a:ext cx="2992182" cy="1057724"/>
          </a:xfrm>
          <a:prstGeom prst="rect"/>
          <a:noFill/>
        </p:spPr>
        <p:txBody>
          <a:bodyPr rtlCol="0" wrap="none">
            <a:prstTxWarp prst="textPlain"/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100" strike="noStrike" u="none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COMPANY</a:t>
            </a:r>
            <a:endParaRPr altLang="en-US" baseline="0" b="0" cap="none" dirty="0" sz="1800" i="0" kern="1200" kumimoji="0" lang="zh-CN" noProof="0" normalizeH="0" spc="100" strike="noStrike" u="none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048588" name="文本框 19"/>
          <p:cNvSpPr txBox="1"/>
          <p:nvPr/>
        </p:nvSpPr>
        <p:spPr>
          <a:xfrm>
            <a:off x="8145022" y="2883812"/>
            <a:ext cx="3506788" cy="1057724"/>
          </a:xfrm>
          <a:prstGeom prst="rect"/>
          <a:noFill/>
        </p:spPr>
        <p:txBody>
          <a:bodyPr rtlCol="0" wrap="none">
            <a:prstTxWarp prst="textPlain"/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100" strike="noStrike" u="none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PROFILE</a:t>
            </a:r>
            <a:endParaRPr altLang="en-US" baseline="0" b="0" cap="none" dirty="0" sz="1800" i="0" kern="1200" kumimoji="0" lang="zh-CN" noProof="0" normalizeH="0" spc="100" strike="noStrike" u="none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048589" name="文本框 20"/>
          <p:cNvSpPr txBox="1"/>
          <p:nvPr/>
        </p:nvSpPr>
        <p:spPr>
          <a:xfrm>
            <a:off x="9373435" y="4257228"/>
            <a:ext cx="2278375" cy="1057724"/>
          </a:xfrm>
          <a:prstGeom prst="rect"/>
          <a:noFill/>
        </p:spPr>
        <p:txBody>
          <a:bodyPr rtlCol="0" wrap="none">
            <a:prstTxWarp prst="textPlain"/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100" strike="noStrike" u="none">
                <a:ln>
                  <a:noFill/>
                </a:ln>
                <a:solidFill>
                  <a:srgbClr val="FFFFFF">
                    <a:alpha val="2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Arial" panose="020B0604020202020204" pitchFamily="34" charset="0"/>
              </a:rPr>
              <a:t>839530</a:t>
            </a:r>
            <a:endParaRPr altLang="en-US" baseline="0" b="0" cap="none" dirty="0" sz="1800" i="0" kern="1200" kumimoji="0" lang="zh-CN" noProof="0" normalizeH="0" spc="100" strike="noStrike" u="none">
              <a:ln>
                <a:noFill/>
              </a:ln>
              <a:solidFill>
                <a:srgbClr val="FFFFFF">
                  <a:alpha val="2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Arial" panose="020B0604020202020204" pitchFamily="34" charset="0"/>
            </a:endParaRPr>
          </a:p>
        </p:txBody>
      </p:sp>
      <p:cxnSp>
        <p:nvCxnSpPr>
          <p:cNvPr id="3145728" name="直接连接符 21"/>
          <p:cNvCxnSpPr>
            <a:cxnSpLocks/>
          </p:cNvCxnSpPr>
          <p:nvPr/>
        </p:nvCxnSpPr>
        <p:spPr>
          <a:xfrm flipH="1">
            <a:off x="8653022" y="2725966"/>
            <a:ext cx="2998788" cy="0"/>
          </a:xfrm>
          <a:prstGeom prst="line"/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22"/>
          <p:cNvCxnSpPr>
            <a:cxnSpLocks/>
          </p:cNvCxnSpPr>
          <p:nvPr/>
        </p:nvCxnSpPr>
        <p:spPr>
          <a:xfrm flipH="1">
            <a:off x="8145022" y="4099382"/>
            <a:ext cx="3506788" cy="0"/>
          </a:xfrm>
          <a:prstGeom prst="line"/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23"/>
          <p:cNvCxnSpPr>
            <a:cxnSpLocks/>
          </p:cNvCxnSpPr>
          <p:nvPr/>
        </p:nvCxnSpPr>
        <p:spPr>
          <a:xfrm flipH="1">
            <a:off x="9415022" y="5472796"/>
            <a:ext cx="2236788" cy="0"/>
          </a:xfrm>
          <a:prstGeom prst="line"/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0" name="TextBox 4"/>
          <p:cNvSpPr txBox="1"/>
          <p:nvPr/>
        </p:nvSpPr>
        <p:spPr>
          <a:xfrm>
            <a:off x="1378506" y="2405513"/>
            <a:ext cx="7662624" cy="1261872"/>
          </a:xfrm>
          <a:prstGeom prst="rect"/>
          <a:noFill/>
        </p:spPr>
        <p:txBody>
          <a:bodyPr bIns="0" lIns="0" rIns="0" rtlCol="0" tIns="0" wrap="square">
            <a:spAutoFit/>
          </a:bodyPr>
          <a:p>
            <a:pPr fontAlgn="base">
              <a:spcBef>
                <a:spcPct val="0"/>
              </a:spcBef>
              <a:spcAft>
                <a:spcPct val="40000"/>
              </a:spcAft>
            </a:pPr>
            <a:r>
              <a:rPr altLang="en-US" dirty="0" sz="3200" lang="zh-CN">
                <a:gradFill flip="none" rotWithShape="1">
                  <a:gsLst>
                    <a:gs pos="41000">
                      <a:srgbClr val="F0E510"/>
                    </a:gs>
                    <a:gs pos="60000">
                      <a:srgbClr val="FFFF66"/>
                    </a:gs>
                    <a:gs pos="100000">
                      <a:prstClr val="white"/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</a:rPr>
              <a:t>数据安全治理方案</a:t>
            </a:r>
            <a:endParaRPr altLang="zh-CN" dirty="0" sz="3200" lang="en-US">
              <a:gradFill flip="none" rotWithShape="1">
                <a:gsLst>
                  <a:gs pos="41000">
                    <a:srgbClr val="F0E510"/>
                  </a:gs>
                  <a:gs pos="60000">
                    <a:srgbClr val="FFFF66"/>
                  </a:gs>
                  <a:gs pos="100000">
                    <a:prstClr val="white"/>
                  </a:gs>
                </a:gsLst>
                <a:lin ang="16200000" scaled="1"/>
              </a:gra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40000"/>
              </a:spcAft>
            </a:pPr>
            <a:r>
              <a:rPr altLang="zh-CN" b="1" dirty="0" sz="3200" lang="en-US">
                <a:gradFill flip="none" rotWithShape="1">
                  <a:gsLst>
                    <a:gs pos="0">
                      <a:srgbClr val="959595"/>
                    </a:gs>
                    <a:gs pos="50000">
                      <a:prstClr val="white">
                        <a:shade val="67500"/>
                        <a:satMod val="115000"/>
                      </a:prstClr>
                    </a:gs>
                    <a:gs pos="100000">
                      <a:prstClr val="white">
                        <a:shade val="100000"/>
                        <a:satMod val="115000"/>
                      </a:prstClr>
                    </a:gs>
                  </a:gsLst>
                  <a:lin ang="16200000" scaled="1"/>
                </a:gradFill>
                <a:effectLst>
                  <a:outerShdw algn="r" blurRad="50800" dir="10800000" dist="381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		</a:t>
            </a:r>
            <a:endParaRPr altLang="en-US" dirty="0" sz="2400" lang="zh-CN">
              <a:gradFill flip="none" rotWithShape="1">
                <a:gsLst>
                  <a:gs pos="41000">
                    <a:srgbClr val="F0E510"/>
                  </a:gs>
                  <a:gs pos="60000">
                    <a:srgbClr val="FFFF66"/>
                  </a:gs>
                  <a:gs pos="100000">
                    <a:prstClr val="white"/>
                  </a:gs>
                </a:gsLst>
                <a:lin ang="162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内容占位符 2"/>
          <p:cNvSpPr txBox="1"/>
          <p:nvPr/>
        </p:nvSpPr>
        <p:spPr>
          <a:xfrm>
            <a:off x="292619" y="756063"/>
            <a:ext cx="10972800" cy="1387519"/>
          </a:xfrm>
          <a:prstGeom prst="rect"/>
        </p:spPr>
        <p:txBody>
          <a:bodyPr bIns="46543" lIns="93085" rIns="93085" tIns="46543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1219170" indent="-457189" marL="457189">
              <a:lnSpc>
                <a:spcPct val="125000"/>
              </a:lnSpc>
              <a:spcBef>
                <a:spcPts val="0"/>
              </a:spcBef>
            </a:pPr>
            <a:r>
              <a:rPr altLang="en-US" dirty="0" sz="2133" kern="0" lang="zh-CN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宋体"/>
              </a:rPr>
              <a:t>目的：明确并识别要保护的</a:t>
            </a:r>
            <a:r>
              <a:rPr altLang="en-US" b="1" dirty="0" sz="2133" kern="0" lang="zh-CN">
                <a:ln w="0"/>
                <a:solidFill>
                  <a:srgbClr val="FFC000"/>
                </a:solidFill>
                <a:effectLst>
                  <a:outerShdw algn="tl" blurRad="38100" dir="2700000" dist="1905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宋体"/>
              </a:rPr>
              <a:t>敏感数据</a:t>
            </a:r>
            <a:r>
              <a:rPr altLang="en-US" dirty="0" sz="2133" kern="0" lang="zh-CN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宋体"/>
              </a:rPr>
              <a:t>，以便针对不同敏感类别分别制定控制策略。</a:t>
            </a:r>
            <a:endParaRPr altLang="zh-CN" dirty="0" sz="2133" kern="0" lang="en-US">
              <a:ln w="0"/>
              <a:solidFill>
                <a:schemeClr val="bg1"/>
              </a:solidFill>
              <a:effectLst>
                <a:outerShdw algn="tl" blurRad="38100" dir="2700000" dist="19050" rotWithShape="0">
                  <a:srgbClr val="000000">
                    <a:alpha val="40000"/>
                  </a:srgbClr>
                </a:outerShdw>
              </a:effectLst>
              <a:latin typeface="Arial"/>
              <a:ea typeface="宋体"/>
            </a:endParaRPr>
          </a:p>
          <a:p>
            <a:pPr defTabSz="1219170" indent="-457189" marL="457189">
              <a:lnSpc>
                <a:spcPct val="125000"/>
              </a:lnSpc>
              <a:spcBef>
                <a:spcPts val="0"/>
              </a:spcBef>
            </a:pPr>
            <a:r>
              <a:rPr altLang="en-US" dirty="0" sz="2133" kern="0" lang="zh-CN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宋体"/>
              </a:rPr>
              <a:t>范围：结构化数据（如数据库）、非结构化数据（如文档、电子邮件、声音、影像）</a:t>
            </a:r>
            <a:endParaRPr altLang="zh-CN" dirty="0" sz="2133" kern="0" lang="en-US">
              <a:ln w="0"/>
              <a:solidFill>
                <a:schemeClr val="bg1"/>
              </a:solidFill>
              <a:effectLst>
                <a:outerShdw algn="tl" blurRad="38100" dir="2700000" dist="19050" rotWithShape="0">
                  <a:srgbClr val="000000">
                    <a:alpha val="40000"/>
                  </a:srgbClr>
                </a:outerShdw>
              </a:effectLst>
              <a:latin typeface="Arial"/>
              <a:ea typeface="宋体"/>
            </a:endParaRPr>
          </a:p>
          <a:p>
            <a:pPr defTabSz="1219170" indent="-457189" marL="457189">
              <a:lnSpc>
                <a:spcPct val="125000"/>
              </a:lnSpc>
              <a:spcBef>
                <a:spcPts val="0"/>
              </a:spcBef>
            </a:pPr>
            <a:r>
              <a:rPr altLang="en-US" dirty="0" sz="2133" kern="0" lang="zh-CN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宋体"/>
              </a:rPr>
              <a:t>过程：</a:t>
            </a:r>
            <a:endParaRPr altLang="zh-CN" dirty="0" sz="2133" kern="0" lang="en-US">
              <a:ln w="0"/>
              <a:solidFill>
                <a:schemeClr val="bg1"/>
              </a:solidFill>
              <a:effectLst>
                <a:outerShdw algn="tl" blurRad="38100" dir="2700000" dist="19050" rotWithShape="0">
                  <a:srgbClr val="000000">
                    <a:alpha val="40000"/>
                  </a:srgbClr>
                </a:outerShdw>
              </a:effectLst>
              <a:latin typeface="Arial"/>
              <a:ea typeface="宋体"/>
            </a:endParaRPr>
          </a:p>
        </p:txBody>
      </p:sp>
      <p:graphicFrame>
        <p:nvGraphicFramePr>
          <p:cNvPr id="4194306" name="图示 7"/>
          <p:cNvGraphicFramePr>
            <a:graphicFrameLocks/>
          </p:cNvGraphicFramePr>
          <p:nvPr/>
        </p:nvGraphicFramePr>
        <p:xfrm>
          <a:off x="1670449" y="1428137"/>
          <a:ext cx="9781087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95" name="圆角矩形 10"/>
          <p:cNvSpPr/>
          <p:nvPr/>
        </p:nvSpPr>
        <p:spPr>
          <a:xfrm>
            <a:off x="1280161" y="2731770"/>
            <a:ext cx="10812780" cy="3931920"/>
          </a:xfrm>
          <a:prstGeom prst="round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1385455" y="2815656"/>
            <a:ext cx="10806545" cy="3763819"/>
          </a:xfrm>
          <a:prstGeom prst="rect"/>
          <a:noFill/>
          <a:ln>
            <a:noFill/>
          </a:ln>
          <a:effectLst/>
        </p:spPr>
      </p:pic>
      <p:sp>
        <p:nvSpPr>
          <p:cNvPr id="1048696" name="矩形 12"/>
          <p:cNvSpPr/>
          <p:nvPr/>
        </p:nvSpPr>
        <p:spPr>
          <a:xfrm>
            <a:off x="563532" y="148628"/>
            <a:ext cx="2698175" cy="523220"/>
          </a:xfrm>
          <a:prstGeom prst="rect"/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0" kumimoji="0" lang="zh-CN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数据分类及分级</a:t>
            </a:r>
            <a:endParaRPr altLang="en-US" baseline="0" b="0" cap="none" dirty="0" sz="1800" i="0" kern="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一、对公司数据分级分类</a:t>
            </a:r>
          </a:p>
        </p:txBody>
      </p:sp>
      <p:grpSp>
        <p:nvGrpSpPr>
          <p:cNvPr id="76" name="组合 36"/>
          <p:cNvGrpSpPr/>
          <p:nvPr/>
        </p:nvGrpSpPr>
        <p:grpSpPr>
          <a:xfrm>
            <a:off x="383734" y="1465386"/>
            <a:ext cx="10788358" cy="1795682"/>
            <a:chOff x="1839424" y="2106491"/>
            <a:chExt cx="7444504" cy="1261542"/>
          </a:xfrm>
        </p:grpSpPr>
        <p:sp>
          <p:nvSpPr>
            <p:cNvPr id="1048698" name="AutoShape 39"/>
            <p:cNvSpPr>
              <a:spLocks noChangeArrowheads="1"/>
            </p:cNvSpPr>
            <p:nvPr/>
          </p:nvSpPr>
          <p:spPr bwMode="gray">
            <a:xfrm>
              <a:off x="1839424" y="2106491"/>
              <a:ext cx="1529479" cy="1261541"/>
            </a:xfrm>
            <a:prstGeom prst="diamond"/>
            <a:gradFill rotWithShape="1">
              <a:gsLst>
                <a:gs pos="0">
                  <a:srgbClr val="93C052"/>
                </a:gs>
                <a:gs pos="100000">
                  <a:srgbClr val="B4D386"/>
                </a:gs>
              </a:gsLst>
              <a:lin ang="0" scaled="1"/>
            </a:gradFill>
            <a:ln>
              <a:noFill/>
            </a:ln>
            <a:effectLst>
              <a:outerShdw algn="ctr" dir="2700000" dist="35921" rotWithShape="0">
                <a:srgbClr val="547129"/>
              </a:outerShdw>
            </a:effectLst>
          </p:spPr>
          <p:txBody>
            <a:bodyPr anchor="ctr" wrap="none"/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48699" name="AutoShape 40"/>
            <p:cNvSpPr>
              <a:spLocks noChangeArrowheads="1"/>
            </p:cNvSpPr>
            <p:nvPr/>
          </p:nvSpPr>
          <p:spPr bwMode="gray">
            <a:xfrm>
              <a:off x="3820624" y="2106491"/>
              <a:ext cx="1529479" cy="1261541"/>
            </a:xfrm>
            <a:prstGeom prst="diamond"/>
            <a:gradFill rotWithShape="1">
              <a:gsLst>
                <a:gs pos="0">
                  <a:srgbClr val="4EA7EA"/>
                </a:gs>
                <a:gs pos="100000">
                  <a:srgbClr val="83C2F0"/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Bottom">
                <a:rot lat="20999994" lon="0" rev="0"/>
              </a:camera>
              <a:lightRig dir="b" rig="legacyFlat4"/>
            </a:scene3d>
            <a:sp3d extrusionH="163500" prstMaterial="legacyMatte">
              <a:bevelT w="13500" h="13500" prst="angle"/>
              <a:bevelB w="13500" h="13500" prst="angle"/>
              <a:extrusionClr>
                <a:srgbClr val="4EA7EA"/>
              </a:extrusionClr>
              <a:contourClr>
                <a:srgbClr val="4EA7EA"/>
              </a:contourClr>
            </a:sp3d>
          </p:spPr>
          <p:txBody>
            <a:bodyPr anchor="ctr" wrap="none">
              <a:flatTx z="0"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48700" name="AutoShape 41"/>
            <p:cNvSpPr>
              <a:spLocks noChangeArrowheads="1"/>
            </p:cNvSpPr>
            <p:nvPr/>
          </p:nvSpPr>
          <p:spPr bwMode="gray">
            <a:xfrm>
              <a:off x="5811349" y="2106492"/>
              <a:ext cx="1529479" cy="1261541"/>
            </a:xfrm>
            <a:prstGeom prst="diamond"/>
            <a:gradFill rotWithShape="1">
              <a:gsLst>
                <a:gs pos="0">
                  <a:srgbClr val="4EA7EA"/>
                </a:gs>
                <a:gs pos="100000">
                  <a:srgbClr val="83C2F0"/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Bottom">
                <a:rot lat="20999994" lon="0" rev="0"/>
              </a:camera>
              <a:lightRig dir="b" rig="legacyFlat4"/>
            </a:scene3d>
            <a:sp3d extrusionH="163500" prstMaterial="legacyMatte">
              <a:bevelT w="13500" h="13500" prst="angle"/>
              <a:bevelB w="13500" h="13500" prst="angle"/>
              <a:extrusionClr>
                <a:srgbClr val="4EA7EA"/>
              </a:extrusionClr>
              <a:contourClr>
                <a:srgbClr val="4EA7EA"/>
              </a:contourClr>
            </a:sp3d>
          </p:spPr>
          <p:txBody>
            <a:bodyPr anchor="ctr" wrap="none">
              <a:flatTx z="0"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48701" name="AutoShape 42"/>
            <p:cNvSpPr>
              <a:spLocks noChangeArrowheads="1"/>
            </p:cNvSpPr>
            <p:nvPr/>
          </p:nvSpPr>
          <p:spPr bwMode="gray">
            <a:xfrm>
              <a:off x="7754449" y="2106491"/>
              <a:ext cx="1529479" cy="1261541"/>
            </a:xfrm>
            <a:prstGeom prst="diamond"/>
            <a:gradFill rotWithShape="1">
              <a:gsLst>
                <a:gs pos="0">
                  <a:srgbClr val="4EA7EA"/>
                </a:gs>
                <a:gs pos="100000">
                  <a:srgbClr val="83C2F0"/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Bottom">
                <a:rot lat="20999994" lon="0" rev="0"/>
              </a:camera>
              <a:lightRig dir="b" rig="legacyFlat4"/>
            </a:scene3d>
            <a:sp3d extrusionH="163500" prstMaterial="legacyMatte">
              <a:bevelT w="13500" h="13500" prst="angle"/>
              <a:bevelB w="13500" h="13500" prst="angle"/>
              <a:extrusionClr>
                <a:srgbClr val="4EA7EA"/>
              </a:extrusionClr>
              <a:contourClr>
                <a:srgbClr val="4EA7EA"/>
              </a:contourClr>
            </a:sp3d>
          </p:spPr>
          <p:txBody>
            <a:bodyPr anchor="ctr" wrap="none">
              <a:flatTx z="0"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anose="020B0600070205080204" pitchFamily="34" charset="-128"/>
              </a:endParaRPr>
            </a:p>
          </p:txBody>
        </p:sp>
        <p:cxnSp>
          <p:nvCxnSpPr>
            <p:cNvPr id="3145732" name="AutoShape 43"/>
            <p:cNvCxnSpPr>
              <a:cxnSpLocks noChangeShapeType="1"/>
              <a:stCxn id="1048698" idx="3"/>
              <a:endCxn id="1048699" idx="1"/>
            </p:cNvCxnSpPr>
            <p:nvPr/>
          </p:nvCxnSpPr>
          <p:spPr bwMode="gray">
            <a:xfrm>
              <a:off x="3368903" y="2737262"/>
              <a:ext cx="451721" cy="0"/>
            </a:xfrm>
            <a:prstGeom prst="straightConnector1"/>
            <a:noFill/>
            <a:ln w="12700">
              <a:solidFill>
                <a:srgbClr val="FFFF00"/>
              </a:solidFill>
              <a:round/>
              <a:headEnd type="oval" w="sm" len="sm"/>
              <a:tailEnd type="oval" w="sm" len="sm"/>
            </a:ln>
            <a:effectLst/>
          </p:spPr>
        </p:cxnSp>
        <p:cxnSp>
          <p:nvCxnSpPr>
            <p:cNvPr id="3145733" name="AutoShape 44"/>
            <p:cNvCxnSpPr>
              <a:cxnSpLocks noChangeShapeType="1"/>
              <a:stCxn id="1048699" idx="3"/>
              <a:endCxn id="1048700" idx="1"/>
            </p:cNvCxnSpPr>
            <p:nvPr/>
          </p:nvCxnSpPr>
          <p:spPr bwMode="gray">
            <a:xfrm>
              <a:off x="5350103" y="2737262"/>
              <a:ext cx="461246" cy="0"/>
            </a:xfrm>
            <a:prstGeom prst="straightConnector1"/>
            <a:noFill/>
            <a:ln w="12700">
              <a:solidFill>
                <a:srgbClr val="FFFF00"/>
              </a:solidFill>
              <a:round/>
              <a:headEnd type="oval" w="sm" len="sm"/>
              <a:tailEnd type="oval" w="sm" len="sm"/>
            </a:ln>
            <a:effectLst/>
          </p:spPr>
        </p:cxnSp>
        <p:cxnSp>
          <p:nvCxnSpPr>
            <p:cNvPr id="3145734" name="AutoShape 45"/>
            <p:cNvCxnSpPr>
              <a:cxnSpLocks noChangeShapeType="1"/>
              <a:stCxn id="1048700" idx="3"/>
              <a:endCxn id="1048701" idx="1"/>
            </p:cNvCxnSpPr>
            <p:nvPr/>
          </p:nvCxnSpPr>
          <p:spPr bwMode="gray">
            <a:xfrm>
              <a:off x="7340828" y="2737262"/>
              <a:ext cx="413621" cy="0"/>
            </a:xfrm>
            <a:prstGeom prst="straightConnector1"/>
            <a:noFill/>
            <a:ln w="12700">
              <a:solidFill>
                <a:srgbClr val="FFFF00"/>
              </a:solidFill>
              <a:round/>
              <a:headEnd type="oval" w="sm" len="sm"/>
              <a:tailEnd type="oval" w="sm" len="sm"/>
            </a:ln>
            <a:effectLst/>
          </p:spPr>
        </p:cxnSp>
        <p:sp>
          <p:nvSpPr>
            <p:cNvPr id="1048702" name="Text Box 46"/>
            <p:cNvSpPr txBox="1">
              <a:spLocks noChangeArrowheads="1"/>
            </p:cNvSpPr>
            <p:nvPr/>
          </p:nvSpPr>
          <p:spPr bwMode="gray">
            <a:xfrm>
              <a:off x="1941564" y="2594467"/>
              <a:ext cx="1315128" cy="310837"/>
            </a:xfrm>
            <a:prstGeom prst="rect"/>
            <a:noFill/>
            <a:ln>
              <a:noFill/>
            </a:ln>
            <a:effectLst/>
          </p:spPr>
          <p:txBody>
            <a:bodyPr bIns="45711" lIns="91422" rIns="91422" tIns="45711" wrap="square">
              <a:spAutoFit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altLang="en-US" b="1" dirty="0" sz="1800" lang="zh-CN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分级分类</a:t>
              </a:r>
              <a:endParaRPr altLang="zh-CN" b="1" dirty="0" sz="1800" 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703" name="Text Box 47"/>
            <p:cNvSpPr txBox="1">
              <a:spLocks noChangeArrowheads="1"/>
            </p:cNvSpPr>
            <p:nvPr/>
          </p:nvSpPr>
          <p:spPr bwMode="gray">
            <a:xfrm>
              <a:off x="3973245" y="2585628"/>
              <a:ext cx="1189595" cy="290322"/>
            </a:xfrm>
            <a:prstGeom prst="rect"/>
            <a:noFill/>
            <a:ln>
              <a:noFill/>
            </a:ln>
            <a:effectLst/>
          </p:spPr>
          <p:txBody>
            <a:bodyPr bIns="45711" lIns="91422" rIns="91422" tIns="45711" wrap="square">
              <a:spAutoFit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altLang="en-US" b="1" dirty="0" sz="2000" lang="zh-CN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标准发布</a:t>
              </a:r>
              <a:endParaRPr altLang="zh-CN" b="1" dirty="0" sz="2000" 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704" name="Text Box 48"/>
            <p:cNvSpPr txBox="1">
              <a:spLocks noChangeArrowheads="1"/>
            </p:cNvSpPr>
            <p:nvPr/>
          </p:nvSpPr>
          <p:spPr bwMode="gray">
            <a:xfrm>
              <a:off x="5863369" y="2561260"/>
              <a:ext cx="1460757" cy="629381"/>
            </a:xfrm>
            <a:prstGeom prst="rect"/>
            <a:noFill/>
            <a:ln>
              <a:noFill/>
            </a:ln>
            <a:effectLst/>
          </p:spPr>
          <p:txBody>
            <a:bodyPr bIns="45711" lIns="91422" rIns="91422" tIns="45711" wrap="square">
              <a:spAutoFit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altLang="en-US" b="1" dirty="0" sz="2000" lang="zh-CN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业务与数据梳理</a:t>
              </a:r>
              <a:endParaRPr altLang="zh-CN" b="1" dirty="0" sz="2000" 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705" name="Text Box 49"/>
            <p:cNvSpPr txBox="1">
              <a:spLocks noChangeArrowheads="1"/>
            </p:cNvSpPr>
            <p:nvPr/>
          </p:nvSpPr>
          <p:spPr bwMode="gray">
            <a:xfrm>
              <a:off x="7890031" y="2585627"/>
              <a:ext cx="1189595" cy="355730"/>
            </a:xfrm>
            <a:prstGeom prst="rect"/>
            <a:noFill/>
            <a:ln>
              <a:noFill/>
            </a:ln>
            <a:effectLst/>
          </p:spPr>
          <p:txBody>
            <a:bodyPr bIns="45711" lIns="91422" rIns="91422" tIns="45711" wrap="square">
              <a:spAutoFit/>
            </a:bodyPr>
            <a:lstStyle>
              <a:lvl1pPr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1pPr>
              <a:lvl2pPr indent="-285750" marL="74295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2pPr>
              <a:lvl3pPr indent="-228600" marL="11430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3pPr>
              <a:lvl4pPr indent="-228600" marL="16002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4pPr>
              <a:lvl5pPr indent="-228600" marL="2057400"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/>
                  </a:solidFill>
                  <a:latin typeface="FrutigerNext LT Regular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altLang="en-US" b="1" dirty="0" sz="2000" lang="zh-CN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上报确认</a:t>
              </a:r>
              <a:endParaRPr altLang="zh-CN" b="1" dirty="0" sz="2000" 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706" name="Text Box 50"/>
          <p:cNvSpPr txBox="1">
            <a:spLocks noChangeArrowheads="1"/>
          </p:cNvSpPr>
          <p:nvPr/>
        </p:nvSpPr>
        <p:spPr bwMode="gray">
          <a:xfrm>
            <a:off x="697502" y="3714933"/>
            <a:ext cx="2215784" cy="1415754"/>
          </a:xfrm>
          <a:prstGeom prst="rect"/>
          <a:noFill/>
          <a:ln>
            <a:noFill/>
          </a:ln>
          <a:effectLst/>
        </p:spPr>
        <p:txBody>
          <a:bodyPr bIns="45711" lIns="91422" rIns="91422" tIns="45711" wrap="square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1pPr>
            <a:lvl2pPr indent="-285750" marL="74295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2pPr>
            <a:lvl3pPr indent="-228600" marL="11430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3pPr>
            <a:lvl4pPr indent="-228600" marL="16002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4pPr>
            <a:lvl5pPr indent="-228600" marL="20574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sz="1600" 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数据分级分类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参考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证券期货业数据分类分级指引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政府数据 数据分类分级指南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</p:txBody>
      </p:sp>
      <p:sp>
        <p:nvSpPr>
          <p:cNvPr id="1048707" name="Text Box 51"/>
          <p:cNvSpPr txBox="1">
            <a:spLocks noChangeArrowheads="1"/>
          </p:cNvSpPr>
          <p:nvPr/>
        </p:nvSpPr>
        <p:spPr bwMode="gray">
          <a:xfrm>
            <a:off x="2913286" y="3677531"/>
            <a:ext cx="2942797" cy="2139029"/>
          </a:xfrm>
          <a:prstGeom prst="rect"/>
          <a:noFill/>
          <a:ln>
            <a:noFill/>
          </a:ln>
          <a:effectLst/>
        </p:spPr>
        <p:txBody>
          <a:bodyPr bIns="45711" lIns="91422" rIns="91422" tIns="45711" wrap="square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1pPr>
            <a:lvl2pPr indent="-285750" marL="74295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2pPr>
            <a:lvl3pPr indent="-228600" marL="11430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3pPr>
            <a:lvl4pPr indent="-228600" marL="16002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4pPr>
            <a:lvl5pPr indent="-228600" marL="20574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由公司统一下发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数据分级分类标准规范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协助制定相关数据安全分级分类管理制度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altLang="en-US" dirty="0" lang="zh-CN"/>
              <a:t>数据分类分级管理流程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数据采集安全管理制度流程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数据源管理制度流程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等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08" name="Text Box 52"/>
          <p:cNvSpPr txBox="1">
            <a:spLocks noChangeArrowheads="1"/>
          </p:cNvSpPr>
          <p:nvPr/>
        </p:nvSpPr>
        <p:spPr bwMode="gray">
          <a:xfrm>
            <a:off x="6246465" y="3659276"/>
            <a:ext cx="2215785" cy="846367"/>
          </a:xfrm>
          <a:prstGeom prst="rect"/>
          <a:noFill/>
          <a:ln>
            <a:noFill/>
          </a:ln>
          <a:effectLst/>
        </p:spPr>
        <p:txBody>
          <a:bodyPr bIns="45711" lIns="91422" rIns="91422" tIns="45711" wrap="square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1pPr>
            <a:lvl2pPr indent="-285750" marL="74295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2pPr>
            <a:lvl3pPr indent="-228600" marL="11430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3pPr>
            <a:lvl4pPr indent="-228600" marL="16002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4pPr>
            <a:lvl5pPr indent="-228600" marL="20574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 由各业务部门统一根据分级分类标准进行梳理。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协助梳理相关信息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709" name="Text Box 53"/>
          <p:cNvSpPr txBox="1">
            <a:spLocks noChangeArrowheads="1"/>
          </p:cNvSpPr>
          <p:nvPr/>
        </p:nvSpPr>
        <p:spPr bwMode="gray">
          <a:xfrm>
            <a:off x="8747114" y="3582070"/>
            <a:ext cx="2215784" cy="954089"/>
          </a:xfrm>
          <a:prstGeom prst="rect"/>
          <a:noFill/>
          <a:ln>
            <a:noFill/>
          </a:ln>
          <a:effectLst/>
        </p:spPr>
        <p:txBody>
          <a:bodyPr bIns="45711" lIns="91422" rIns="91422" tIns="45711" wrap="square">
            <a:spAutoFit/>
          </a:bodyPr>
          <a:lstStyle>
            <a:lvl1pPr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1pPr>
            <a:lvl2pPr indent="-285750" marL="74295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2pPr>
            <a:lvl3pPr indent="-228600" marL="11430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3pPr>
            <a:lvl4pPr indent="-228600" marL="16002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4pPr>
            <a:lvl5pPr indent="-228600" marL="2057400"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FrutigerNext LT Regular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 上报信息化主管部门</a:t>
            </a:r>
            <a:r>
              <a:rPr altLang="zh-CN" dirty="0" 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由信息化主管部门确认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altLang="en-US" dirty="0" lang="zh-CN">
                <a:latin typeface="Arial" panose="020B0604020202020204" pitchFamily="34" charset="0"/>
                <a:ea typeface="宋体" panose="02010600030101010101" pitchFamily="2" charset="-122"/>
              </a:rPr>
              <a:t>协助确认相关上报数据</a:t>
            </a:r>
            <a:endParaRPr altLang="zh-CN" dirty="0"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4"/>
          <p:cNvSpPr txBox="1"/>
          <p:nvPr/>
        </p:nvSpPr>
        <p:spPr>
          <a:xfrm>
            <a:off x="506780" y="228030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altLang="en-US" dirty="0" sz="2667" lang="zh-CN">
                <a:solidFill>
                  <a:srgbClr val="FFFFFF"/>
                </a:solidFill>
              </a:rPr>
              <a:t>二、数据全生命周期安全管控</a:t>
            </a:r>
            <a:endParaRPr altLang="en-US" baseline="0" b="0" cap="none" dirty="0" sz="2667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8" name="组合 57"/>
          <p:cNvGrpSpPr/>
          <p:nvPr/>
        </p:nvGrpSpPr>
        <p:grpSpPr>
          <a:xfrm>
            <a:off x="4943872" y="696034"/>
            <a:ext cx="2937416" cy="635319"/>
            <a:chOff x="1754331" y="1704292"/>
            <a:chExt cx="2132432" cy="602805"/>
          </a:xfrm>
        </p:grpSpPr>
        <p:sp>
          <p:nvSpPr>
            <p:cNvPr id="1048711" name="文本框 164"/>
            <p:cNvSpPr txBox="1"/>
            <p:nvPr/>
          </p:nvSpPr>
          <p:spPr>
            <a:xfrm>
              <a:off x="1754331" y="1704292"/>
              <a:ext cx="1216971" cy="379633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/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产生</a:t>
              </a:r>
              <a:r>
                <a:rPr altLang="zh-CN" dirty="0" sz="2000" lang="en-US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采集</a:t>
              </a:r>
            </a:p>
          </p:txBody>
        </p:sp>
        <p:sp>
          <p:nvSpPr>
            <p:cNvPr id="1048712" name="文本框 113"/>
            <p:cNvSpPr txBox="1"/>
            <p:nvPr/>
          </p:nvSpPr>
          <p:spPr>
            <a:xfrm>
              <a:off x="1819296" y="1961838"/>
              <a:ext cx="2067467" cy="345259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609585">
                <a:lnSpc>
                  <a:spcPct val="150000"/>
                </a:lnSpc>
              </a:pPr>
              <a:r>
                <a:rPr altLang="en-US" dirty="0" sz="1333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识别、审计</a:t>
              </a:r>
            </a:p>
          </p:txBody>
        </p:sp>
      </p:grpSp>
      <p:grpSp>
        <p:nvGrpSpPr>
          <p:cNvPr id="79" name="组合 60"/>
          <p:cNvGrpSpPr/>
          <p:nvPr/>
        </p:nvGrpSpPr>
        <p:grpSpPr>
          <a:xfrm>
            <a:off x="7698517" y="2215957"/>
            <a:ext cx="3443241" cy="845559"/>
            <a:chOff x="1713481" y="1590091"/>
            <a:chExt cx="2499638" cy="802283"/>
          </a:xfrm>
        </p:grpSpPr>
        <p:sp>
          <p:nvSpPr>
            <p:cNvPr id="1048713" name="文本框 164"/>
            <p:cNvSpPr txBox="1"/>
            <p:nvPr/>
          </p:nvSpPr>
          <p:spPr>
            <a:xfrm>
              <a:off x="1713481" y="1590091"/>
              <a:ext cx="913991" cy="379632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/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存储</a:t>
              </a:r>
            </a:p>
          </p:txBody>
        </p:sp>
        <p:sp>
          <p:nvSpPr>
            <p:cNvPr id="1048714" name="文本框 113"/>
            <p:cNvSpPr txBox="1"/>
            <p:nvPr/>
          </p:nvSpPr>
          <p:spPr>
            <a:xfrm>
              <a:off x="1755919" y="2047116"/>
              <a:ext cx="2457200" cy="345258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>
                <a:lnSpc>
                  <a:spcPct val="150000"/>
                </a:lnSpc>
              </a:pPr>
              <a:r>
                <a:rPr altLang="en-US" dirty="0" sz="1333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扫描、加密、隔离、审计、脱敏、备份</a:t>
              </a:r>
            </a:p>
          </p:txBody>
        </p:sp>
      </p:grpSp>
      <p:grpSp>
        <p:nvGrpSpPr>
          <p:cNvPr id="80" name="组合 63"/>
          <p:cNvGrpSpPr/>
          <p:nvPr/>
        </p:nvGrpSpPr>
        <p:grpSpPr>
          <a:xfrm>
            <a:off x="5281754" y="5650590"/>
            <a:ext cx="3532615" cy="752165"/>
            <a:chOff x="1702718" y="1590091"/>
            <a:chExt cx="2564520" cy="713671"/>
          </a:xfrm>
        </p:grpSpPr>
        <p:sp>
          <p:nvSpPr>
            <p:cNvPr id="1048715" name="文本框 164"/>
            <p:cNvSpPr txBox="1"/>
            <p:nvPr/>
          </p:nvSpPr>
          <p:spPr>
            <a:xfrm>
              <a:off x="1713481" y="1590091"/>
              <a:ext cx="913991" cy="379633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/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应用</a:t>
              </a:r>
            </a:p>
          </p:txBody>
        </p:sp>
        <p:sp>
          <p:nvSpPr>
            <p:cNvPr id="1048716" name="文本框 113"/>
            <p:cNvSpPr txBox="1"/>
            <p:nvPr/>
          </p:nvSpPr>
          <p:spPr>
            <a:xfrm>
              <a:off x="1702718" y="1958503"/>
              <a:ext cx="2564520" cy="345259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609585">
                <a:lnSpc>
                  <a:spcPct val="150000"/>
                </a:lnSpc>
              </a:pPr>
              <a:r>
                <a:rPr altLang="en-US" dirty="0" sz="1333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识别、访问控制、阻断、告警、审计、脱敏</a:t>
              </a:r>
            </a:p>
          </p:txBody>
        </p:sp>
      </p:grpSp>
      <p:grpSp>
        <p:nvGrpSpPr>
          <p:cNvPr id="81" name="组合 66"/>
          <p:cNvGrpSpPr/>
          <p:nvPr/>
        </p:nvGrpSpPr>
        <p:grpSpPr>
          <a:xfrm>
            <a:off x="1459821" y="4967104"/>
            <a:ext cx="5609297" cy="638053"/>
            <a:chOff x="1713481" y="1590091"/>
            <a:chExt cx="3551861" cy="605398"/>
          </a:xfrm>
        </p:grpSpPr>
        <p:sp>
          <p:nvSpPr>
            <p:cNvPr id="1048717" name="文本框 164"/>
            <p:cNvSpPr txBox="1"/>
            <p:nvPr/>
          </p:nvSpPr>
          <p:spPr>
            <a:xfrm>
              <a:off x="1713481" y="1590091"/>
              <a:ext cx="1584077" cy="379633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/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流动、传输、共享</a:t>
              </a:r>
            </a:p>
          </p:txBody>
        </p:sp>
        <p:sp>
          <p:nvSpPr>
            <p:cNvPr id="1048718" name="文本框 113"/>
            <p:cNvSpPr txBox="1"/>
            <p:nvPr/>
          </p:nvSpPr>
          <p:spPr>
            <a:xfrm>
              <a:off x="1720094" y="1850230"/>
              <a:ext cx="3545248" cy="345259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609585">
                <a:lnSpc>
                  <a:spcPct val="150000"/>
                </a:lnSpc>
              </a:pPr>
              <a:r>
                <a:rPr altLang="en-US" dirty="0" sz="1333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阻断、告警、审计、脱敏</a:t>
              </a:r>
            </a:p>
          </p:txBody>
        </p:sp>
      </p:grpSp>
      <p:grpSp>
        <p:nvGrpSpPr>
          <p:cNvPr id="82" name="组合 69"/>
          <p:cNvGrpSpPr/>
          <p:nvPr/>
        </p:nvGrpSpPr>
        <p:grpSpPr>
          <a:xfrm>
            <a:off x="2155041" y="2267020"/>
            <a:ext cx="2349515" cy="852722"/>
            <a:chOff x="3108405" y="1421926"/>
            <a:chExt cx="3545248" cy="809080"/>
          </a:xfrm>
        </p:grpSpPr>
        <p:sp>
          <p:nvSpPr>
            <p:cNvPr id="1048719" name="文本框 164"/>
            <p:cNvSpPr txBox="1"/>
            <p:nvPr/>
          </p:nvSpPr>
          <p:spPr>
            <a:xfrm>
              <a:off x="4218801" y="1421926"/>
              <a:ext cx="1189903" cy="379633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/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销毁</a:t>
              </a:r>
            </a:p>
          </p:txBody>
        </p:sp>
        <p:sp>
          <p:nvSpPr>
            <p:cNvPr id="1048720" name="文本框 113"/>
            <p:cNvSpPr txBox="1"/>
            <p:nvPr/>
          </p:nvSpPr>
          <p:spPr>
            <a:xfrm>
              <a:off x="3108405" y="1885747"/>
              <a:ext cx="3545248" cy="345259"/>
            </a:xfrm>
            <a:prstGeom prst="rect"/>
            <a:noFill/>
          </p:spPr>
          <p:txBody>
            <a:bodyPr rtlCol="0" wrap="square">
              <a:spAutoFit/>
            </a:bodyPr>
            <a:p>
              <a:pPr algn="just" defTabSz="609585">
                <a:lnSpc>
                  <a:spcPct val="150000"/>
                </a:lnSpc>
              </a:pPr>
              <a:r>
                <a:rPr altLang="en-US" dirty="0" sz="1333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安全擦除、审计</a:t>
              </a:r>
            </a:p>
          </p:txBody>
        </p:sp>
      </p:grpSp>
      <p:grpSp>
        <p:nvGrpSpPr>
          <p:cNvPr id="83" name="组合 72"/>
          <p:cNvGrpSpPr/>
          <p:nvPr/>
        </p:nvGrpSpPr>
        <p:grpSpPr>
          <a:xfrm>
            <a:off x="3442067" y="1458467"/>
            <a:ext cx="4294341" cy="4159569"/>
            <a:chOff x="2613656" y="917898"/>
            <a:chExt cx="3220756" cy="3119677"/>
          </a:xfrm>
        </p:grpSpPr>
        <p:grpSp>
          <p:nvGrpSpPr>
            <p:cNvPr id="84" name="组合 73"/>
            <p:cNvGrpSpPr/>
            <p:nvPr/>
          </p:nvGrpSpPr>
          <p:grpSpPr>
            <a:xfrm>
              <a:off x="2613656" y="917898"/>
              <a:ext cx="3220756" cy="3119677"/>
              <a:chOff x="3973371" y="1598600"/>
              <a:chExt cx="3780390" cy="3844045"/>
            </a:xfrm>
          </p:grpSpPr>
          <p:sp>
            <p:nvSpPr>
              <p:cNvPr id="1048721" name="任意多边形 38"/>
              <p:cNvSpPr/>
              <p:nvPr/>
            </p:nvSpPr>
            <p:spPr>
              <a:xfrm rot="7200000">
                <a:off x="4168708" y="1630631"/>
                <a:ext cx="3389715" cy="3780390"/>
              </a:xfrm>
              <a:custGeom>
                <a:avLst/>
                <a:gdLst>
                  <a:gd name="connsiteX0" fmla="*/ 938898 w 3389715"/>
                  <a:gd name="connsiteY0" fmla="*/ 2377791 h 3780390"/>
                  <a:gd name="connsiteX1" fmla="*/ 1149347 w 3389715"/>
                  <a:gd name="connsiteY1" fmla="*/ 2606365 h 3780390"/>
                  <a:gd name="connsiteX2" fmla="*/ 1245052 w 3389715"/>
                  <a:gd name="connsiteY2" fmla="*/ 2670158 h 3780390"/>
                  <a:gd name="connsiteX3" fmla="*/ 1333533 w 3389715"/>
                  <a:gd name="connsiteY3" fmla="*/ 2714831 h 3780390"/>
                  <a:gd name="connsiteX4" fmla="*/ 2042324 w 3389715"/>
                  <a:gd name="connsiteY4" fmla="*/ 2720705 h 3780390"/>
                  <a:gd name="connsiteX5" fmla="*/ 2145421 w 3389715"/>
                  <a:gd name="connsiteY5" fmla="*/ 2669721 h 3780390"/>
                  <a:gd name="connsiteX6" fmla="*/ 2228350 w 3389715"/>
                  <a:gd name="connsiteY6" fmla="*/ 2615430 h 3780390"/>
                  <a:gd name="connsiteX7" fmla="*/ 2587833 w 3389715"/>
                  <a:gd name="connsiteY7" fmla="*/ 2004536 h 3780390"/>
                  <a:gd name="connsiteX8" fmla="*/ 2595228 w 3389715"/>
                  <a:gd name="connsiteY8" fmla="*/ 1889760 h 3780390"/>
                  <a:gd name="connsiteX9" fmla="*/ 2589675 w 3389715"/>
                  <a:gd name="connsiteY9" fmla="*/ 1790794 h 3780390"/>
                  <a:gd name="connsiteX10" fmla="*/ 2240367 w 3389715"/>
                  <a:gd name="connsiteY10" fmla="*/ 1174025 h 3780390"/>
                  <a:gd name="connsiteX11" fmla="*/ 2145033 w 3389715"/>
                  <a:gd name="connsiteY11" fmla="*/ 1110479 h 3780390"/>
                  <a:gd name="connsiteX12" fmla="*/ 2042323 w 3389715"/>
                  <a:gd name="connsiteY12" fmla="*/ 1059685 h 3780390"/>
                  <a:gd name="connsiteX13" fmla="*/ 1333532 w 3389715"/>
                  <a:gd name="connsiteY13" fmla="*/ 1065559 h 3780390"/>
                  <a:gd name="connsiteX14" fmla="*/ 1245077 w 3389715"/>
                  <a:gd name="connsiteY14" fmla="*/ 1110217 h 3780390"/>
                  <a:gd name="connsiteX15" fmla="*/ 1149348 w 3389715"/>
                  <a:gd name="connsiteY15" fmla="*/ 1174028 h 3780390"/>
                  <a:gd name="connsiteX16" fmla="*/ 801881 w 3389715"/>
                  <a:gd name="connsiteY16" fmla="*/ 1775855 h 3780390"/>
                  <a:gd name="connsiteX17" fmla="*/ 794487 w 3389715"/>
                  <a:gd name="connsiteY17" fmla="*/ 1890631 h 3780390"/>
                  <a:gd name="connsiteX18" fmla="*/ 800040 w 3389715"/>
                  <a:gd name="connsiteY18" fmla="*/ 1989596 h 3780390"/>
                  <a:gd name="connsiteX19" fmla="*/ 938898 w 3389715"/>
                  <a:gd name="connsiteY19" fmla="*/ 2377791 h 3780390"/>
                  <a:gd name="connsiteX20" fmla="*/ 57902 w 3389715"/>
                  <a:gd name="connsiteY20" fmla="*/ 2835294 h 3780390"/>
                  <a:gd name="connsiteX21" fmla="*/ 163992 w 3389715"/>
                  <a:gd name="connsiteY21" fmla="*/ 2607147 h 3780390"/>
                  <a:gd name="connsiteX22" fmla="*/ 130104 w 3389715"/>
                  <a:gd name="connsiteY22" fmla="*/ 2538510 h 3780390"/>
                  <a:gd name="connsiteX23" fmla="*/ 8150 w 3389715"/>
                  <a:gd name="connsiteY23" fmla="*/ 2052315 h 3780390"/>
                  <a:gd name="connsiteX24" fmla="*/ 800 w 3389715"/>
                  <a:gd name="connsiteY24" fmla="*/ 1898535 h 3780390"/>
                  <a:gd name="connsiteX25" fmla="*/ 0 w 3389715"/>
                  <a:gd name="connsiteY25" fmla="*/ 1898537 h 3780390"/>
                  <a:gd name="connsiteX26" fmla="*/ 400 w 3389715"/>
                  <a:gd name="connsiteY26" fmla="*/ 1890169 h 3780390"/>
                  <a:gd name="connsiteX27" fmla="*/ 2 w 3389715"/>
                  <a:gd name="connsiteY27" fmla="*/ 1881852 h 3780390"/>
                  <a:gd name="connsiteX28" fmla="*/ 797 w 3389715"/>
                  <a:gd name="connsiteY28" fmla="*/ 1881853 h 3780390"/>
                  <a:gd name="connsiteX29" fmla="*/ 8148 w 3389715"/>
                  <a:gd name="connsiteY29" fmla="*/ 1728074 h 3780390"/>
                  <a:gd name="connsiteX30" fmla="*/ 130103 w 3389715"/>
                  <a:gd name="connsiteY30" fmla="*/ 1241879 h 3780390"/>
                  <a:gd name="connsiteX31" fmla="*/ 163990 w 3389715"/>
                  <a:gd name="connsiteY31" fmla="*/ 1173246 h 3780390"/>
                  <a:gd name="connsiteX32" fmla="*/ 57899 w 3389715"/>
                  <a:gd name="connsiteY32" fmla="*/ 945099 h 3780390"/>
                  <a:gd name="connsiteX33" fmla="*/ 308525 w 3389715"/>
                  <a:gd name="connsiteY33" fmla="*/ 922902 h 3780390"/>
                  <a:gd name="connsiteX34" fmla="*/ 351023 w 3389715"/>
                  <a:gd name="connsiteY34" fmla="*/ 859237 h 3780390"/>
                  <a:gd name="connsiteX35" fmla="*/ 711104 w 3389715"/>
                  <a:gd name="connsiteY35" fmla="*/ 510524 h 3780390"/>
                  <a:gd name="connsiteX36" fmla="*/ 840606 w 3389715"/>
                  <a:gd name="connsiteY36" fmla="*/ 427267 h 3780390"/>
                  <a:gd name="connsiteX37" fmla="*/ 840205 w 3389715"/>
                  <a:gd name="connsiteY37" fmla="*/ 426576 h 3780390"/>
                  <a:gd name="connsiteX38" fmla="*/ 847648 w 3389715"/>
                  <a:gd name="connsiteY38" fmla="*/ 422741 h 3780390"/>
                  <a:gd name="connsiteX39" fmla="*/ 854655 w 3389715"/>
                  <a:gd name="connsiteY39" fmla="*/ 418236 h 3780390"/>
                  <a:gd name="connsiteX40" fmla="*/ 855051 w 3389715"/>
                  <a:gd name="connsiteY40" fmla="*/ 418925 h 3780390"/>
                  <a:gd name="connsiteX41" fmla="*/ 991904 w 3389715"/>
                  <a:gd name="connsiteY41" fmla="*/ 348400 h 3780390"/>
                  <a:gd name="connsiteX42" fmla="*/ 1473939 w 3389715"/>
                  <a:gd name="connsiteY42" fmla="*/ 210920 h 3780390"/>
                  <a:gd name="connsiteX43" fmla="*/ 1550321 w 3389715"/>
                  <a:gd name="connsiteY43" fmla="*/ 205950 h 3780390"/>
                  <a:gd name="connsiteX44" fmla="*/ 1694856 w 3389715"/>
                  <a:gd name="connsiteY44" fmla="*/ 0 h 3780390"/>
                  <a:gd name="connsiteX45" fmla="*/ 1839392 w 3389715"/>
                  <a:gd name="connsiteY45" fmla="*/ 205950 h 3780390"/>
                  <a:gd name="connsiteX46" fmla="*/ 1915777 w 3389715"/>
                  <a:gd name="connsiteY46" fmla="*/ 210921 h 3780390"/>
                  <a:gd name="connsiteX47" fmla="*/ 2397812 w 3389715"/>
                  <a:gd name="connsiteY47" fmla="*/ 348404 h 3780390"/>
                  <a:gd name="connsiteX48" fmla="*/ 2534664 w 3389715"/>
                  <a:gd name="connsiteY48" fmla="*/ 418927 h 3780390"/>
                  <a:gd name="connsiteX49" fmla="*/ 2535062 w 3389715"/>
                  <a:gd name="connsiteY49" fmla="*/ 418235 h 3780390"/>
                  <a:gd name="connsiteX50" fmla="*/ 2542101 w 3389715"/>
                  <a:gd name="connsiteY50" fmla="*/ 422760 h 3780390"/>
                  <a:gd name="connsiteX51" fmla="*/ 2549511 w 3389715"/>
                  <a:gd name="connsiteY51" fmla="*/ 426579 h 3780390"/>
                  <a:gd name="connsiteX52" fmla="*/ 2549111 w 3389715"/>
                  <a:gd name="connsiteY52" fmla="*/ 427267 h 3780390"/>
                  <a:gd name="connsiteX53" fmla="*/ 2678614 w 3389715"/>
                  <a:gd name="connsiteY53" fmla="*/ 510523 h 3780390"/>
                  <a:gd name="connsiteX54" fmla="*/ 3038692 w 3389715"/>
                  <a:gd name="connsiteY54" fmla="*/ 859236 h 3780390"/>
                  <a:gd name="connsiteX55" fmla="*/ 3081187 w 3389715"/>
                  <a:gd name="connsiteY55" fmla="*/ 922900 h 3780390"/>
                  <a:gd name="connsiteX56" fmla="*/ 3331813 w 3389715"/>
                  <a:gd name="connsiteY56" fmla="*/ 945096 h 3780390"/>
                  <a:gd name="connsiteX57" fmla="*/ 3225723 w 3389715"/>
                  <a:gd name="connsiteY57" fmla="*/ 1173243 h 3780390"/>
                  <a:gd name="connsiteX58" fmla="*/ 3259610 w 3389715"/>
                  <a:gd name="connsiteY58" fmla="*/ 1241880 h 3780390"/>
                  <a:gd name="connsiteX59" fmla="*/ 3381564 w 3389715"/>
                  <a:gd name="connsiteY59" fmla="*/ 1728076 h 3780390"/>
                  <a:gd name="connsiteX60" fmla="*/ 3388915 w 3389715"/>
                  <a:gd name="connsiteY60" fmla="*/ 1881855 h 3780390"/>
                  <a:gd name="connsiteX61" fmla="*/ 3389715 w 3389715"/>
                  <a:gd name="connsiteY61" fmla="*/ 1881853 h 3780390"/>
                  <a:gd name="connsiteX62" fmla="*/ 3389314 w 3389715"/>
                  <a:gd name="connsiteY62" fmla="*/ 1890221 h 3780390"/>
                  <a:gd name="connsiteX63" fmla="*/ 3389712 w 3389715"/>
                  <a:gd name="connsiteY63" fmla="*/ 1898539 h 3780390"/>
                  <a:gd name="connsiteX64" fmla="*/ 3388917 w 3389715"/>
                  <a:gd name="connsiteY64" fmla="*/ 1898537 h 3780390"/>
                  <a:gd name="connsiteX65" fmla="*/ 3381567 w 3389715"/>
                  <a:gd name="connsiteY65" fmla="*/ 2052317 h 3780390"/>
                  <a:gd name="connsiteX66" fmla="*/ 3259611 w 3389715"/>
                  <a:gd name="connsiteY66" fmla="*/ 2538511 h 3780390"/>
                  <a:gd name="connsiteX67" fmla="*/ 3225724 w 3389715"/>
                  <a:gd name="connsiteY67" fmla="*/ 2607145 h 3780390"/>
                  <a:gd name="connsiteX68" fmla="*/ 3331815 w 3389715"/>
                  <a:gd name="connsiteY68" fmla="*/ 2835291 h 3780390"/>
                  <a:gd name="connsiteX69" fmla="*/ 3081189 w 3389715"/>
                  <a:gd name="connsiteY69" fmla="*/ 2857488 h 3780390"/>
                  <a:gd name="connsiteX70" fmla="*/ 3038691 w 3389715"/>
                  <a:gd name="connsiteY70" fmla="*/ 2921153 h 3780390"/>
                  <a:gd name="connsiteX71" fmla="*/ 2678611 w 3389715"/>
                  <a:gd name="connsiteY71" fmla="*/ 3269867 h 3780390"/>
                  <a:gd name="connsiteX72" fmla="*/ 2549109 w 3389715"/>
                  <a:gd name="connsiteY72" fmla="*/ 3353122 h 3780390"/>
                  <a:gd name="connsiteX73" fmla="*/ 2549510 w 3389715"/>
                  <a:gd name="connsiteY73" fmla="*/ 3353814 h 3780390"/>
                  <a:gd name="connsiteX74" fmla="*/ 2542063 w 3389715"/>
                  <a:gd name="connsiteY74" fmla="*/ 3357652 h 3780390"/>
                  <a:gd name="connsiteX75" fmla="*/ 2535059 w 3389715"/>
                  <a:gd name="connsiteY75" fmla="*/ 3362154 h 3780390"/>
                  <a:gd name="connsiteX76" fmla="*/ 2534663 w 3389715"/>
                  <a:gd name="connsiteY76" fmla="*/ 3361465 h 3780390"/>
                  <a:gd name="connsiteX77" fmla="*/ 2397811 w 3389715"/>
                  <a:gd name="connsiteY77" fmla="*/ 3431989 h 3780390"/>
                  <a:gd name="connsiteX78" fmla="*/ 1915776 w 3389715"/>
                  <a:gd name="connsiteY78" fmla="*/ 3569470 h 3780390"/>
                  <a:gd name="connsiteX79" fmla="*/ 1839394 w 3389715"/>
                  <a:gd name="connsiteY79" fmla="*/ 3574440 h 3780390"/>
                  <a:gd name="connsiteX80" fmla="*/ 1694859 w 3389715"/>
                  <a:gd name="connsiteY80" fmla="*/ 3780390 h 3780390"/>
                  <a:gd name="connsiteX81" fmla="*/ 1550323 w 3389715"/>
                  <a:gd name="connsiteY81" fmla="*/ 3574440 h 3780390"/>
                  <a:gd name="connsiteX82" fmla="*/ 1473938 w 3389715"/>
                  <a:gd name="connsiteY82" fmla="*/ 3569469 h 3780390"/>
                  <a:gd name="connsiteX83" fmla="*/ 991903 w 3389715"/>
                  <a:gd name="connsiteY83" fmla="*/ 3431986 h 3780390"/>
                  <a:gd name="connsiteX84" fmla="*/ 855051 w 3389715"/>
                  <a:gd name="connsiteY84" fmla="*/ 3361462 h 3780390"/>
                  <a:gd name="connsiteX85" fmla="*/ 854653 w 3389715"/>
                  <a:gd name="connsiteY85" fmla="*/ 3362156 h 3780390"/>
                  <a:gd name="connsiteX86" fmla="*/ 847606 w 3389715"/>
                  <a:gd name="connsiteY86" fmla="*/ 3357625 h 3780390"/>
                  <a:gd name="connsiteX87" fmla="*/ 840204 w 3389715"/>
                  <a:gd name="connsiteY87" fmla="*/ 3353811 h 3780390"/>
                  <a:gd name="connsiteX88" fmla="*/ 840604 w 3389715"/>
                  <a:gd name="connsiteY88" fmla="*/ 3353123 h 3780390"/>
                  <a:gd name="connsiteX89" fmla="*/ 711101 w 3389715"/>
                  <a:gd name="connsiteY89" fmla="*/ 3269867 h 3780390"/>
                  <a:gd name="connsiteX90" fmla="*/ 351022 w 3389715"/>
                  <a:gd name="connsiteY90" fmla="*/ 2921154 h 3780390"/>
                  <a:gd name="connsiteX91" fmla="*/ 308527 w 3389715"/>
                  <a:gd name="connsiteY91" fmla="*/ 2857490 h 378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3389715" h="3780390">
                    <a:moveTo>
                      <a:pt x="938898" y="2377791"/>
                    </a:moveTo>
                    <a:cubicBezTo>
                      <a:pt x="994899" y="2464719"/>
                      <a:pt x="1065827" y="2542257"/>
                      <a:pt x="1149347" y="2606365"/>
                    </a:cubicBezTo>
                    <a:lnTo>
                      <a:pt x="1245052" y="2670158"/>
                    </a:lnTo>
                    <a:lnTo>
                      <a:pt x="1333533" y="2714831"/>
                    </a:lnTo>
                    <a:cubicBezTo>
                      <a:pt x="1559306" y="2812728"/>
                      <a:pt x="1815340" y="2814686"/>
                      <a:pt x="2042324" y="2720705"/>
                    </a:cubicBezTo>
                    <a:lnTo>
                      <a:pt x="2145421" y="2669721"/>
                    </a:lnTo>
                    <a:lnTo>
                      <a:pt x="2228350" y="2615430"/>
                    </a:lnTo>
                    <a:cubicBezTo>
                      <a:pt x="2426018" y="2468852"/>
                      <a:pt x="2555732" y="2248100"/>
                      <a:pt x="2587833" y="2004536"/>
                    </a:cubicBezTo>
                    <a:lnTo>
                      <a:pt x="2595228" y="1889760"/>
                    </a:lnTo>
                    <a:lnTo>
                      <a:pt x="2589675" y="1790794"/>
                    </a:lnTo>
                    <a:cubicBezTo>
                      <a:pt x="2561569" y="1546320"/>
                      <a:pt x="2435249" y="1323608"/>
                      <a:pt x="2240367" y="1174025"/>
                    </a:cubicBezTo>
                    <a:lnTo>
                      <a:pt x="2145033" y="1110479"/>
                    </a:lnTo>
                    <a:lnTo>
                      <a:pt x="2042323" y="1059685"/>
                    </a:lnTo>
                    <a:cubicBezTo>
                      <a:pt x="1815338" y="965703"/>
                      <a:pt x="1559305" y="967661"/>
                      <a:pt x="1333532" y="1065559"/>
                    </a:cubicBezTo>
                    <a:lnTo>
                      <a:pt x="1245077" y="1110217"/>
                    </a:lnTo>
                    <a:lnTo>
                      <a:pt x="1149348" y="1174028"/>
                    </a:lnTo>
                    <a:cubicBezTo>
                      <a:pt x="958443" y="1320558"/>
                      <a:pt x="833328" y="1537262"/>
                      <a:pt x="801881" y="1775855"/>
                    </a:cubicBezTo>
                    <a:lnTo>
                      <a:pt x="794487" y="1890631"/>
                    </a:lnTo>
                    <a:lnTo>
                      <a:pt x="800040" y="1989596"/>
                    </a:lnTo>
                    <a:cubicBezTo>
                      <a:pt x="816100" y="2129295"/>
                      <a:pt x="864230" y="2261889"/>
                      <a:pt x="938898" y="2377791"/>
                    </a:cubicBezTo>
                    <a:close/>
                    <a:moveTo>
                      <a:pt x="57902" y="2835294"/>
                    </a:moveTo>
                    <a:lnTo>
                      <a:pt x="163992" y="2607147"/>
                    </a:lnTo>
                    <a:lnTo>
                      <a:pt x="130104" y="2538510"/>
                    </a:lnTo>
                    <a:cubicBezTo>
                      <a:pt x="66299" y="2384864"/>
                      <a:pt x="24729" y="2221208"/>
                      <a:pt x="8150" y="2052315"/>
                    </a:cubicBezTo>
                    <a:lnTo>
                      <a:pt x="800" y="1898535"/>
                    </a:lnTo>
                    <a:lnTo>
                      <a:pt x="0" y="1898537"/>
                    </a:lnTo>
                    <a:lnTo>
                      <a:pt x="400" y="1890169"/>
                    </a:lnTo>
                    <a:lnTo>
                      <a:pt x="2" y="1881852"/>
                    </a:lnTo>
                    <a:lnTo>
                      <a:pt x="797" y="1881853"/>
                    </a:lnTo>
                    <a:lnTo>
                      <a:pt x="8148" y="1728074"/>
                    </a:lnTo>
                    <a:cubicBezTo>
                      <a:pt x="24728" y="1559179"/>
                      <a:pt x="66298" y="1395524"/>
                      <a:pt x="130103" y="1241879"/>
                    </a:cubicBezTo>
                    <a:lnTo>
                      <a:pt x="163990" y="1173246"/>
                    </a:lnTo>
                    <a:lnTo>
                      <a:pt x="57899" y="945099"/>
                    </a:lnTo>
                    <a:lnTo>
                      <a:pt x="308525" y="922902"/>
                    </a:lnTo>
                    <a:lnTo>
                      <a:pt x="351023" y="859237"/>
                    </a:lnTo>
                    <a:cubicBezTo>
                      <a:pt x="452182" y="727156"/>
                      <a:pt x="573127" y="609329"/>
                      <a:pt x="711104" y="510524"/>
                    </a:cubicBezTo>
                    <a:lnTo>
                      <a:pt x="840606" y="427267"/>
                    </a:lnTo>
                    <a:lnTo>
                      <a:pt x="840205" y="426576"/>
                    </a:lnTo>
                    <a:lnTo>
                      <a:pt x="847648" y="422741"/>
                    </a:lnTo>
                    <a:lnTo>
                      <a:pt x="854655" y="418236"/>
                    </a:lnTo>
                    <a:lnTo>
                      <a:pt x="855051" y="418925"/>
                    </a:lnTo>
                    <a:lnTo>
                      <a:pt x="991904" y="348400"/>
                    </a:lnTo>
                    <a:cubicBezTo>
                      <a:pt x="1146461" y="278312"/>
                      <a:pt x="1308976" y="232486"/>
                      <a:pt x="1473939" y="210920"/>
                    </a:cubicBezTo>
                    <a:lnTo>
                      <a:pt x="1550321" y="205950"/>
                    </a:lnTo>
                    <a:lnTo>
                      <a:pt x="1694856" y="0"/>
                    </a:lnTo>
                    <a:lnTo>
                      <a:pt x="1839392" y="205950"/>
                    </a:lnTo>
                    <a:lnTo>
                      <a:pt x="1915777" y="210921"/>
                    </a:lnTo>
                    <a:cubicBezTo>
                      <a:pt x="2080741" y="232487"/>
                      <a:pt x="2243256" y="278315"/>
                      <a:pt x="2397812" y="348404"/>
                    </a:cubicBezTo>
                    <a:lnTo>
                      <a:pt x="2534664" y="418927"/>
                    </a:lnTo>
                    <a:lnTo>
                      <a:pt x="2535062" y="418235"/>
                    </a:lnTo>
                    <a:lnTo>
                      <a:pt x="2542101" y="422760"/>
                    </a:lnTo>
                    <a:lnTo>
                      <a:pt x="2549511" y="426579"/>
                    </a:lnTo>
                    <a:lnTo>
                      <a:pt x="2549111" y="427267"/>
                    </a:lnTo>
                    <a:lnTo>
                      <a:pt x="2678614" y="510523"/>
                    </a:lnTo>
                    <a:cubicBezTo>
                      <a:pt x="2816590" y="609328"/>
                      <a:pt x="2937534" y="727157"/>
                      <a:pt x="3038692" y="859236"/>
                    </a:cubicBezTo>
                    <a:lnTo>
                      <a:pt x="3081187" y="922900"/>
                    </a:lnTo>
                    <a:lnTo>
                      <a:pt x="3331813" y="945096"/>
                    </a:lnTo>
                    <a:lnTo>
                      <a:pt x="3225723" y="1173243"/>
                    </a:lnTo>
                    <a:lnTo>
                      <a:pt x="3259610" y="1241880"/>
                    </a:lnTo>
                    <a:cubicBezTo>
                      <a:pt x="3323415" y="1395526"/>
                      <a:pt x="3364985" y="1559182"/>
                      <a:pt x="3381564" y="1728076"/>
                    </a:cubicBezTo>
                    <a:lnTo>
                      <a:pt x="3388915" y="1881855"/>
                    </a:lnTo>
                    <a:lnTo>
                      <a:pt x="3389715" y="1881853"/>
                    </a:lnTo>
                    <a:lnTo>
                      <a:pt x="3389314" y="1890221"/>
                    </a:lnTo>
                    <a:lnTo>
                      <a:pt x="3389712" y="1898539"/>
                    </a:lnTo>
                    <a:lnTo>
                      <a:pt x="3388917" y="1898537"/>
                    </a:lnTo>
                    <a:lnTo>
                      <a:pt x="3381567" y="2052317"/>
                    </a:lnTo>
                    <a:cubicBezTo>
                      <a:pt x="3364987" y="2221211"/>
                      <a:pt x="3323417" y="2384866"/>
                      <a:pt x="3259611" y="2538511"/>
                    </a:cubicBezTo>
                    <a:lnTo>
                      <a:pt x="3225724" y="2607145"/>
                    </a:lnTo>
                    <a:lnTo>
                      <a:pt x="3331815" y="2835291"/>
                    </a:lnTo>
                    <a:lnTo>
                      <a:pt x="3081189" y="2857488"/>
                    </a:lnTo>
                    <a:lnTo>
                      <a:pt x="3038691" y="2921153"/>
                    </a:lnTo>
                    <a:cubicBezTo>
                      <a:pt x="2937532" y="3053233"/>
                      <a:pt x="2816587" y="3171062"/>
                      <a:pt x="2678611" y="3269867"/>
                    </a:cubicBezTo>
                    <a:lnTo>
                      <a:pt x="2549109" y="3353122"/>
                    </a:lnTo>
                    <a:lnTo>
                      <a:pt x="2549510" y="3353814"/>
                    </a:lnTo>
                    <a:lnTo>
                      <a:pt x="2542063" y="3357652"/>
                    </a:lnTo>
                    <a:lnTo>
                      <a:pt x="2535059" y="3362154"/>
                    </a:lnTo>
                    <a:lnTo>
                      <a:pt x="2534663" y="3361465"/>
                    </a:lnTo>
                    <a:lnTo>
                      <a:pt x="2397811" y="3431989"/>
                    </a:lnTo>
                    <a:cubicBezTo>
                      <a:pt x="2243254" y="3502078"/>
                      <a:pt x="2080740" y="3547905"/>
                      <a:pt x="1915776" y="3569470"/>
                    </a:cubicBezTo>
                    <a:lnTo>
                      <a:pt x="1839394" y="3574440"/>
                    </a:lnTo>
                    <a:lnTo>
                      <a:pt x="1694859" y="3780390"/>
                    </a:lnTo>
                    <a:lnTo>
                      <a:pt x="1550323" y="3574440"/>
                    </a:lnTo>
                    <a:lnTo>
                      <a:pt x="1473938" y="3569469"/>
                    </a:lnTo>
                    <a:cubicBezTo>
                      <a:pt x="1308974" y="3547902"/>
                      <a:pt x="1146460" y="3502075"/>
                      <a:pt x="991903" y="3431986"/>
                    </a:cubicBezTo>
                    <a:lnTo>
                      <a:pt x="855051" y="3361462"/>
                    </a:lnTo>
                    <a:lnTo>
                      <a:pt x="854653" y="3362156"/>
                    </a:lnTo>
                    <a:lnTo>
                      <a:pt x="847606" y="3357625"/>
                    </a:lnTo>
                    <a:lnTo>
                      <a:pt x="840204" y="3353811"/>
                    </a:lnTo>
                    <a:lnTo>
                      <a:pt x="840604" y="3353123"/>
                    </a:lnTo>
                    <a:lnTo>
                      <a:pt x="711101" y="3269867"/>
                    </a:lnTo>
                    <a:cubicBezTo>
                      <a:pt x="573125" y="3171062"/>
                      <a:pt x="452180" y="3053233"/>
                      <a:pt x="351022" y="2921154"/>
                    </a:cubicBezTo>
                    <a:lnTo>
                      <a:pt x="308527" y="2857490"/>
                    </a:lnTo>
                    <a:close/>
                  </a:path>
                </a:pathLst>
              </a:custGeom>
              <a:noFill/>
              <a:ln w="25400" cap="flat" cmpd="sng" algn="ctr">
                <a:gradFill flip="none" rotWithShape="1">
                  <a:gsLst>
                    <a:gs pos="0">
                      <a:sysClr lastClr="FFFFFF" val="window">
                        <a:lumMod val="70000"/>
                      </a:sysClr>
                    </a:gs>
                    <a:gs pos="100000">
                      <a:sysClr lastClr="FFFFFF" val="window"/>
                    </a:gs>
                  </a:gsLst>
                  <a:lin ang="6600000" scaled="0"/>
                </a:gradFill>
                <a:prstDash val="solid"/>
                <a:miter lim="800000"/>
              </a:ln>
              <a:effectLst/>
            </p:spPr>
            <p:txBody>
              <a:bodyPr anchor="ctr" rtlCol="0" wrap="square">
                <a:noAutofit/>
              </a:bodyPr>
              <a:p>
                <a:pPr algn="ctr" defTabSz="609585" eaLnBrk="1" fontAlgn="auto" hangingPunct="1" indent="0" latinLnBrk="0" lvl="0" mar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dirty="0" sz="3200" i="0" kern="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85" name="组合 76"/>
              <p:cNvGrpSpPr/>
              <p:nvPr/>
            </p:nvGrpSpPr>
            <p:grpSpPr>
              <a:xfrm>
                <a:off x="4141634" y="1598600"/>
                <a:ext cx="3421088" cy="3844045"/>
                <a:chOff x="4141634" y="1598600"/>
                <a:chExt cx="3421088" cy="3844045"/>
              </a:xfrm>
            </p:grpSpPr>
            <p:grpSp>
              <p:nvGrpSpPr>
                <p:cNvPr id="86" name="组合 77"/>
                <p:cNvGrpSpPr/>
                <p:nvPr/>
              </p:nvGrpSpPr>
              <p:grpSpPr>
                <a:xfrm>
                  <a:off x="4152026" y="1598600"/>
                  <a:ext cx="3410696" cy="3844045"/>
                  <a:chOff x="3965361" y="1232815"/>
                  <a:chExt cx="3410696" cy="3844045"/>
                </a:xfrm>
                <a:effectLst>
                  <a:outerShdw algn="tl" blurRad="292100" dir="2700000" dist="152400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048722" name="任意多边形 66"/>
                  <p:cNvSpPr/>
                  <p:nvPr/>
                </p:nvSpPr>
                <p:spPr>
                  <a:xfrm rot="7200000">
                    <a:off x="5964710" y="3280091"/>
                    <a:ext cx="1709306" cy="1113389"/>
                  </a:xfrm>
                  <a:custGeom>
                    <a:avLst/>
                    <a:gdLst>
                      <a:gd name="connsiteX0" fmla="*/ 854651 w 1709306"/>
                      <a:gd name="connsiteY0" fmla="*/ 0 h 1113389"/>
                      <a:gd name="connsiteX1" fmla="*/ 999187 w 1709306"/>
                      <a:gd name="connsiteY1" fmla="*/ 205950 h 1113389"/>
                      <a:gd name="connsiteX2" fmla="*/ 1075572 w 1709306"/>
                      <a:gd name="connsiteY2" fmla="*/ 210921 h 1113389"/>
                      <a:gd name="connsiteX3" fmla="*/ 1709306 w 1709306"/>
                      <a:gd name="connsiteY3" fmla="*/ 426579 h 1113389"/>
                      <a:gd name="connsiteX4" fmla="*/ 1310712 w 1709306"/>
                      <a:gd name="connsiteY4" fmla="*/ 1113389 h 1113389"/>
                      <a:gd name="connsiteX5" fmla="*/ 398592 w 1709306"/>
                      <a:gd name="connsiteY5" fmla="*/ 1113388 h 1113389"/>
                      <a:gd name="connsiteX6" fmla="*/ 0 w 1709306"/>
                      <a:gd name="connsiteY6" fmla="*/ 426576 h 1113389"/>
                      <a:gd name="connsiteX7" fmla="*/ 633734 w 1709306"/>
                      <a:gd name="connsiteY7" fmla="*/ 210920 h 1113389"/>
                      <a:gd name="connsiteX8" fmla="*/ 710116 w 1709306"/>
                      <a:gd name="connsiteY8" fmla="*/ 205950 h 111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9306" h="1113389">
                        <a:moveTo>
                          <a:pt x="854651" y="0"/>
                        </a:moveTo>
                        <a:lnTo>
                          <a:pt x="999187" y="205950"/>
                        </a:lnTo>
                        <a:lnTo>
                          <a:pt x="1075572" y="210921"/>
                        </a:lnTo>
                        <a:cubicBezTo>
                          <a:pt x="1295524" y="239676"/>
                          <a:pt x="1511122" y="311562"/>
                          <a:pt x="1709306" y="426579"/>
                        </a:cubicBezTo>
                        <a:lnTo>
                          <a:pt x="1310712" y="1113389"/>
                        </a:lnTo>
                        <a:cubicBezTo>
                          <a:pt x="1028698" y="949721"/>
                          <a:pt x="680606" y="949720"/>
                          <a:pt x="398592" y="1113388"/>
                        </a:cubicBezTo>
                        <a:lnTo>
                          <a:pt x="0" y="426576"/>
                        </a:lnTo>
                        <a:cubicBezTo>
                          <a:pt x="198185" y="311559"/>
                          <a:pt x="413783" y="239674"/>
                          <a:pt x="633734" y="210920"/>
                        </a:cubicBezTo>
                        <a:lnTo>
                          <a:pt x="710116" y="20595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ysClr lastClr="FFFFFF" val="window">
                          <a:lumMod val="80000"/>
                        </a:sysClr>
                      </a:gs>
                      <a:gs pos="100000">
                        <a:sysClr lastClr="FFFFFF" val="window">
                          <a:lumMod val="98000"/>
                        </a:sysClr>
                      </a:gs>
                    </a:gsLst>
                    <a:lin ang="2700000" scaled="1"/>
                  </a:gradFill>
                  <a:ln w="158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 rtlCol="0"/>
                  <a:p>
                    <a:pPr algn="ctr" defTabSz="609585" eaLnBrk="1" fontAlgn="auto" hangingPunct="1" indent="0" latinLnBrk="0" lvl="0" marL="0" marR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altLang="en-US" baseline="0" b="0" cap="none" dirty="0" sz="3200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1048723" name="任意多边形 67"/>
                  <p:cNvSpPr/>
                  <p:nvPr/>
                </p:nvSpPr>
                <p:spPr>
                  <a:xfrm rot="10800000">
                    <a:off x="4823405" y="3963471"/>
                    <a:ext cx="1709306" cy="1113389"/>
                  </a:xfrm>
                  <a:custGeom>
                    <a:avLst/>
                    <a:gdLst>
                      <a:gd name="connsiteX0" fmla="*/ 854651 w 1709306"/>
                      <a:gd name="connsiteY0" fmla="*/ 0 h 1113389"/>
                      <a:gd name="connsiteX1" fmla="*/ 999187 w 1709306"/>
                      <a:gd name="connsiteY1" fmla="*/ 205950 h 1113389"/>
                      <a:gd name="connsiteX2" fmla="*/ 1075572 w 1709306"/>
                      <a:gd name="connsiteY2" fmla="*/ 210921 h 1113389"/>
                      <a:gd name="connsiteX3" fmla="*/ 1709306 w 1709306"/>
                      <a:gd name="connsiteY3" fmla="*/ 426579 h 1113389"/>
                      <a:gd name="connsiteX4" fmla="*/ 1310712 w 1709306"/>
                      <a:gd name="connsiteY4" fmla="*/ 1113389 h 1113389"/>
                      <a:gd name="connsiteX5" fmla="*/ 398592 w 1709306"/>
                      <a:gd name="connsiteY5" fmla="*/ 1113388 h 1113389"/>
                      <a:gd name="connsiteX6" fmla="*/ 0 w 1709306"/>
                      <a:gd name="connsiteY6" fmla="*/ 426576 h 1113389"/>
                      <a:gd name="connsiteX7" fmla="*/ 633734 w 1709306"/>
                      <a:gd name="connsiteY7" fmla="*/ 210920 h 1113389"/>
                      <a:gd name="connsiteX8" fmla="*/ 710116 w 1709306"/>
                      <a:gd name="connsiteY8" fmla="*/ 205950 h 111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9306" h="1113389">
                        <a:moveTo>
                          <a:pt x="854651" y="0"/>
                        </a:moveTo>
                        <a:lnTo>
                          <a:pt x="999187" y="205950"/>
                        </a:lnTo>
                        <a:lnTo>
                          <a:pt x="1075572" y="210921"/>
                        </a:lnTo>
                        <a:cubicBezTo>
                          <a:pt x="1295524" y="239676"/>
                          <a:pt x="1511122" y="311562"/>
                          <a:pt x="1709306" y="426579"/>
                        </a:cubicBezTo>
                        <a:lnTo>
                          <a:pt x="1310712" y="1113389"/>
                        </a:lnTo>
                        <a:cubicBezTo>
                          <a:pt x="1028698" y="949721"/>
                          <a:pt x="680606" y="949720"/>
                          <a:pt x="398592" y="1113388"/>
                        </a:cubicBezTo>
                        <a:lnTo>
                          <a:pt x="0" y="426576"/>
                        </a:lnTo>
                        <a:cubicBezTo>
                          <a:pt x="198185" y="311559"/>
                          <a:pt x="413783" y="239674"/>
                          <a:pt x="633734" y="210920"/>
                        </a:cubicBezTo>
                        <a:lnTo>
                          <a:pt x="710116" y="20595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ysClr lastClr="FFFFFF" val="window">
                          <a:lumMod val="80000"/>
                        </a:sysClr>
                      </a:gs>
                      <a:gs pos="100000">
                        <a:sysClr lastClr="FFFFFF" val="window">
                          <a:lumMod val="98000"/>
                        </a:sysClr>
                      </a:gs>
                    </a:gsLst>
                    <a:lin ang="2700000" scaled="1"/>
                  </a:gradFill>
                  <a:ln w="158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 rtlCol="0"/>
                  <a:p>
                    <a:pPr algn="ctr" defTabSz="609585" eaLnBrk="1" fontAlgn="auto" hangingPunct="1" indent="0" latinLnBrk="0" lvl="0" marL="0" marR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altLang="en-US" baseline="0" b="0" cap="none" dirty="0" sz="3200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1048724" name="任意多边形 68"/>
                  <p:cNvSpPr/>
                  <p:nvPr/>
                </p:nvSpPr>
                <p:spPr>
                  <a:xfrm rot="14400000">
                    <a:off x="3667403" y="3265097"/>
                    <a:ext cx="1709306" cy="1113389"/>
                  </a:xfrm>
                  <a:custGeom>
                    <a:avLst/>
                    <a:gdLst>
                      <a:gd name="connsiteX0" fmla="*/ 854651 w 1709306"/>
                      <a:gd name="connsiteY0" fmla="*/ 0 h 1113389"/>
                      <a:gd name="connsiteX1" fmla="*/ 999187 w 1709306"/>
                      <a:gd name="connsiteY1" fmla="*/ 205950 h 1113389"/>
                      <a:gd name="connsiteX2" fmla="*/ 1075572 w 1709306"/>
                      <a:gd name="connsiteY2" fmla="*/ 210921 h 1113389"/>
                      <a:gd name="connsiteX3" fmla="*/ 1709306 w 1709306"/>
                      <a:gd name="connsiteY3" fmla="*/ 426579 h 1113389"/>
                      <a:gd name="connsiteX4" fmla="*/ 1310712 w 1709306"/>
                      <a:gd name="connsiteY4" fmla="*/ 1113389 h 1113389"/>
                      <a:gd name="connsiteX5" fmla="*/ 398592 w 1709306"/>
                      <a:gd name="connsiteY5" fmla="*/ 1113388 h 1113389"/>
                      <a:gd name="connsiteX6" fmla="*/ 0 w 1709306"/>
                      <a:gd name="connsiteY6" fmla="*/ 426576 h 1113389"/>
                      <a:gd name="connsiteX7" fmla="*/ 633734 w 1709306"/>
                      <a:gd name="connsiteY7" fmla="*/ 210920 h 1113389"/>
                      <a:gd name="connsiteX8" fmla="*/ 710116 w 1709306"/>
                      <a:gd name="connsiteY8" fmla="*/ 205950 h 111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9306" h="1113389">
                        <a:moveTo>
                          <a:pt x="854651" y="0"/>
                        </a:moveTo>
                        <a:lnTo>
                          <a:pt x="999187" y="205950"/>
                        </a:lnTo>
                        <a:lnTo>
                          <a:pt x="1075572" y="210921"/>
                        </a:lnTo>
                        <a:cubicBezTo>
                          <a:pt x="1295524" y="239676"/>
                          <a:pt x="1511122" y="311562"/>
                          <a:pt x="1709306" y="426579"/>
                        </a:cubicBezTo>
                        <a:lnTo>
                          <a:pt x="1310712" y="1113389"/>
                        </a:lnTo>
                        <a:cubicBezTo>
                          <a:pt x="1028698" y="949721"/>
                          <a:pt x="680606" y="949720"/>
                          <a:pt x="398592" y="1113388"/>
                        </a:cubicBezTo>
                        <a:lnTo>
                          <a:pt x="0" y="426576"/>
                        </a:lnTo>
                        <a:cubicBezTo>
                          <a:pt x="198185" y="311559"/>
                          <a:pt x="413783" y="239674"/>
                          <a:pt x="633734" y="210920"/>
                        </a:cubicBezTo>
                        <a:lnTo>
                          <a:pt x="710116" y="20595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ysClr lastClr="FFFFFF" val="window">
                          <a:lumMod val="80000"/>
                        </a:sysClr>
                      </a:gs>
                      <a:gs pos="100000">
                        <a:sysClr lastClr="FFFFFF" val="window">
                          <a:lumMod val="98000"/>
                        </a:sysClr>
                      </a:gs>
                    </a:gsLst>
                    <a:lin ang="2700000" scaled="1"/>
                  </a:gradFill>
                  <a:ln w="158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 rtlCol="0"/>
                  <a:p>
                    <a:pPr algn="ctr" defTabSz="609585" eaLnBrk="1" fontAlgn="auto" hangingPunct="1" indent="0" latinLnBrk="0" lvl="0" marL="0" marR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altLang="en-US" baseline="0" b="0" cap="none" dirty="0" sz="3200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1048725" name="任意多边形 69"/>
                  <p:cNvSpPr/>
                  <p:nvPr/>
                </p:nvSpPr>
                <p:spPr>
                  <a:xfrm rot="18000000">
                    <a:off x="3668883" y="1870591"/>
                    <a:ext cx="1709306" cy="1113389"/>
                  </a:xfrm>
                  <a:custGeom>
                    <a:avLst/>
                    <a:gdLst>
                      <a:gd name="connsiteX0" fmla="*/ 854651 w 1709306"/>
                      <a:gd name="connsiteY0" fmla="*/ 0 h 1113389"/>
                      <a:gd name="connsiteX1" fmla="*/ 999187 w 1709306"/>
                      <a:gd name="connsiteY1" fmla="*/ 205950 h 1113389"/>
                      <a:gd name="connsiteX2" fmla="*/ 1075572 w 1709306"/>
                      <a:gd name="connsiteY2" fmla="*/ 210921 h 1113389"/>
                      <a:gd name="connsiteX3" fmla="*/ 1709306 w 1709306"/>
                      <a:gd name="connsiteY3" fmla="*/ 426579 h 1113389"/>
                      <a:gd name="connsiteX4" fmla="*/ 1310712 w 1709306"/>
                      <a:gd name="connsiteY4" fmla="*/ 1113389 h 1113389"/>
                      <a:gd name="connsiteX5" fmla="*/ 398592 w 1709306"/>
                      <a:gd name="connsiteY5" fmla="*/ 1113388 h 1113389"/>
                      <a:gd name="connsiteX6" fmla="*/ 0 w 1709306"/>
                      <a:gd name="connsiteY6" fmla="*/ 426576 h 1113389"/>
                      <a:gd name="connsiteX7" fmla="*/ 633734 w 1709306"/>
                      <a:gd name="connsiteY7" fmla="*/ 210920 h 1113389"/>
                      <a:gd name="connsiteX8" fmla="*/ 710116 w 1709306"/>
                      <a:gd name="connsiteY8" fmla="*/ 205950 h 111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9306" h="1113389">
                        <a:moveTo>
                          <a:pt x="854651" y="0"/>
                        </a:moveTo>
                        <a:lnTo>
                          <a:pt x="999187" y="205950"/>
                        </a:lnTo>
                        <a:lnTo>
                          <a:pt x="1075572" y="210921"/>
                        </a:lnTo>
                        <a:cubicBezTo>
                          <a:pt x="1295524" y="239676"/>
                          <a:pt x="1511122" y="311562"/>
                          <a:pt x="1709306" y="426579"/>
                        </a:cubicBezTo>
                        <a:lnTo>
                          <a:pt x="1310712" y="1113389"/>
                        </a:lnTo>
                        <a:cubicBezTo>
                          <a:pt x="1028698" y="949721"/>
                          <a:pt x="680606" y="949720"/>
                          <a:pt x="398592" y="1113388"/>
                        </a:cubicBezTo>
                        <a:lnTo>
                          <a:pt x="0" y="426576"/>
                        </a:lnTo>
                        <a:cubicBezTo>
                          <a:pt x="198185" y="311559"/>
                          <a:pt x="413783" y="239674"/>
                          <a:pt x="633734" y="210920"/>
                        </a:cubicBezTo>
                        <a:lnTo>
                          <a:pt x="710116" y="20595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ysClr lastClr="FFFFFF" val="window">
                          <a:lumMod val="80000"/>
                        </a:sysClr>
                      </a:gs>
                      <a:gs pos="100000">
                        <a:sysClr lastClr="FFFFFF" val="window">
                          <a:lumMod val="98000"/>
                        </a:sysClr>
                      </a:gs>
                    </a:gsLst>
                    <a:lin ang="2700000" scaled="1"/>
                  </a:gradFill>
                  <a:ln w="158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 rtlCol="0"/>
                  <a:p>
                    <a:pPr algn="ctr" defTabSz="609585" eaLnBrk="1" fontAlgn="auto" hangingPunct="1" indent="0" latinLnBrk="0" lvl="0" marL="0" marR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altLang="en-US" baseline="0" b="0" cap="none" dirty="0" sz="3200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1048726" name="任意多边形 70"/>
                  <p:cNvSpPr/>
                  <p:nvPr/>
                </p:nvSpPr>
                <p:spPr>
                  <a:xfrm>
                    <a:off x="4790061" y="1232815"/>
                    <a:ext cx="1709306" cy="1113389"/>
                  </a:xfrm>
                  <a:custGeom>
                    <a:avLst/>
                    <a:gdLst>
                      <a:gd name="connsiteX0" fmla="*/ 854651 w 1709306"/>
                      <a:gd name="connsiteY0" fmla="*/ 0 h 1113389"/>
                      <a:gd name="connsiteX1" fmla="*/ 999187 w 1709306"/>
                      <a:gd name="connsiteY1" fmla="*/ 205950 h 1113389"/>
                      <a:gd name="connsiteX2" fmla="*/ 1075572 w 1709306"/>
                      <a:gd name="connsiteY2" fmla="*/ 210921 h 1113389"/>
                      <a:gd name="connsiteX3" fmla="*/ 1709306 w 1709306"/>
                      <a:gd name="connsiteY3" fmla="*/ 426579 h 1113389"/>
                      <a:gd name="connsiteX4" fmla="*/ 1310712 w 1709306"/>
                      <a:gd name="connsiteY4" fmla="*/ 1113389 h 1113389"/>
                      <a:gd name="connsiteX5" fmla="*/ 398592 w 1709306"/>
                      <a:gd name="connsiteY5" fmla="*/ 1113388 h 1113389"/>
                      <a:gd name="connsiteX6" fmla="*/ 0 w 1709306"/>
                      <a:gd name="connsiteY6" fmla="*/ 426576 h 1113389"/>
                      <a:gd name="connsiteX7" fmla="*/ 633734 w 1709306"/>
                      <a:gd name="connsiteY7" fmla="*/ 210920 h 1113389"/>
                      <a:gd name="connsiteX8" fmla="*/ 710116 w 1709306"/>
                      <a:gd name="connsiteY8" fmla="*/ 205950 h 111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9306" h="1113389">
                        <a:moveTo>
                          <a:pt x="854651" y="0"/>
                        </a:moveTo>
                        <a:lnTo>
                          <a:pt x="999187" y="205950"/>
                        </a:lnTo>
                        <a:lnTo>
                          <a:pt x="1075572" y="210921"/>
                        </a:lnTo>
                        <a:cubicBezTo>
                          <a:pt x="1295524" y="239676"/>
                          <a:pt x="1511122" y="311562"/>
                          <a:pt x="1709306" y="426579"/>
                        </a:cubicBezTo>
                        <a:lnTo>
                          <a:pt x="1310712" y="1113389"/>
                        </a:lnTo>
                        <a:cubicBezTo>
                          <a:pt x="1028698" y="949721"/>
                          <a:pt x="680606" y="949720"/>
                          <a:pt x="398592" y="1113388"/>
                        </a:cubicBezTo>
                        <a:lnTo>
                          <a:pt x="0" y="426576"/>
                        </a:lnTo>
                        <a:cubicBezTo>
                          <a:pt x="198185" y="311559"/>
                          <a:pt x="413783" y="239674"/>
                          <a:pt x="633734" y="210920"/>
                        </a:cubicBezTo>
                        <a:lnTo>
                          <a:pt x="710116" y="20595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ysClr lastClr="FFFFFF" val="window">
                          <a:lumMod val="80000"/>
                        </a:sysClr>
                      </a:gs>
                      <a:gs pos="100000">
                        <a:sysClr lastClr="FFFFFF" val="window">
                          <a:lumMod val="98000"/>
                        </a:sysClr>
                      </a:gs>
                    </a:gsLst>
                    <a:lin ang="2700000" scaled="1"/>
                  </a:gradFill>
                  <a:ln w="158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 rtlCol="0"/>
                  <a:p>
                    <a:pPr algn="ctr" defTabSz="609585" eaLnBrk="1" fontAlgn="auto" hangingPunct="1" indent="0" latinLnBrk="0" lvl="0" marL="0" marR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altLang="en-US" baseline="0" b="0" cap="none" dirty="0" sz="3200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1048727" name="任意多边形 71"/>
                  <p:cNvSpPr/>
                  <p:nvPr/>
                </p:nvSpPr>
                <p:spPr>
                  <a:xfrm rot="3600000">
                    <a:off x="5964709" y="1946606"/>
                    <a:ext cx="1709306" cy="1113389"/>
                  </a:xfrm>
                  <a:custGeom>
                    <a:avLst/>
                    <a:gdLst>
                      <a:gd name="connsiteX0" fmla="*/ 854651 w 1709306"/>
                      <a:gd name="connsiteY0" fmla="*/ 0 h 1113389"/>
                      <a:gd name="connsiteX1" fmla="*/ 999187 w 1709306"/>
                      <a:gd name="connsiteY1" fmla="*/ 205950 h 1113389"/>
                      <a:gd name="connsiteX2" fmla="*/ 1075572 w 1709306"/>
                      <a:gd name="connsiteY2" fmla="*/ 210921 h 1113389"/>
                      <a:gd name="connsiteX3" fmla="*/ 1709306 w 1709306"/>
                      <a:gd name="connsiteY3" fmla="*/ 426579 h 1113389"/>
                      <a:gd name="connsiteX4" fmla="*/ 1310712 w 1709306"/>
                      <a:gd name="connsiteY4" fmla="*/ 1113389 h 1113389"/>
                      <a:gd name="connsiteX5" fmla="*/ 398592 w 1709306"/>
                      <a:gd name="connsiteY5" fmla="*/ 1113388 h 1113389"/>
                      <a:gd name="connsiteX6" fmla="*/ 0 w 1709306"/>
                      <a:gd name="connsiteY6" fmla="*/ 426576 h 1113389"/>
                      <a:gd name="connsiteX7" fmla="*/ 633734 w 1709306"/>
                      <a:gd name="connsiteY7" fmla="*/ 210920 h 1113389"/>
                      <a:gd name="connsiteX8" fmla="*/ 710116 w 1709306"/>
                      <a:gd name="connsiteY8" fmla="*/ 205950 h 1113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09306" h="1113389">
                        <a:moveTo>
                          <a:pt x="854651" y="0"/>
                        </a:moveTo>
                        <a:lnTo>
                          <a:pt x="999187" y="205950"/>
                        </a:lnTo>
                        <a:lnTo>
                          <a:pt x="1075572" y="210921"/>
                        </a:lnTo>
                        <a:cubicBezTo>
                          <a:pt x="1295524" y="239676"/>
                          <a:pt x="1511122" y="311562"/>
                          <a:pt x="1709306" y="426579"/>
                        </a:cubicBezTo>
                        <a:lnTo>
                          <a:pt x="1310712" y="1113389"/>
                        </a:lnTo>
                        <a:cubicBezTo>
                          <a:pt x="1028698" y="949721"/>
                          <a:pt x="680606" y="949720"/>
                          <a:pt x="398592" y="1113388"/>
                        </a:cubicBezTo>
                        <a:lnTo>
                          <a:pt x="0" y="426576"/>
                        </a:lnTo>
                        <a:cubicBezTo>
                          <a:pt x="198185" y="311559"/>
                          <a:pt x="413783" y="239674"/>
                          <a:pt x="633734" y="210920"/>
                        </a:cubicBezTo>
                        <a:lnTo>
                          <a:pt x="710116" y="20595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ysClr lastClr="FFFFFF" val="window">
                          <a:lumMod val="80000"/>
                        </a:sysClr>
                      </a:gs>
                      <a:gs pos="100000">
                        <a:sysClr lastClr="FFFFFF" val="window">
                          <a:lumMod val="98000"/>
                        </a:sysClr>
                      </a:gs>
                    </a:gsLst>
                    <a:lin ang="2700000" scaled="1"/>
                  </a:gradFill>
                  <a:ln w="15875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 rtlCol="0"/>
                  <a:p>
                    <a:pPr algn="ctr" defTabSz="609585" eaLnBrk="1" fontAlgn="auto" hangingPunct="1" indent="0" latinLnBrk="0" lvl="0" marL="0" marR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altLang="en-US" baseline="0" b="0" cap="none" dirty="0" sz="3200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p:grpSp>
            <p:sp>
              <p:nvSpPr>
                <p:cNvPr id="1048728" name="任意多边形 41"/>
                <p:cNvSpPr/>
                <p:nvPr/>
              </p:nvSpPr>
              <p:spPr>
                <a:xfrm>
                  <a:off x="5190696" y="2321087"/>
                  <a:ext cx="1202862" cy="415112"/>
                </a:xfrm>
                <a:custGeom>
                  <a:avLst/>
                  <a:gdLst>
                    <a:gd name="connsiteX0" fmla="*/ 355066 w 1202862"/>
                    <a:gd name="connsiteY0" fmla="*/ 0 h 415112"/>
                    <a:gd name="connsiteX1" fmla="*/ 1158979 w 1202862"/>
                    <a:gd name="connsiteY1" fmla="*/ 249967 h 415112"/>
                    <a:gd name="connsiteX2" fmla="*/ 1202862 w 1202862"/>
                    <a:gd name="connsiteY2" fmla="*/ 286212 h 415112"/>
                    <a:gd name="connsiteX3" fmla="*/ 1128054 w 1202862"/>
                    <a:gd name="connsiteY3" fmla="*/ 415112 h 415112"/>
                    <a:gd name="connsiteX4" fmla="*/ 215934 w 1202862"/>
                    <a:gd name="connsiteY4" fmla="*/ 415111 h 415112"/>
                    <a:gd name="connsiteX5" fmla="*/ 0 w 1202862"/>
                    <a:gd name="connsiteY5" fmla="*/ 43036 h 415112"/>
                    <a:gd name="connsiteX6" fmla="*/ 16985 w 1202862"/>
                    <a:gd name="connsiteY6" fmla="*/ 38369 h 415112"/>
                    <a:gd name="connsiteX7" fmla="*/ 355066 w 1202862"/>
                    <a:gd name="connsiteY7" fmla="*/ 0 h 41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2862" h="415112">
                      <a:moveTo>
                        <a:pt x="355066" y="0"/>
                      </a:moveTo>
                      <a:cubicBezTo>
                        <a:pt x="669014" y="0"/>
                        <a:pt x="953239" y="95525"/>
                        <a:pt x="1158979" y="249967"/>
                      </a:cubicBezTo>
                      <a:lnTo>
                        <a:pt x="1202862" y="286212"/>
                      </a:lnTo>
                      <a:lnTo>
                        <a:pt x="1128054" y="415112"/>
                      </a:lnTo>
                      <a:cubicBezTo>
                        <a:pt x="846040" y="251444"/>
                        <a:pt x="497948" y="251443"/>
                        <a:pt x="215934" y="415111"/>
                      </a:cubicBezTo>
                      <a:lnTo>
                        <a:pt x="0" y="43036"/>
                      </a:lnTo>
                      <a:lnTo>
                        <a:pt x="16985" y="38369"/>
                      </a:lnTo>
                      <a:cubicBezTo>
                        <a:pt x="123785" y="13433"/>
                        <a:pt x="237336" y="0"/>
                        <a:pt x="35506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5875" cap="flat" cmpd="sng" algn="ctr">
                  <a:noFill/>
                  <a:prstDash val="solid"/>
                  <a:miter lim="800000"/>
                </a:ln>
                <a:effectLst>
                  <a:innerShdw blurRad="76200" dir="16200000" dist="50800">
                    <a:prstClr val="black">
                      <a:alpha val="30000"/>
                    </a:prstClr>
                  </a:innerShdw>
                </a:effectLst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29" name="任意多边形 42"/>
                <p:cNvSpPr/>
                <p:nvPr/>
              </p:nvSpPr>
              <p:spPr>
                <a:xfrm rot="3600000">
                  <a:off x="6086559" y="2759237"/>
                  <a:ext cx="1202862" cy="415112"/>
                </a:xfrm>
                <a:custGeom>
                  <a:avLst/>
                  <a:gdLst>
                    <a:gd name="connsiteX0" fmla="*/ 355066 w 1202862"/>
                    <a:gd name="connsiteY0" fmla="*/ 0 h 415112"/>
                    <a:gd name="connsiteX1" fmla="*/ 1158979 w 1202862"/>
                    <a:gd name="connsiteY1" fmla="*/ 249967 h 415112"/>
                    <a:gd name="connsiteX2" fmla="*/ 1202862 w 1202862"/>
                    <a:gd name="connsiteY2" fmla="*/ 286212 h 415112"/>
                    <a:gd name="connsiteX3" fmla="*/ 1128054 w 1202862"/>
                    <a:gd name="connsiteY3" fmla="*/ 415112 h 415112"/>
                    <a:gd name="connsiteX4" fmla="*/ 215934 w 1202862"/>
                    <a:gd name="connsiteY4" fmla="*/ 415111 h 415112"/>
                    <a:gd name="connsiteX5" fmla="*/ 0 w 1202862"/>
                    <a:gd name="connsiteY5" fmla="*/ 43036 h 415112"/>
                    <a:gd name="connsiteX6" fmla="*/ 16985 w 1202862"/>
                    <a:gd name="connsiteY6" fmla="*/ 38369 h 415112"/>
                    <a:gd name="connsiteX7" fmla="*/ 355066 w 1202862"/>
                    <a:gd name="connsiteY7" fmla="*/ 0 h 41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2862" h="415112">
                      <a:moveTo>
                        <a:pt x="355066" y="0"/>
                      </a:moveTo>
                      <a:cubicBezTo>
                        <a:pt x="669014" y="0"/>
                        <a:pt x="953239" y="95525"/>
                        <a:pt x="1158979" y="249967"/>
                      </a:cubicBezTo>
                      <a:lnTo>
                        <a:pt x="1202862" y="286212"/>
                      </a:lnTo>
                      <a:lnTo>
                        <a:pt x="1128054" y="415112"/>
                      </a:lnTo>
                      <a:cubicBezTo>
                        <a:pt x="846040" y="251444"/>
                        <a:pt x="497948" y="251443"/>
                        <a:pt x="215934" y="415111"/>
                      </a:cubicBezTo>
                      <a:lnTo>
                        <a:pt x="0" y="43036"/>
                      </a:lnTo>
                      <a:lnTo>
                        <a:pt x="16985" y="38369"/>
                      </a:lnTo>
                      <a:cubicBezTo>
                        <a:pt x="123785" y="13433"/>
                        <a:pt x="237336" y="0"/>
                        <a:pt x="35506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5875" cap="flat" cmpd="sng" algn="ctr">
                  <a:noFill/>
                  <a:prstDash val="solid"/>
                  <a:miter lim="800000"/>
                </a:ln>
                <a:effectLst>
                  <a:innerShdw blurRad="76200" dir="16200000" dist="50800">
                    <a:prstClr val="black">
                      <a:alpha val="30000"/>
                    </a:prstClr>
                  </a:innerShdw>
                </a:effectLst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30" name="任意多边形 43"/>
                <p:cNvSpPr/>
                <p:nvPr/>
              </p:nvSpPr>
              <p:spPr>
                <a:xfrm rot="7200000">
                  <a:off x="6157692" y="3756124"/>
                  <a:ext cx="1202862" cy="415112"/>
                </a:xfrm>
                <a:custGeom>
                  <a:avLst/>
                  <a:gdLst>
                    <a:gd name="connsiteX0" fmla="*/ 355066 w 1202862"/>
                    <a:gd name="connsiteY0" fmla="*/ 0 h 415112"/>
                    <a:gd name="connsiteX1" fmla="*/ 1158979 w 1202862"/>
                    <a:gd name="connsiteY1" fmla="*/ 249967 h 415112"/>
                    <a:gd name="connsiteX2" fmla="*/ 1202862 w 1202862"/>
                    <a:gd name="connsiteY2" fmla="*/ 286212 h 415112"/>
                    <a:gd name="connsiteX3" fmla="*/ 1128054 w 1202862"/>
                    <a:gd name="connsiteY3" fmla="*/ 415112 h 415112"/>
                    <a:gd name="connsiteX4" fmla="*/ 215934 w 1202862"/>
                    <a:gd name="connsiteY4" fmla="*/ 415111 h 415112"/>
                    <a:gd name="connsiteX5" fmla="*/ 0 w 1202862"/>
                    <a:gd name="connsiteY5" fmla="*/ 43036 h 415112"/>
                    <a:gd name="connsiteX6" fmla="*/ 16985 w 1202862"/>
                    <a:gd name="connsiteY6" fmla="*/ 38369 h 415112"/>
                    <a:gd name="connsiteX7" fmla="*/ 355066 w 1202862"/>
                    <a:gd name="connsiteY7" fmla="*/ 0 h 41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2862" h="415112">
                      <a:moveTo>
                        <a:pt x="355066" y="0"/>
                      </a:moveTo>
                      <a:cubicBezTo>
                        <a:pt x="669014" y="0"/>
                        <a:pt x="953239" y="95525"/>
                        <a:pt x="1158979" y="249967"/>
                      </a:cubicBezTo>
                      <a:lnTo>
                        <a:pt x="1202862" y="286212"/>
                      </a:lnTo>
                      <a:lnTo>
                        <a:pt x="1128054" y="415112"/>
                      </a:lnTo>
                      <a:cubicBezTo>
                        <a:pt x="846040" y="251444"/>
                        <a:pt x="497948" y="251443"/>
                        <a:pt x="215934" y="415111"/>
                      </a:cubicBezTo>
                      <a:lnTo>
                        <a:pt x="0" y="43036"/>
                      </a:lnTo>
                      <a:lnTo>
                        <a:pt x="16985" y="38369"/>
                      </a:lnTo>
                      <a:cubicBezTo>
                        <a:pt x="123785" y="13433"/>
                        <a:pt x="237336" y="0"/>
                        <a:pt x="35506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5875" cap="flat" cmpd="sng" algn="ctr">
                  <a:noFill/>
                  <a:prstDash val="solid"/>
                  <a:miter lim="800000"/>
                </a:ln>
                <a:effectLst>
                  <a:innerShdw blurRad="76200" dir="16200000" dist="50800">
                    <a:prstClr val="black">
                      <a:alpha val="30000"/>
                    </a:prstClr>
                  </a:innerShdw>
                </a:effectLst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31" name="任意多边形 44"/>
                <p:cNvSpPr/>
                <p:nvPr/>
              </p:nvSpPr>
              <p:spPr>
                <a:xfrm rot="10800000">
                  <a:off x="5335095" y="4311210"/>
                  <a:ext cx="1202862" cy="415112"/>
                </a:xfrm>
                <a:custGeom>
                  <a:avLst/>
                  <a:gdLst>
                    <a:gd name="connsiteX0" fmla="*/ 355066 w 1202862"/>
                    <a:gd name="connsiteY0" fmla="*/ 0 h 415112"/>
                    <a:gd name="connsiteX1" fmla="*/ 1158979 w 1202862"/>
                    <a:gd name="connsiteY1" fmla="*/ 249967 h 415112"/>
                    <a:gd name="connsiteX2" fmla="*/ 1202862 w 1202862"/>
                    <a:gd name="connsiteY2" fmla="*/ 286212 h 415112"/>
                    <a:gd name="connsiteX3" fmla="*/ 1128054 w 1202862"/>
                    <a:gd name="connsiteY3" fmla="*/ 415112 h 415112"/>
                    <a:gd name="connsiteX4" fmla="*/ 215934 w 1202862"/>
                    <a:gd name="connsiteY4" fmla="*/ 415111 h 415112"/>
                    <a:gd name="connsiteX5" fmla="*/ 0 w 1202862"/>
                    <a:gd name="connsiteY5" fmla="*/ 43036 h 415112"/>
                    <a:gd name="connsiteX6" fmla="*/ 16985 w 1202862"/>
                    <a:gd name="connsiteY6" fmla="*/ 38369 h 415112"/>
                    <a:gd name="connsiteX7" fmla="*/ 355066 w 1202862"/>
                    <a:gd name="connsiteY7" fmla="*/ 0 h 41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2862" h="415112">
                      <a:moveTo>
                        <a:pt x="355066" y="0"/>
                      </a:moveTo>
                      <a:cubicBezTo>
                        <a:pt x="669014" y="0"/>
                        <a:pt x="953239" y="95525"/>
                        <a:pt x="1158979" y="249967"/>
                      </a:cubicBezTo>
                      <a:lnTo>
                        <a:pt x="1202862" y="286212"/>
                      </a:lnTo>
                      <a:lnTo>
                        <a:pt x="1128054" y="415112"/>
                      </a:lnTo>
                      <a:cubicBezTo>
                        <a:pt x="846040" y="251444"/>
                        <a:pt x="497948" y="251443"/>
                        <a:pt x="215934" y="415111"/>
                      </a:cubicBezTo>
                      <a:lnTo>
                        <a:pt x="0" y="43036"/>
                      </a:lnTo>
                      <a:lnTo>
                        <a:pt x="16985" y="38369"/>
                      </a:lnTo>
                      <a:cubicBezTo>
                        <a:pt x="123785" y="13433"/>
                        <a:pt x="237336" y="0"/>
                        <a:pt x="35506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5875" cap="flat" cmpd="sng" algn="ctr">
                  <a:noFill/>
                  <a:prstDash val="solid"/>
                  <a:miter lim="800000"/>
                </a:ln>
                <a:effectLst>
                  <a:innerShdw blurRad="76200" dir="16200000" dist="50800">
                    <a:prstClr val="black">
                      <a:alpha val="30000"/>
                    </a:prstClr>
                  </a:innerShdw>
                </a:effectLst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32" name="任意多边形 45"/>
                <p:cNvSpPr/>
                <p:nvPr/>
              </p:nvSpPr>
              <p:spPr>
                <a:xfrm rot="14400000">
                  <a:off x="4436205" y="3873835"/>
                  <a:ext cx="1202862" cy="415112"/>
                </a:xfrm>
                <a:custGeom>
                  <a:avLst/>
                  <a:gdLst>
                    <a:gd name="connsiteX0" fmla="*/ 355066 w 1202862"/>
                    <a:gd name="connsiteY0" fmla="*/ 0 h 415112"/>
                    <a:gd name="connsiteX1" fmla="*/ 1158979 w 1202862"/>
                    <a:gd name="connsiteY1" fmla="*/ 249967 h 415112"/>
                    <a:gd name="connsiteX2" fmla="*/ 1202862 w 1202862"/>
                    <a:gd name="connsiteY2" fmla="*/ 286212 h 415112"/>
                    <a:gd name="connsiteX3" fmla="*/ 1128054 w 1202862"/>
                    <a:gd name="connsiteY3" fmla="*/ 415112 h 415112"/>
                    <a:gd name="connsiteX4" fmla="*/ 215934 w 1202862"/>
                    <a:gd name="connsiteY4" fmla="*/ 415111 h 415112"/>
                    <a:gd name="connsiteX5" fmla="*/ 0 w 1202862"/>
                    <a:gd name="connsiteY5" fmla="*/ 43036 h 415112"/>
                    <a:gd name="connsiteX6" fmla="*/ 16985 w 1202862"/>
                    <a:gd name="connsiteY6" fmla="*/ 38369 h 415112"/>
                    <a:gd name="connsiteX7" fmla="*/ 355066 w 1202862"/>
                    <a:gd name="connsiteY7" fmla="*/ 0 h 41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2862" h="415112">
                      <a:moveTo>
                        <a:pt x="355066" y="0"/>
                      </a:moveTo>
                      <a:cubicBezTo>
                        <a:pt x="669014" y="0"/>
                        <a:pt x="953239" y="95525"/>
                        <a:pt x="1158979" y="249967"/>
                      </a:cubicBezTo>
                      <a:lnTo>
                        <a:pt x="1202862" y="286212"/>
                      </a:lnTo>
                      <a:lnTo>
                        <a:pt x="1128054" y="415112"/>
                      </a:lnTo>
                      <a:cubicBezTo>
                        <a:pt x="846040" y="251444"/>
                        <a:pt x="497948" y="251443"/>
                        <a:pt x="215934" y="415111"/>
                      </a:cubicBezTo>
                      <a:lnTo>
                        <a:pt x="0" y="43036"/>
                      </a:lnTo>
                      <a:lnTo>
                        <a:pt x="16985" y="38369"/>
                      </a:lnTo>
                      <a:cubicBezTo>
                        <a:pt x="123785" y="13433"/>
                        <a:pt x="237336" y="0"/>
                        <a:pt x="35506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5875" cap="flat" cmpd="sng" algn="ctr">
                  <a:noFill/>
                  <a:prstDash val="solid"/>
                  <a:miter lim="800000"/>
                </a:ln>
                <a:effectLst>
                  <a:innerShdw blurRad="76200" dir="16200000" dist="50800">
                    <a:prstClr val="black">
                      <a:alpha val="30000"/>
                    </a:prstClr>
                  </a:innerShdw>
                </a:effectLst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33" name="任意多边形 46"/>
                <p:cNvSpPr/>
                <p:nvPr/>
              </p:nvSpPr>
              <p:spPr>
                <a:xfrm rot="18000000">
                  <a:off x="4365620" y="2877568"/>
                  <a:ext cx="1202862" cy="415112"/>
                </a:xfrm>
                <a:custGeom>
                  <a:avLst/>
                  <a:gdLst>
                    <a:gd name="connsiteX0" fmla="*/ 355066 w 1202862"/>
                    <a:gd name="connsiteY0" fmla="*/ 0 h 415112"/>
                    <a:gd name="connsiteX1" fmla="*/ 1158979 w 1202862"/>
                    <a:gd name="connsiteY1" fmla="*/ 249967 h 415112"/>
                    <a:gd name="connsiteX2" fmla="*/ 1202862 w 1202862"/>
                    <a:gd name="connsiteY2" fmla="*/ 286212 h 415112"/>
                    <a:gd name="connsiteX3" fmla="*/ 1128054 w 1202862"/>
                    <a:gd name="connsiteY3" fmla="*/ 415112 h 415112"/>
                    <a:gd name="connsiteX4" fmla="*/ 215934 w 1202862"/>
                    <a:gd name="connsiteY4" fmla="*/ 415111 h 415112"/>
                    <a:gd name="connsiteX5" fmla="*/ 0 w 1202862"/>
                    <a:gd name="connsiteY5" fmla="*/ 43036 h 415112"/>
                    <a:gd name="connsiteX6" fmla="*/ 16985 w 1202862"/>
                    <a:gd name="connsiteY6" fmla="*/ 38369 h 415112"/>
                    <a:gd name="connsiteX7" fmla="*/ 355066 w 1202862"/>
                    <a:gd name="connsiteY7" fmla="*/ 0 h 41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2862" h="415112">
                      <a:moveTo>
                        <a:pt x="355066" y="0"/>
                      </a:moveTo>
                      <a:cubicBezTo>
                        <a:pt x="669014" y="0"/>
                        <a:pt x="953239" y="95525"/>
                        <a:pt x="1158979" y="249967"/>
                      </a:cubicBezTo>
                      <a:lnTo>
                        <a:pt x="1202862" y="286212"/>
                      </a:lnTo>
                      <a:lnTo>
                        <a:pt x="1128054" y="415112"/>
                      </a:lnTo>
                      <a:cubicBezTo>
                        <a:pt x="846040" y="251444"/>
                        <a:pt x="497948" y="251443"/>
                        <a:pt x="215934" y="415111"/>
                      </a:cubicBezTo>
                      <a:lnTo>
                        <a:pt x="0" y="43036"/>
                      </a:lnTo>
                      <a:lnTo>
                        <a:pt x="16985" y="38369"/>
                      </a:lnTo>
                      <a:cubicBezTo>
                        <a:pt x="123785" y="13433"/>
                        <a:pt x="237336" y="0"/>
                        <a:pt x="355066" y="0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5875" cap="flat" cmpd="sng" algn="ctr">
                  <a:noFill/>
                  <a:prstDash val="solid"/>
                  <a:miter lim="800000"/>
                </a:ln>
                <a:effectLst>
                  <a:innerShdw blurRad="76200" dir="16200000" dist="50800">
                    <a:prstClr val="black">
                      <a:alpha val="30000"/>
                    </a:prstClr>
                  </a:innerShdw>
                </a:effectLst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34" name="椭圆 84"/>
                <p:cNvSpPr/>
                <p:nvPr/>
              </p:nvSpPr>
              <p:spPr>
                <a:xfrm>
                  <a:off x="4990226" y="2622390"/>
                  <a:ext cx="1796500" cy="1796500"/>
                </a:xfrm>
                <a:prstGeom prst="ellipse"/>
                <a:noFill/>
                <a:ln w="22225" cap="flat" cmpd="sng" algn="ctr">
                  <a:gradFill flip="none" rotWithShape="1">
                    <a:gsLst>
                      <a:gs pos="0">
                        <a:sysClr lastClr="FFFFFF" val="window">
                          <a:lumMod val="65000"/>
                        </a:sysClr>
                      </a:gs>
                      <a:gs pos="100000">
                        <a:sysClr lastClr="FFFFFF" val="window"/>
                      </a:gs>
                    </a:gsLst>
                    <a:lin ang="2700000" scaled="1"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35" name="文本框 101"/>
                <p:cNvSpPr txBox="1"/>
                <p:nvPr/>
              </p:nvSpPr>
              <p:spPr>
                <a:xfrm rot="1020000">
                  <a:off x="5422501" y="2225378"/>
                  <a:ext cx="1427213" cy="338554"/>
                </a:xfrm>
                <a:prstGeom prst="rect"/>
                <a:noFill/>
              </p:spPr>
              <p:txBody>
                <a:bodyPr rtlCol="0" wrap="square">
                  <a:prstTxWarp prst="textArchUp"/>
                  <a:spAutoFit/>
                </a:bodyPr>
                <a:p>
                  <a:pPr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altLang="en-US" baseline="0" b="0" cap="none" dirty="0" sz="2133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采集</a:t>
                  </a:r>
                  <a:r>
                    <a:rPr altLang="zh-CN" baseline="0" b="1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</a:t>
                  </a:r>
                  <a:r>
                    <a:rPr altLang="zh-CN" baseline="0" b="1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LiHei Pro" panose="020B0500000000000000" pitchFamily="34" charset="-122"/>
                    </a:rPr>
                    <a:t>01</a:t>
                  </a:r>
                  <a:endParaRPr altLang="en-US" baseline="0" b="1" cap="none" dirty="0" sz="2133" i="0" kern="0" kumimoji="0" lang="zh-CN" noProof="0" normalizeH="0" spc="0" strike="noStrike" u="none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LiHei Pro" panose="020B0500000000000000" pitchFamily="34" charset="-122"/>
                  </a:endParaRPr>
                </a:p>
              </p:txBody>
            </p:sp>
            <p:sp>
              <p:nvSpPr>
                <p:cNvPr id="1048736" name="文本框 102"/>
                <p:cNvSpPr txBox="1"/>
                <p:nvPr/>
              </p:nvSpPr>
              <p:spPr>
                <a:xfrm rot="4620000">
                  <a:off x="6267839" y="2993002"/>
                  <a:ext cx="1427213" cy="485225"/>
                </a:xfrm>
                <a:prstGeom prst="rect"/>
                <a:noFill/>
              </p:spPr>
              <p:txBody>
                <a:bodyPr rtlCol="0" wrap="square">
                  <a:prstTxWarp prst="textArchUp"/>
                  <a:spAutoFit/>
                </a:bodyPr>
                <a:p>
                  <a:pPr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altLang="en-US" baseline="0" b="0" cap="none" dirty="0" sz="2133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存储</a:t>
                  </a:r>
                  <a:r>
                    <a:rPr altLang="zh-CN" baseline="0" b="1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</a:t>
                  </a:r>
                  <a:r>
                    <a:rPr altLang="zh-CN" baseline="0" b="1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LiHei Pro" panose="020B0500000000000000" pitchFamily="34" charset="-122"/>
                    </a:rPr>
                    <a:t>02</a:t>
                  </a:r>
                  <a:endParaRPr altLang="en-US" baseline="0" b="1" cap="none" dirty="0" sz="2133" i="0" kern="0" kumimoji="0" lang="zh-CN" noProof="0" normalizeH="0" spc="0" strike="noStrike" u="none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LiHei Pro" panose="020B0500000000000000" pitchFamily="34" charset="-122"/>
                  </a:endParaRPr>
                </a:p>
              </p:txBody>
            </p:sp>
            <p:sp>
              <p:nvSpPr>
                <p:cNvPr id="1048737" name="文本框 103"/>
                <p:cNvSpPr txBox="1"/>
                <p:nvPr/>
              </p:nvSpPr>
              <p:spPr>
                <a:xfrm rot="8220000">
                  <a:off x="6021218" y="4101898"/>
                  <a:ext cx="1427213" cy="338554"/>
                </a:xfrm>
                <a:prstGeom prst="rect"/>
                <a:noFill/>
              </p:spPr>
              <p:txBody>
                <a:bodyPr rtlCol="0" wrap="square">
                  <a:prstTxWarp prst="textArchUp"/>
                  <a:spAutoFit/>
                </a:bodyPr>
                <a:p>
                  <a:pPr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altLang="en-US" baseline="0" b="0" cap="none" dirty="0" sz="2133" i="0" kern="0" kumimoji="0" lang="zh-CN" noProof="0" normalizeH="0" spc="0" strike="noStrike" u="none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处理</a:t>
                  </a:r>
                  <a:r>
                    <a:rPr altLang="zh-CN" baseline="0" b="1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</a:t>
                  </a:r>
                  <a:r>
                    <a:rPr altLang="zh-CN" baseline="0" b="1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LiHei Pro" panose="020B0500000000000000" pitchFamily="34" charset="-122"/>
                    </a:rPr>
                    <a:t>03</a:t>
                  </a:r>
                  <a:endParaRPr altLang="en-US" baseline="0" b="1" cap="none" dirty="0" sz="2133" i="0" kern="0" kumimoji="0" lang="zh-CN" noProof="0" normalizeH="0" spc="0" strike="noStrike" u="none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LiHei Pro" panose="020B0500000000000000" pitchFamily="34" charset="-122"/>
                  </a:endParaRPr>
                </a:p>
              </p:txBody>
            </p:sp>
            <p:sp>
              <p:nvSpPr>
                <p:cNvPr id="1048738" name="文本框 104"/>
                <p:cNvSpPr txBox="1"/>
                <p:nvPr/>
              </p:nvSpPr>
              <p:spPr>
                <a:xfrm rot="11820000">
                  <a:off x="5095625" y="4478406"/>
                  <a:ext cx="1427213" cy="338554"/>
                </a:xfrm>
                <a:prstGeom prst="rect"/>
                <a:noFill/>
              </p:spPr>
              <p:txBody>
                <a:bodyPr rtlCol="0" wrap="square">
                  <a:prstTxWarp prst="textArchUp"/>
                  <a:spAutoFit/>
                </a:bodyPr>
                <a:p>
                  <a:pPr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  </a:t>
                  </a:r>
                  <a:r>
                    <a:rPr altLang="en-US" baseline="0" b="0" cap="none" dirty="0" sz="2133" i="0" kern="0" kumimoji="0" lang="zh-CN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应用</a:t>
                  </a: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</a:t>
                  </a: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LiHei Pro" panose="020B0500000000000000" pitchFamily="34" charset="-122"/>
                    </a:rPr>
                    <a:t>04</a:t>
                  </a:r>
                  <a:endParaRPr altLang="en-US" baseline="0" b="0" cap="none" dirty="0" sz="2133" i="0" kern="0" kumimoji="0" lang="zh-CN" noProof="0" normalizeH="0" spc="0" strike="noStrike" u="none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LiHei Pro" panose="020B0500000000000000" pitchFamily="34" charset="-122"/>
                  </a:endParaRPr>
                </a:p>
              </p:txBody>
            </p:sp>
            <p:sp>
              <p:nvSpPr>
                <p:cNvPr id="1048739" name="文本框 105"/>
                <p:cNvSpPr txBox="1"/>
                <p:nvPr/>
              </p:nvSpPr>
              <p:spPr>
                <a:xfrm rot="15420000">
                  <a:off x="4101985" y="3908040"/>
                  <a:ext cx="1427213" cy="338554"/>
                </a:xfrm>
                <a:prstGeom prst="rect"/>
                <a:noFill/>
              </p:spPr>
              <p:txBody>
                <a:bodyPr rtlCol="0" wrap="square">
                  <a:prstTxWarp prst="textArchUp"/>
                  <a:spAutoFit/>
                </a:bodyPr>
                <a:p>
                  <a:pPr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 </a:t>
                  </a:r>
                  <a:r>
                    <a:rPr altLang="en-US" baseline="0" b="0" cap="none" dirty="0" sz="2133" i="0" kern="0" kumimoji="0" lang="zh-CN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流动</a:t>
                  </a: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</a:t>
                  </a: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LiHei Pro" panose="020B0500000000000000" pitchFamily="34" charset="-122"/>
                    </a:rPr>
                    <a:t>05</a:t>
                  </a:r>
                  <a:endParaRPr altLang="en-US" baseline="0" b="0" cap="none" dirty="0" sz="2133" i="0" kern="0" kumimoji="0" lang="zh-CN" noProof="0" normalizeH="0" spc="0" strike="noStrike" u="none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LiHei Pro" panose="020B0500000000000000" pitchFamily="34" charset="-122"/>
                  </a:endParaRPr>
                </a:p>
              </p:txBody>
            </p:sp>
            <p:sp>
              <p:nvSpPr>
                <p:cNvPr id="1048740" name="文本框 106"/>
                <p:cNvSpPr txBox="1"/>
                <p:nvPr/>
              </p:nvSpPr>
              <p:spPr>
                <a:xfrm rot="19020000">
                  <a:off x="4182054" y="2657865"/>
                  <a:ext cx="1427213" cy="338554"/>
                </a:xfrm>
                <a:prstGeom prst="rect"/>
                <a:noFill/>
              </p:spPr>
              <p:txBody>
                <a:bodyPr rtlCol="0" wrap="square">
                  <a:prstTxWarp prst="textArchUp"/>
                  <a:spAutoFit/>
                </a:bodyPr>
                <a:p>
                  <a:pPr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altLang="en-US" baseline="0" b="0" cap="none" dirty="0" sz="2133" i="0" kern="0" kumimoji="0" lang="zh-CN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销毁</a:t>
                  </a: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effectLst/>
                      <a:uLnTx/>
                      <a:uFillTx/>
                      <a:latin typeface="LiHei Pro" panose="020B0500000000000000" pitchFamily="34" charset="-122"/>
                      <a:ea typeface="LiHei Pro" panose="020B0500000000000000" pitchFamily="34" charset="-122"/>
                    </a:rPr>
                    <a:t> </a:t>
                  </a:r>
                  <a:r>
                    <a:rPr altLang="zh-CN" baseline="0" b="0" cap="none" dirty="0" sz="2133" i="0" kern="0" kumimoji="0" lang="en-US" noProof="0" normalizeH="0" spc="0" strike="noStrike" u="none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LiHei Pro" panose="020B0500000000000000" pitchFamily="34" charset="-122"/>
                    </a:rPr>
                    <a:t>06</a:t>
                  </a:r>
                  <a:endParaRPr altLang="en-US" baseline="0" b="0" cap="none" dirty="0" sz="2133" i="0" kern="0" kumimoji="0" lang="zh-CN" noProof="0" normalizeH="0" spc="0" strike="noStrike" u="none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LiHei Pro" panose="020B0500000000000000" pitchFamily="34" charset="-122"/>
                  </a:endParaRPr>
                </a:p>
              </p:txBody>
            </p:sp>
            <p:sp>
              <p:nvSpPr>
                <p:cNvPr id="1048741" name="等腰三角形 91"/>
                <p:cNvSpPr/>
                <p:nvPr/>
              </p:nvSpPr>
              <p:spPr>
                <a:xfrm>
                  <a:off x="6422752" y="2167822"/>
                  <a:ext cx="99945" cy="86159"/>
                </a:xfrm>
                <a:prstGeom prst="triangle"/>
                <a:solidFill>
                  <a:sysClr lastClr="000000" val="windowText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2" name="等腰三角形 92"/>
                <p:cNvSpPr/>
                <p:nvPr/>
              </p:nvSpPr>
              <p:spPr>
                <a:xfrm rot="3600000">
                  <a:off x="7313579" y="3364836"/>
                  <a:ext cx="99945" cy="86159"/>
                </a:xfrm>
                <a:prstGeom prst="triangle"/>
                <a:solidFill>
                  <a:sysClr lastClr="000000" val="windowText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3" name="等腰三角形 93"/>
                <p:cNvSpPr/>
                <p:nvPr/>
              </p:nvSpPr>
              <p:spPr>
                <a:xfrm rot="7200000">
                  <a:off x="6687283" y="4711141"/>
                  <a:ext cx="99945" cy="86159"/>
                </a:xfrm>
                <a:prstGeom prst="triangle"/>
                <a:solidFill>
                  <a:sysClr lastClr="000000" val="windowText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4" name="等腰三角形 94"/>
                <p:cNvSpPr/>
                <p:nvPr/>
              </p:nvSpPr>
              <p:spPr>
                <a:xfrm rot="10800000">
                  <a:off x="5164455" y="4857876"/>
                  <a:ext cx="99945" cy="86159"/>
                </a:xfrm>
                <a:prstGeom prst="triangle"/>
                <a:solidFill>
                  <a:sysClr lastClr="000000" val="windowText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5" name="等腰三角形 95"/>
                <p:cNvSpPr/>
                <p:nvPr/>
              </p:nvSpPr>
              <p:spPr>
                <a:xfrm rot="14400000">
                  <a:off x="4291034" y="3614560"/>
                  <a:ext cx="99945" cy="86159"/>
                </a:xfrm>
                <a:prstGeom prst="triangle"/>
                <a:solidFill>
                  <a:sysClr lastClr="000000" val="windowText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6" name="等腰三角形 96"/>
                <p:cNvSpPr/>
                <p:nvPr/>
              </p:nvSpPr>
              <p:spPr>
                <a:xfrm rot="18000000">
                  <a:off x="4941099" y="2236827"/>
                  <a:ext cx="99945" cy="86159"/>
                </a:xfrm>
                <a:prstGeom prst="triangle"/>
                <a:solidFill>
                  <a:sysClr lastClr="000000" val="windowText">
                    <a:lumMod val="50000"/>
                    <a:lumOff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/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7" name="任意多边形 60"/>
                <p:cNvSpPr/>
                <p:nvPr/>
              </p:nvSpPr>
              <p:spPr>
                <a:xfrm>
                  <a:off x="5016400" y="1861214"/>
                  <a:ext cx="768834" cy="866780"/>
                </a:xfrm>
                <a:custGeom>
                  <a:avLst/>
                  <a:gdLst>
                    <a:gd name="connsiteX0" fmla="*/ 581632 w 792130"/>
                    <a:gd name="connsiteY0" fmla="*/ 0 h 893044"/>
                    <a:gd name="connsiteX1" fmla="*/ 792130 w 792130"/>
                    <a:gd name="connsiteY1" fmla="*/ 774362 h 893044"/>
                    <a:gd name="connsiteX2" fmla="*/ 736766 w 792130"/>
                    <a:gd name="connsiteY2" fmla="*/ 777965 h 893044"/>
                    <a:gd name="connsiteX3" fmla="*/ 398592 w 792130"/>
                    <a:gd name="connsiteY3" fmla="*/ 893044 h 893044"/>
                    <a:gd name="connsiteX4" fmla="*/ 0 w 792130"/>
                    <a:gd name="connsiteY4" fmla="*/ 206232 h 893044"/>
                    <a:gd name="connsiteX5" fmla="*/ 469791 w 792130"/>
                    <a:gd name="connsiteY5" fmla="*/ 20229 h 89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130" h="893044">
                      <a:moveTo>
                        <a:pt x="581632" y="0"/>
                      </a:moveTo>
                      <a:lnTo>
                        <a:pt x="792130" y="774362"/>
                      </a:lnTo>
                      <a:lnTo>
                        <a:pt x="736766" y="777965"/>
                      </a:lnTo>
                      <a:cubicBezTo>
                        <a:pt x="619395" y="793309"/>
                        <a:pt x="504348" y="831669"/>
                        <a:pt x="398592" y="893044"/>
                      </a:cubicBezTo>
                      <a:lnTo>
                        <a:pt x="0" y="206232"/>
                      </a:lnTo>
                      <a:cubicBezTo>
                        <a:pt x="148639" y="119969"/>
                        <a:pt x="307073" y="57968"/>
                        <a:pt x="469791" y="2022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lastClr="000000" val="windowText">
                        <a:lumMod val="95000"/>
                        <a:lumOff val="5000"/>
                        <a:alpha val="41000"/>
                      </a:sysClr>
                    </a:gs>
                    <a:gs pos="26000">
                      <a:sysClr lastClr="000000" val="windowText">
                        <a:lumMod val="85000"/>
                        <a:lumOff val="15000"/>
                        <a:alpha val="34000"/>
                      </a:sysClr>
                    </a:gs>
                    <a:gs pos="48000">
                      <a:srgbClr val="EFEFEF">
                        <a:alpha val="0"/>
                      </a:srgbClr>
                    </a:gs>
                  </a:gsLst>
                  <a:lin ang="19800000" scaled="0"/>
                </a:gradFill>
                <a:ln w="158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8" name="任意多边形 61"/>
                <p:cNvSpPr/>
                <p:nvPr/>
              </p:nvSpPr>
              <p:spPr>
                <a:xfrm rot="3600000">
                  <a:off x="6300462" y="2083606"/>
                  <a:ext cx="768834" cy="866780"/>
                </a:xfrm>
                <a:custGeom>
                  <a:avLst/>
                  <a:gdLst>
                    <a:gd name="connsiteX0" fmla="*/ 581632 w 792130"/>
                    <a:gd name="connsiteY0" fmla="*/ 0 h 893044"/>
                    <a:gd name="connsiteX1" fmla="*/ 792130 w 792130"/>
                    <a:gd name="connsiteY1" fmla="*/ 774362 h 893044"/>
                    <a:gd name="connsiteX2" fmla="*/ 736766 w 792130"/>
                    <a:gd name="connsiteY2" fmla="*/ 777965 h 893044"/>
                    <a:gd name="connsiteX3" fmla="*/ 398592 w 792130"/>
                    <a:gd name="connsiteY3" fmla="*/ 893044 h 893044"/>
                    <a:gd name="connsiteX4" fmla="*/ 0 w 792130"/>
                    <a:gd name="connsiteY4" fmla="*/ 206232 h 893044"/>
                    <a:gd name="connsiteX5" fmla="*/ 469791 w 792130"/>
                    <a:gd name="connsiteY5" fmla="*/ 20229 h 89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130" h="893044">
                      <a:moveTo>
                        <a:pt x="581632" y="0"/>
                      </a:moveTo>
                      <a:lnTo>
                        <a:pt x="792130" y="774362"/>
                      </a:lnTo>
                      <a:lnTo>
                        <a:pt x="736766" y="777965"/>
                      </a:lnTo>
                      <a:cubicBezTo>
                        <a:pt x="619395" y="793309"/>
                        <a:pt x="504348" y="831669"/>
                        <a:pt x="398592" y="893044"/>
                      </a:cubicBezTo>
                      <a:lnTo>
                        <a:pt x="0" y="206232"/>
                      </a:lnTo>
                      <a:cubicBezTo>
                        <a:pt x="148639" y="119969"/>
                        <a:pt x="307073" y="57968"/>
                        <a:pt x="469791" y="2022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lastClr="000000" val="windowText">
                        <a:lumMod val="95000"/>
                        <a:lumOff val="5000"/>
                        <a:alpha val="41000"/>
                      </a:sysClr>
                    </a:gs>
                    <a:gs pos="26000">
                      <a:sysClr lastClr="000000" val="windowText">
                        <a:lumMod val="85000"/>
                        <a:lumOff val="15000"/>
                        <a:alpha val="34000"/>
                      </a:sysClr>
                    </a:gs>
                    <a:gs pos="48000">
                      <a:srgbClr val="EFEFEF">
                        <a:alpha val="0"/>
                      </a:srgbClr>
                    </a:gs>
                  </a:gsLst>
                  <a:lin ang="19800000" scaled="0"/>
                </a:gradFill>
                <a:ln w="158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49" name="任意多边形 62"/>
                <p:cNvSpPr/>
                <p:nvPr/>
              </p:nvSpPr>
              <p:spPr>
                <a:xfrm rot="7200000">
                  <a:off x="6681476" y="3319835"/>
                  <a:ext cx="768834" cy="866779"/>
                </a:xfrm>
                <a:custGeom>
                  <a:avLst/>
                  <a:gdLst>
                    <a:gd name="connsiteX0" fmla="*/ 581632 w 792130"/>
                    <a:gd name="connsiteY0" fmla="*/ 0 h 893044"/>
                    <a:gd name="connsiteX1" fmla="*/ 792130 w 792130"/>
                    <a:gd name="connsiteY1" fmla="*/ 774362 h 893044"/>
                    <a:gd name="connsiteX2" fmla="*/ 736766 w 792130"/>
                    <a:gd name="connsiteY2" fmla="*/ 777965 h 893044"/>
                    <a:gd name="connsiteX3" fmla="*/ 398592 w 792130"/>
                    <a:gd name="connsiteY3" fmla="*/ 893044 h 893044"/>
                    <a:gd name="connsiteX4" fmla="*/ 0 w 792130"/>
                    <a:gd name="connsiteY4" fmla="*/ 206232 h 893044"/>
                    <a:gd name="connsiteX5" fmla="*/ 469791 w 792130"/>
                    <a:gd name="connsiteY5" fmla="*/ 20229 h 89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130" h="893044">
                      <a:moveTo>
                        <a:pt x="581632" y="0"/>
                      </a:moveTo>
                      <a:lnTo>
                        <a:pt x="792130" y="774362"/>
                      </a:lnTo>
                      <a:lnTo>
                        <a:pt x="736766" y="777965"/>
                      </a:lnTo>
                      <a:cubicBezTo>
                        <a:pt x="619395" y="793309"/>
                        <a:pt x="504348" y="831669"/>
                        <a:pt x="398592" y="893044"/>
                      </a:cubicBezTo>
                      <a:lnTo>
                        <a:pt x="0" y="206232"/>
                      </a:lnTo>
                      <a:cubicBezTo>
                        <a:pt x="148639" y="119969"/>
                        <a:pt x="307073" y="57968"/>
                        <a:pt x="469791" y="2022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lastClr="000000" val="windowText">
                        <a:lumMod val="95000"/>
                        <a:lumOff val="5000"/>
                        <a:alpha val="41000"/>
                      </a:sysClr>
                    </a:gs>
                    <a:gs pos="26000">
                      <a:sysClr lastClr="000000" val="windowText">
                        <a:lumMod val="85000"/>
                        <a:lumOff val="15000"/>
                        <a:alpha val="34000"/>
                      </a:sysClr>
                    </a:gs>
                    <a:gs pos="48000">
                      <a:srgbClr val="EFEFEF">
                        <a:alpha val="0"/>
                      </a:srgbClr>
                    </a:gs>
                  </a:gsLst>
                  <a:lin ang="19800000" scaled="0"/>
                </a:gradFill>
                <a:ln w="158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50" name="任意多边形 63"/>
                <p:cNvSpPr/>
                <p:nvPr/>
              </p:nvSpPr>
              <p:spPr>
                <a:xfrm rot="10800000">
                  <a:off x="5940954" y="4307995"/>
                  <a:ext cx="768834" cy="866780"/>
                </a:xfrm>
                <a:custGeom>
                  <a:avLst/>
                  <a:gdLst>
                    <a:gd name="connsiteX0" fmla="*/ 581632 w 792130"/>
                    <a:gd name="connsiteY0" fmla="*/ 0 h 893044"/>
                    <a:gd name="connsiteX1" fmla="*/ 792130 w 792130"/>
                    <a:gd name="connsiteY1" fmla="*/ 774362 h 893044"/>
                    <a:gd name="connsiteX2" fmla="*/ 736766 w 792130"/>
                    <a:gd name="connsiteY2" fmla="*/ 777965 h 893044"/>
                    <a:gd name="connsiteX3" fmla="*/ 398592 w 792130"/>
                    <a:gd name="connsiteY3" fmla="*/ 893044 h 893044"/>
                    <a:gd name="connsiteX4" fmla="*/ 0 w 792130"/>
                    <a:gd name="connsiteY4" fmla="*/ 206232 h 893044"/>
                    <a:gd name="connsiteX5" fmla="*/ 469791 w 792130"/>
                    <a:gd name="connsiteY5" fmla="*/ 20229 h 89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130" h="893044">
                      <a:moveTo>
                        <a:pt x="581632" y="0"/>
                      </a:moveTo>
                      <a:lnTo>
                        <a:pt x="792130" y="774362"/>
                      </a:lnTo>
                      <a:lnTo>
                        <a:pt x="736766" y="777965"/>
                      </a:lnTo>
                      <a:cubicBezTo>
                        <a:pt x="619395" y="793309"/>
                        <a:pt x="504348" y="831669"/>
                        <a:pt x="398592" y="893044"/>
                      </a:cubicBezTo>
                      <a:lnTo>
                        <a:pt x="0" y="206232"/>
                      </a:lnTo>
                      <a:cubicBezTo>
                        <a:pt x="148639" y="119969"/>
                        <a:pt x="307073" y="57968"/>
                        <a:pt x="469791" y="2022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lastClr="000000" val="windowText">
                        <a:lumMod val="95000"/>
                        <a:lumOff val="5000"/>
                        <a:alpha val="41000"/>
                      </a:sysClr>
                    </a:gs>
                    <a:gs pos="26000">
                      <a:sysClr lastClr="000000" val="windowText">
                        <a:lumMod val="85000"/>
                        <a:lumOff val="15000"/>
                        <a:alpha val="34000"/>
                      </a:sysClr>
                    </a:gs>
                    <a:gs pos="48000">
                      <a:srgbClr val="EFEFEF">
                        <a:alpha val="0"/>
                      </a:srgbClr>
                    </a:gs>
                  </a:gsLst>
                  <a:lin ang="19800000" scaled="0"/>
                </a:gradFill>
                <a:ln w="158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51" name="任意多边形 64"/>
                <p:cNvSpPr/>
                <p:nvPr/>
              </p:nvSpPr>
              <p:spPr>
                <a:xfrm rot="14400000">
                  <a:off x="4650044" y="4100785"/>
                  <a:ext cx="768834" cy="866780"/>
                </a:xfrm>
                <a:custGeom>
                  <a:avLst/>
                  <a:gdLst>
                    <a:gd name="connsiteX0" fmla="*/ 581632 w 792130"/>
                    <a:gd name="connsiteY0" fmla="*/ 0 h 893044"/>
                    <a:gd name="connsiteX1" fmla="*/ 792130 w 792130"/>
                    <a:gd name="connsiteY1" fmla="*/ 774362 h 893044"/>
                    <a:gd name="connsiteX2" fmla="*/ 736766 w 792130"/>
                    <a:gd name="connsiteY2" fmla="*/ 777965 h 893044"/>
                    <a:gd name="connsiteX3" fmla="*/ 398592 w 792130"/>
                    <a:gd name="connsiteY3" fmla="*/ 893044 h 893044"/>
                    <a:gd name="connsiteX4" fmla="*/ 0 w 792130"/>
                    <a:gd name="connsiteY4" fmla="*/ 206232 h 893044"/>
                    <a:gd name="connsiteX5" fmla="*/ 469791 w 792130"/>
                    <a:gd name="connsiteY5" fmla="*/ 20229 h 89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130" h="893044">
                      <a:moveTo>
                        <a:pt x="581632" y="0"/>
                      </a:moveTo>
                      <a:lnTo>
                        <a:pt x="792130" y="774362"/>
                      </a:lnTo>
                      <a:lnTo>
                        <a:pt x="736766" y="777965"/>
                      </a:lnTo>
                      <a:cubicBezTo>
                        <a:pt x="619395" y="793309"/>
                        <a:pt x="504348" y="831669"/>
                        <a:pt x="398592" y="893044"/>
                      </a:cubicBezTo>
                      <a:lnTo>
                        <a:pt x="0" y="206232"/>
                      </a:lnTo>
                      <a:cubicBezTo>
                        <a:pt x="148639" y="119969"/>
                        <a:pt x="307073" y="57968"/>
                        <a:pt x="469791" y="2022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lastClr="000000" val="windowText">
                        <a:lumMod val="95000"/>
                        <a:lumOff val="5000"/>
                        <a:alpha val="41000"/>
                      </a:sysClr>
                    </a:gs>
                    <a:gs pos="26000">
                      <a:sysClr lastClr="000000" val="windowText">
                        <a:lumMod val="85000"/>
                        <a:lumOff val="15000"/>
                        <a:alpha val="34000"/>
                      </a:sysClr>
                    </a:gs>
                    <a:gs pos="48000">
                      <a:srgbClr val="EFEFEF">
                        <a:alpha val="0"/>
                      </a:srgbClr>
                    </a:gs>
                  </a:gsLst>
                  <a:lin ang="19800000" scaled="0"/>
                </a:gradFill>
                <a:ln w="158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048752" name="任意多边形 65"/>
                <p:cNvSpPr/>
                <p:nvPr/>
              </p:nvSpPr>
              <p:spPr>
                <a:xfrm rot="18000000">
                  <a:off x="4190607" y="2874231"/>
                  <a:ext cx="768834" cy="866780"/>
                </a:xfrm>
                <a:custGeom>
                  <a:avLst/>
                  <a:gdLst>
                    <a:gd name="connsiteX0" fmla="*/ 581632 w 792130"/>
                    <a:gd name="connsiteY0" fmla="*/ 0 h 893044"/>
                    <a:gd name="connsiteX1" fmla="*/ 792130 w 792130"/>
                    <a:gd name="connsiteY1" fmla="*/ 774362 h 893044"/>
                    <a:gd name="connsiteX2" fmla="*/ 736766 w 792130"/>
                    <a:gd name="connsiteY2" fmla="*/ 777965 h 893044"/>
                    <a:gd name="connsiteX3" fmla="*/ 398592 w 792130"/>
                    <a:gd name="connsiteY3" fmla="*/ 893044 h 893044"/>
                    <a:gd name="connsiteX4" fmla="*/ 0 w 792130"/>
                    <a:gd name="connsiteY4" fmla="*/ 206232 h 893044"/>
                    <a:gd name="connsiteX5" fmla="*/ 469791 w 792130"/>
                    <a:gd name="connsiteY5" fmla="*/ 20229 h 89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130" h="893044">
                      <a:moveTo>
                        <a:pt x="581632" y="0"/>
                      </a:moveTo>
                      <a:lnTo>
                        <a:pt x="792130" y="774362"/>
                      </a:lnTo>
                      <a:lnTo>
                        <a:pt x="736766" y="777965"/>
                      </a:lnTo>
                      <a:cubicBezTo>
                        <a:pt x="619395" y="793309"/>
                        <a:pt x="504348" y="831669"/>
                        <a:pt x="398592" y="893044"/>
                      </a:cubicBezTo>
                      <a:lnTo>
                        <a:pt x="0" y="206232"/>
                      </a:lnTo>
                      <a:cubicBezTo>
                        <a:pt x="148639" y="119969"/>
                        <a:pt x="307073" y="57968"/>
                        <a:pt x="469791" y="2022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ysClr lastClr="000000" val="windowText">
                        <a:lumMod val="95000"/>
                        <a:lumOff val="5000"/>
                        <a:alpha val="41000"/>
                      </a:sysClr>
                    </a:gs>
                    <a:gs pos="26000">
                      <a:sysClr lastClr="000000" val="windowText">
                        <a:lumMod val="85000"/>
                        <a:lumOff val="15000"/>
                        <a:alpha val="34000"/>
                      </a:sysClr>
                    </a:gs>
                    <a:gs pos="48000">
                      <a:srgbClr val="EFEFEF">
                        <a:alpha val="0"/>
                      </a:srgbClr>
                    </a:gs>
                  </a:gsLst>
                  <a:lin ang="19800000" scaled="0"/>
                </a:gradFill>
                <a:ln w="158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 rtlCol="0" wrap="square">
                  <a:noAutofit/>
                </a:bodyPr>
                <a:p>
                  <a:pPr algn="ctr" defTabSz="609585" eaLnBrk="1" fontAlgn="auto" hangingPunct="1" indent="0" latinLnBrk="0" lvl="0" marL="0" marR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altLang="en-US" baseline="0" b="0" cap="none" dirty="0" sz="3200" i="0" kern="0" kumimoji="0" lang="zh-CN" noProof="0" normalizeH="0" spc="0" strike="noStrike" u="none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048753" name="TextBox 1"/>
            <p:cNvSpPr txBox="1"/>
            <p:nvPr/>
          </p:nvSpPr>
          <p:spPr>
            <a:xfrm>
              <a:off x="3702796" y="2135923"/>
              <a:ext cx="1215258" cy="623248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 eaLnBrk="1" fontAlgn="auto" hangingPunct="1" indent="0" latinLnBrk="0" lvl="0" marL="0" marR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2400" i="0" kern="0" kumimoji="0" lang="zh-CN" noProof="0" normalizeH="0" spc="0" strike="noStrike" u="none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数据生命周期管控</a:t>
              </a:r>
            </a:p>
          </p:txBody>
        </p:sp>
      </p:grpSp>
      <p:grpSp>
        <p:nvGrpSpPr>
          <p:cNvPr id="87" name="组合 109"/>
          <p:cNvGrpSpPr/>
          <p:nvPr/>
        </p:nvGrpSpPr>
        <p:grpSpPr>
          <a:xfrm>
            <a:off x="7555349" y="4247125"/>
            <a:ext cx="3586408" cy="743232"/>
            <a:chOff x="1713481" y="1590091"/>
            <a:chExt cx="2603570" cy="705194"/>
          </a:xfrm>
        </p:grpSpPr>
        <p:sp>
          <p:nvSpPr>
            <p:cNvPr id="1048754" name="文本框 164"/>
            <p:cNvSpPr txBox="1"/>
            <p:nvPr/>
          </p:nvSpPr>
          <p:spPr>
            <a:xfrm>
              <a:off x="1713481" y="1590091"/>
              <a:ext cx="913991" cy="379633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/>
              <a:r>
                <a:rPr altLang="en-US" dirty="0" sz="2000" lang="zh-CN">
                  <a:gradFill flip="none" rotWithShape="1">
                    <a:gsLst>
                      <a:gs pos="41000">
                        <a:srgbClr val="F0E510"/>
                      </a:gs>
                      <a:gs pos="60000">
                        <a:srgbClr val="FFFF66"/>
                      </a:gs>
                      <a:gs pos="100000">
                        <a:prstClr val="white"/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</a:rPr>
                <a:t>处理</a:t>
              </a:r>
            </a:p>
          </p:txBody>
        </p:sp>
        <p:sp>
          <p:nvSpPr>
            <p:cNvPr id="1048755" name="文本框 113"/>
            <p:cNvSpPr txBox="1"/>
            <p:nvPr/>
          </p:nvSpPr>
          <p:spPr>
            <a:xfrm>
              <a:off x="1747032" y="1950026"/>
              <a:ext cx="2570019" cy="345259"/>
            </a:xfrm>
            <a:prstGeom prst="rect"/>
            <a:noFill/>
          </p:spPr>
          <p:txBody>
            <a:bodyPr rtlCol="0" wrap="square">
              <a:spAutoFit/>
            </a:bodyPr>
            <a:p>
              <a:pPr defTabSz="609585">
                <a:lnSpc>
                  <a:spcPct val="150000"/>
                </a:lnSpc>
              </a:pPr>
              <a:r>
                <a:rPr altLang="en-US" dirty="0" sz="1333" 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加密、隔离、审计、脱敏、备份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withEffect" presetClass="entr" presetID="3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1000"/>
                            </p:stCondLst>
                            <p:childTnLst>
                              <p:par>
                                <p:cTn fill="hold" id="1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4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500"/>
                            </p:stCondLst>
                            <p:childTnLst>
                              <p:par>
                                <p:cTn fill="hold" id="16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8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2000"/>
                            </p:stCondLst>
                            <p:childTnLst>
                              <p:par>
                                <p:cTn fill="hold" id="20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2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2500"/>
                            </p:stCondLst>
                            <p:childTnLst>
                              <p:par>
                                <p:cTn fill="hold" id="24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6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3000"/>
                            </p:stCondLst>
                            <p:childTnLst>
                              <p:par>
                                <p:cTn fill="hold" id="28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3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>
                            <p:stCondLst>
                              <p:cond delay="3500"/>
                            </p:stCondLst>
                            <p:childTnLst>
                              <p:par>
                                <p:cTn fill="hold" id="3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4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数据安全分级分类</a:t>
            </a:r>
          </a:p>
        </p:txBody>
      </p:sp>
      <p:sp>
        <p:nvSpPr>
          <p:cNvPr id="1048757" name="圆角矩形 47"/>
          <p:cNvSpPr/>
          <p:nvPr/>
        </p:nvSpPr>
        <p:spPr>
          <a:xfrm>
            <a:off x="2713537" y="5162185"/>
            <a:ext cx="4683695" cy="1226765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58" name="圆角矩形 5"/>
          <p:cNvSpPr/>
          <p:nvPr/>
        </p:nvSpPr>
        <p:spPr>
          <a:xfrm>
            <a:off x="2713539" y="3011236"/>
            <a:ext cx="1465016" cy="985211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59" name="圆角矩形 49"/>
          <p:cNvSpPr/>
          <p:nvPr/>
        </p:nvSpPr>
        <p:spPr>
          <a:xfrm>
            <a:off x="5880599" y="1877049"/>
            <a:ext cx="1536171" cy="1215865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60" name="圆角矩形 53"/>
          <p:cNvSpPr/>
          <p:nvPr/>
        </p:nvSpPr>
        <p:spPr>
          <a:xfrm>
            <a:off x="7544032" y="3210299"/>
            <a:ext cx="1612628" cy="1226765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61" name="圆角矩形 80"/>
          <p:cNvSpPr/>
          <p:nvPr/>
        </p:nvSpPr>
        <p:spPr>
          <a:xfrm>
            <a:off x="2713537" y="5154272"/>
            <a:ext cx="4683695" cy="509116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数据安全交换云</a:t>
            </a:r>
          </a:p>
        </p:txBody>
      </p:sp>
      <p:graphicFrame>
        <p:nvGraphicFramePr>
          <p:cNvPr id="4194307" name="图示 7"/>
          <p:cNvGraphicFramePr>
            <a:graphicFrameLocks/>
          </p:cNvGraphicFramePr>
          <p:nvPr/>
        </p:nvGraphicFramePr>
        <p:xfrm>
          <a:off x="990062" y="1246717"/>
          <a:ext cx="10016593" cy="512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62" name="文本框 8"/>
          <p:cNvSpPr txBox="1"/>
          <p:nvPr/>
        </p:nvSpPr>
        <p:spPr>
          <a:xfrm>
            <a:off x="5936389" y="5611419"/>
            <a:ext cx="1101584" cy="297454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数据导出</a:t>
            </a:r>
          </a:p>
        </p:txBody>
      </p:sp>
      <p:sp>
        <p:nvSpPr>
          <p:cNvPr id="1048763" name="文本框 9"/>
          <p:cNvSpPr txBox="1"/>
          <p:nvPr/>
        </p:nvSpPr>
        <p:spPr>
          <a:xfrm>
            <a:off x="4362554" y="5645402"/>
            <a:ext cx="1101584" cy="297454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共享审核</a:t>
            </a:r>
          </a:p>
        </p:txBody>
      </p:sp>
      <p:sp>
        <p:nvSpPr>
          <p:cNvPr id="1048764" name="文本框 10"/>
          <p:cNvSpPr txBox="1"/>
          <p:nvPr/>
        </p:nvSpPr>
        <p:spPr>
          <a:xfrm>
            <a:off x="2816101" y="5656836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数据导入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安全存储</a:t>
            </a: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备份冗灾</a:t>
            </a:r>
          </a:p>
        </p:txBody>
      </p:sp>
      <p:sp>
        <p:nvSpPr>
          <p:cNvPr id="1048765" name="圆角矩形 79"/>
          <p:cNvSpPr/>
          <p:nvPr/>
        </p:nvSpPr>
        <p:spPr>
          <a:xfrm>
            <a:off x="2713538" y="2975189"/>
            <a:ext cx="1465016" cy="472708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altLang="zh-CN" dirty="0" sz="1867" kumimoji="1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endParaRPr altLang="en-US" dirty="0" sz="1867" kumimoji="1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66" name="文本框 12"/>
          <p:cNvSpPr txBox="1"/>
          <p:nvPr/>
        </p:nvSpPr>
        <p:spPr>
          <a:xfrm>
            <a:off x="2733075" y="3502656"/>
            <a:ext cx="1444626" cy="502573"/>
          </a:xfrm>
          <a:prstGeom prst="rect"/>
          <a:noFill/>
          <a:ln>
            <a:noFill/>
          </a:ln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数据库扫描</a:t>
            </a: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自动分级分类</a:t>
            </a:r>
          </a:p>
        </p:txBody>
      </p:sp>
      <p:sp>
        <p:nvSpPr>
          <p:cNvPr id="1048767" name="圆角矩形 85"/>
          <p:cNvSpPr/>
          <p:nvPr/>
        </p:nvSpPr>
        <p:spPr>
          <a:xfrm>
            <a:off x="5883706" y="1869070"/>
            <a:ext cx="1551709" cy="407485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dirty="0" sz="1867" kumimoji="1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68" name="文本框 14"/>
          <p:cNvSpPr txBox="1"/>
          <p:nvPr/>
        </p:nvSpPr>
        <p:spPr>
          <a:xfrm>
            <a:off x="7687446" y="3678063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网络监控</a:t>
            </a: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泄漏阻断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</a:p>
        </p:txBody>
      </p:sp>
      <p:sp>
        <p:nvSpPr>
          <p:cNvPr id="1048769" name="圆角矩形 52"/>
          <p:cNvSpPr/>
          <p:nvPr/>
        </p:nvSpPr>
        <p:spPr>
          <a:xfrm>
            <a:off x="7542928" y="3186005"/>
            <a:ext cx="1604175" cy="472708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altLang="zh-CN" dirty="0" sz="1867" kumimoji="1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endParaRPr altLang="en-US" dirty="0" sz="1867" kumimoji="1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70" name="文本框 16"/>
          <p:cNvSpPr txBox="1"/>
          <p:nvPr/>
        </p:nvSpPr>
        <p:spPr>
          <a:xfrm>
            <a:off x="5899243" y="2288370"/>
            <a:ext cx="1344472" cy="502573"/>
          </a:xfrm>
          <a:prstGeom prst="rect"/>
          <a:noFill/>
        </p:spPr>
        <p:txBody>
          <a:bodyPr rtlCol="0" wrap="squar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访问控制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操作审计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771" name="圆角矩形 53"/>
          <p:cNvSpPr/>
          <p:nvPr/>
        </p:nvSpPr>
        <p:spPr>
          <a:xfrm>
            <a:off x="2713540" y="1883755"/>
            <a:ext cx="1465261" cy="1041176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72" name="文本框 18"/>
          <p:cNvSpPr txBox="1"/>
          <p:nvPr/>
        </p:nvSpPr>
        <p:spPr>
          <a:xfrm>
            <a:off x="2825487" y="2354236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数据识别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数据变换</a:t>
            </a:r>
          </a:p>
        </p:txBody>
      </p:sp>
      <p:sp>
        <p:nvSpPr>
          <p:cNvPr id="1048773" name="圆角矩形 52"/>
          <p:cNvSpPr/>
          <p:nvPr/>
        </p:nvSpPr>
        <p:spPr>
          <a:xfrm>
            <a:off x="2713538" y="1880128"/>
            <a:ext cx="1465017" cy="472708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数据脱敏</a:t>
            </a:r>
          </a:p>
        </p:txBody>
      </p:sp>
      <p:sp>
        <p:nvSpPr>
          <p:cNvPr id="1048774" name="圆角矩形 49"/>
          <p:cNvSpPr/>
          <p:nvPr/>
        </p:nvSpPr>
        <p:spPr>
          <a:xfrm>
            <a:off x="5894743" y="3207729"/>
            <a:ext cx="1536171" cy="1534985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75" name="圆角矩形 85"/>
          <p:cNvSpPr/>
          <p:nvPr/>
        </p:nvSpPr>
        <p:spPr>
          <a:xfrm>
            <a:off x="5880599" y="3184612"/>
            <a:ext cx="1551419" cy="475497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altLang="zh-CN" dirty="0" sz="1867" kumimoji="1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endParaRPr altLang="en-US" dirty="0" sz="1867" kumimoji="1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76" name="文本框 22"/>
          <p:cNvSpPr txBox="1"/>
          <p:nvPr/>
        </p:nvSpPr>
        <p:spPr>
          <a:xfrm>
            <a:off x="5880602" y="3672989"/>
            <a:ext cx="1536169" cy="912814"/>
          </a:xfrm>
          <a:prstGeom prst="rect"/>
          <a:noFill/>
        </p:spPr>
        <p:txBody>
          <a:bodyPr rtlCol="0" wrap="squar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zh-CN" dirty="0" sz="1333" kumimoji="1" lang="en-US">
                <a:latin typeface="Microsoft YaHei" charset="0"/>
                <a:ea typeface="Microsoft YaHei" charset="0"/>
                <a:cs typeface="Microsoft YaHei" charset="0"/>
              </a:rPr>
              <a:t>Web</a:t>
            </a: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下载监控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文件泄漏阻断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页面泄漏脱敏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777" name="圆角矩形 46"/>
          <p:cNvSpPr/>
          <p:nvPr/>
        </p:nvSpPr>
        <p:spPr>
          <a:xfrm>
            <a:off x="7547229" y="1882301"/>
            <a:ext cx="3215703" cy="1215865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78" name="文本框 24"/>
          <p:cNvSpPr txBox="1"/>
          <p:nvPr/>
        </p:nvSpPr>
        <p:spPr>
          <a:xfrm>
            <a:off x="9381507" y="2343127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文件扫描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安全擦除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779" name="圆角矩形 81"/>
          <p:cNvSpPr/>
          <p:nvPr/>
        </p:nvSpPr>
        <p:spPr>
          <a:xfrm>
            <a:off x="7538910" y="1882067"/>
            <a:ext cx="3224021" cy="411131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altLang="zh-CN" dirty="0" sz="1867" kumimoji="1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endParaRPr altLang="en-US" dirty="0" sz="1867" kumimoji="1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80" name="文本框 26"/>
          <p:cNvSpPr txBox="1"/>
          <p:nvPr/>
        </p:nvSpPr>
        <p:spPr>
          <a:xfrm>
            <a:off x="7660309" y="2304824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终端监控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泄露阻断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泄露审计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781" name="圆角矩形 5"/>
          <p:cNvSpPr/>
          <p:nvPr/>
        </p:nvSpPr>
        <p:spPr>
          <a:xfrm>
            <a:off x="9269776" y="3217004"/>
            <a:ext cx="1509449" cy="1229199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82" name="圆角矩形 79"/>
          <p:cNvSpPr/>
          <p:nvPr/>
        </p:nvSpPr>
        <p:spPr>
          <a:xfrm>
            <a:off x="9269775" y="3184612"/>
            <a:ext cx="1509451" cy="488377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altLang="zh-CN" dirty="0" sz="1867" kumimoji="1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DLP</a:t>
            </a:r>
            <a:endParaRPr altLang="en-US" dirty="0" sz="1867" kumimoji="1"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83" name="文本框 22"/>
          <p:cNvSpPr txBox="1"/>
          <p:nvPr/>
        </p:nvSpPr>
        <p:spPr>
          <a:xfrm>
            <a:off x="9424121" y="3690353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文件扫描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安全擦除</a:t>
            </a:r>
          </a:p>
        </p:txBody>
      </p:sp>
      <p:sp>
        <p:nvSpPr>
          <p:cNvPr id="1048784" name="圆角矩形 5"/>
          <p:cNvSpPr/>
          <p:nvPr/>
        </p:nvSpPr>
        <p:spPr>
          <a:xfrm>
            <a:off x="2713539" y="4082754"/>
            <a:ext cx="1465016" cy="985211"/>
          </a:xfrm>
          <a:prstGeom prst="roundRect">
            <a:avLst>
              <a:gd name="adj" fmla="val 9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3200" kumimoji="1" lang="zh-CN">
              <a:solidFill>
                <a:schemeClr val="tx1"/>
              </a:solidFill>
            </a:endParaRPr>
          </a:p>
        </p:txBody>
      </p:sp>
      <p:sp>
        <p:nvSpPr>
          <p:cNvPr id="1048785" name="圆角矩形 79"/>
          <p:cNvSpPr/>
          <p:nvPr/>
        </p:nvSpPr>
        <p:spPr>
          <a:xfrm>
            <a:off x="2713538" y="4077834"/>
            <a:ext cx="1465016" cy="472708"/>
          </a:xfrm>
          <a:prstGeom prst="roundRect"/>
          <a:solidFill>
            <a:srgbClr val="D71317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altLang="en-US" dirty="0" sz="1867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备份容灾</a:t>
            </a:r>
          </a:p>
        </p:txBody>
      </p:sp>
      <p:sp>
        <p:nvSpPr>
          <p:cNvPr id="1048786" name="文本框 32"/>
          <p:cNvSpPr txBox="1"/>
          <p:nvPr/>
        </p:nvSpPr>
        <p:spPr>
          <a:xfrm>
            <a:off x="2733075" y="4563973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数据备份</a:t>
            </a:r>
            <a:endParaRPr altLang="zh-CN" dirty="0" sz="1333" kumimoji="1" lang="en-US">
              <a:latin typeface="Microsoft YaHei" charset="0"/>
              <a:ea typeface="Microsoft YaHei" charset="0"/>
              <a:cs typeface="Microsoft YaHei" charset="0"/>
            </a:endParaRPr>
          </a:p>
          <a:p>
            <a:pPr indent="-228594" marL="228594">
              <a:buFont typeface="Wingdings" charset="2"/>
              <a:buChar char="ü"/>
            </a:pPr>
            <a:r>
              <a:rPr altLang="en-US" dirty="0" sz="1333" kumimoji="1" lang="zh-CN">
                <a:latin typeface="Microsoft YaHei" charset="0"/>
                <a:ea typeface="Microsoft YaHei" charset="0"/>
                <a:cs typeface="Microsoft YaHei" charset="0"/>
              </a:rPr>
              <a:t>数据恢复</a:t>
            </a:r>
          </a:p>
        </p:txBody>
      </p:sp>
      <p:sp>
        <p:nvSpPr>
          <p:cNvPr id="1048787" name="矩形 33"/>
          <p:cNvSpPr/>
          <p:nvPr/>
        </p:nvSpPr>
        <p:spPr>
          <a:xfrm>
            <a:off x="5787366" y="1880165"/>
            <a:ext cx="1744388" cy="359009"/>
          </a:xfrm>
          <a:prstGeom prst="rect"/>
        </p:spPr>
        <p:txBody>
          <a:bodyPr wrap="none">
            <a:spAutoFit/>
          </a:bodyPr>
          <a:p>
            <a:pPr algn="ctr"/>
            <a:r>
              <a:rPr altLang="en-US" dirty="0" sz="1733" kumimoji="1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数据库安全网关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altLang="en-US" dirty="0" sz="2667" lang="zh-CN">
                <a:solidFill>
                  <a:srgbClr val="FFFFFF"/>
                </a:solidFill>
              </a:rPr>
              <a:t>数据全生命周期管控（文档）</a:t>
            </a:r>
          </a:p>
        </p:txBody>
      </p:sp>
      <p:sp>
        <p:nvSpPr>
          <p:cNvPr id="1048789" name="圆角矩形 53"/>
          <p:cNvSpPr/>
          <p:nvPr/>
        </p:nvSpPr>
        <p:spPr>
          <a:xfrm>
            <a:off x="7675803" y="4823255"/>
            <a:ext cx="1558972" cy="1226765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0" name="圆角矩形 46"/>
          <p:cNvSpPr/>
          <p:nvPr/>
        </p:nvSpPr>
        <p:spPr>
          <a:xfrm>
            <a:off x="7635202" y="3424633"/>
            <a:ext cx="3215703" cy="1226765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1" name="圆角矩形 6"/>
          <p:cNvSpPr/>
          <p:nvPr/>
        </p:nvSpPr>
        <p:spPr>
          <a:xfrm>
            <a:off x="1043893" y="2042534"/>
            <a:ext cx="3231636" cy="1224072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2" name="圆角矩形 47"/>
          <p:cNvSpPr/>
          <p:nvPr/>
        </p:nvSpPr>
        <p:spPr>
          <a:xfrm>
            <a:off x="2774739" y="4823255"/>
            <a:ext cx="4763421" cy="1226765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3" name="圆角矩形 49"/>
          <p:cNvSpPr/>
          <p:nvPr/>
        </p:nvSpPr>
        <p:spPr>
          <a:xfrm>
            <a:off x="6030442" y="2042534"/>
            <a:ext cx="4801817" cy="1226765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794" name="圆角矩形 80"/>
          <p:cNvSpPr/>
          <p:nvPr/>
        </p:nvSpPr>
        <p:spPr>
          <a:xfrm>
            <a:off x="2774739" y="4815342"/>
            <a:ext cx="4763421" cy="509116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数据安全交换云</a:t>
            </a:r>
          </a:p>
        </p:txBody>
      </p:sp>
      <p:sp>
        <p:nvSpPr>
          <p:cNvPr id="1048795" name="文本框 38"/>
          <p:cNvSpPr txBox="1"/>
          <p:nvPr/>
        </p:nvSpPr>
        <p:spPr>
          <a:xfrm>
            <a:off x="9467901" y="3851444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文件扫描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安全擦除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796" name="文本框 39"/>
          <p:cNvSpPr txBox="1"/>
          <p:nvPr/>
        </p:nvSpPr>
        <p:spPr>
          <a:xfrm>
            <a:off x="7758951" y="2526659"/>
            <a:ext cx="1444626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外发审核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域外权限控制</a:t>
            </a:r>
          </a:p>
        </p:txBody>
      </p:sp>
      <p:sp>
        <p:nvSpPr>
          <p:cNvPr id="1048797" name="文本框 40"/>
          <p:cNvSpPr txBox="1"/>
          <p:nvPr/>
        </p:nvSpPr>
        <p:spPr>
          <a:xfrm>
            <a:off x="6035183" y="5324459"/>
            <a:ext cx="1444626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线上权限控制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下载赋权</a:t>
            </a:r>
          </a:p>
        </p:txBody>
      </p:sp>
      <p:sp>
        <p:nvSpPr>
          <p:cNvPr id="1048798" name="文本框 41"/>
          <p:cNvSpPr txBox="1"/>
          <p:nvPr/>
        </p:nvSpPr>
        <p:spPr>
          <a:xfrm>
            <a:off x="4280473" y="5324459"/>
            <a:ext cx="1444626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使用权限设定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共享审核</a:t>
            </a:r>
          </a:p>
        </p:txBody>
      </p:sp>
      <p:sp>
        <p:nvSpPr>
          <p:cNvPr id="1048799" name="文本框 42"/>
          <p:cNvSpPr txBox="1"/>
          <p:nvPr/>
        </p:nvSpPr>
        <p:spPr>
          <a:xfrm>
            <a:off x="2867739" y="5324458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安全检查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安全存储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备份冗灾</a:t>
            </a:r>
          </a:p>
        </p:txBody>
      </p:sp>
      <p:sp>
        <p:nvSpPr>
          <p:cNvPr id="1048800" name="圆角矩形 79"/>
          <p:cNvSpPr/>
          <p:nvPr/>
        </p:nvSpPr>
        <p:spPr>
          <a:xfrm>
            <a:off x="1025251" y="2018156"/>
            <a:ext cx="3261781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终端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01" name="文本框 44"/>
          <p:cNvSpPr txBox="1"/>
          <p:nvPr/>
        </p:nvSpPr>
        <p:spPr>
          <a:xfrm>
            <a:off x="1271761" y="2548466"/>
            <a:ext cx="1444626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文件监控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自动分级分类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智能加密</a:t>
            </a:r>
          </a:p>
        </p:txBody>
      </p:sp>
      <p:sp>
        <p:nvSpPr>
          <p:cNvPr id="1048802" name="圆角矩形 81"/>
          <p:cNvSpPr/>
          <p:nvPr/>
        </p:nvSpPr>
        <p:spPr>
          <a:xfrm>
            <a:off x="7635201" y="3424632"/>
            <a:ext cx="3197060" cy="411131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终端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03" name="圆角矩形 85"/>
          <p:cNvSpPr/>
          <p:nvPr/>
        </p:nvSpPr>
        <p:spPr>
          <a:xfrm>
            <a:off x="6000730" y="2038270"/>
            <a:ext cx="4850172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文档安全管理</a:t>
            </a:r>
          </a:p>
        </p:txBody>
      </p:sp>
      <p:sp>
        <p:nvSpPr>
          <p:cNvPr id="1048804" name="文本框 47"/>
          <p:cNvSpPr txBox="1"/>
          <p:nvPr/>
        </p:nvSpPr>
        <p:spPr>
          <a:xfrm>
            <a:off x="7828753" y="5343022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网络监控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泄漏阻断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</a:p>
        </p:txBody>
      </p:sp>
      <p:sp>
        <p:nvSpPr>
          <p:cNvPr id="1048805" name="圆角矩形 52"/>
          <p:cNvSpPr/>
          <p:nvPr/>
        </p:nvSpPr>
        <p:spPr>
          <a:xfrm>
            <a:off x="7667491" y="4813593"/>
            <a:ext cx="1558972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06" name="文本框 49"/>
          <p:cNvSpPr txBox="1"/>
          <p:nvPr/>
        </p:nvSpPr>
        <p:spPr>
          <a:xfrm>
            <a:off x="6030441" y="2526659"/>
            <a:ext cx="1604760" cy="297454"/>
          </a:xfrm>
          <a:prstGeom prst="rect"/>
          <a:noFill/>
        </p:spPr>
        <p:txBody>
          <a:bodyPr rtlCol="0" wrap="squar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线下权限控制</a:t>
            </a:r>
          </a:p>
        </p:txBody>
      </p:sp>
      <p:sp>
        <p:nvSpPr>
          <p:cNvPr id="1048807" name="圆角矩形 5"/>
          <p:cNvSpPr/>
          <p:nvPr/>
        </p:nvSpPr>
        <p:spPr>
          <a:xfrm>
            <a:off x="2766080" y="3424632"/>
            <a:ext cx="1509449" cy="1275504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08" name="圆角矩形 79"/>
          <p:cNvSpPr/>
          <p:nvPr/>
        </p:nvSpPr>
        <p:spPr>
          <a:xfrm>
            <a:off x="2766079" y="3424633"/>
            <a:ext cx="1537821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09" name="文本框 52"/>
          <p:cNvSpPr txBox="1"/>
          <p:nvPr/>
        </p:nvSpPr>
        <p:spPr>
          <a:xfrm>
            <a:off x="2800924" y="3945531"/>
            <a:ext cx="1444626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文件扫描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自动分级分类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智能加密</a:t>
            </a:r>
          </a:p>
        </p:txBody>
      </p:sp>
      <p:sp>
        <p:nvSpPr>
          <p:cNvPr id="1048810" name="文本框 22"/>
          <p:cNvSpPr txBox="1"/>
          <p:nvPr/>
        </p:nvSpPr>
        <p:spPr>
          <a:xfrm>
            <a:off x="2769637" y="2553287"/>
            <a:ext cx="1500791" cy="707694"/>
          </a:xfrm>
          <a:prstGeom prst="rect"/>
          <a:noFill/>
        </p:spPr>
        <p:txBody>
          <a:bodyPr rtlCol="0" wrap="squar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文件扫描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自动分级分类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智能加密</a:t>
            </a:r>
          </a:p>
        </p:txBody>
      </p:sp>
      <p:sp>
        <p:nvSpPr>
          <p:cNvPr id="1048811" name="文本框 54"/>
          <p:cNvSpPr txBox="1"/>
          <p:nvPr/>
        </p:nvSpPr>
        <p:spPr>
          <a:xfrm>
            <a:off x="9385675" y="2526658"/>
            <a:ext cx="1101584" cy="29745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限次销毁</a:t>
            </a:r>
          </a:p>
        </p:txBody>
      </p:sp>
      <p:sp>
        <p:nvSpPr>
          <p:cNvPr id="1048812" name="圆角矩形 5"/>
          <p:cNvSpPr/>
          <p:nvPr/>
        </p:nvSpPr>
        <p:spPr>
          <a:xfrm>
            <a:off x="9341454" y="4823255"/>
            <a:ext cx="1509449" cy="1226765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13" name="圆角矩形 79"/>
          <p:cNvSpPr/>
          <p:nvPr/>
        </p:nvSpPr>
        <p:spPr>
          <a:xfrm>
            <a:off x="9341452" y="4806732"/>
            <a:ext cx="1509451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14" name="文本框 22"/>
          <p:cNvSpPr txBox="1"/>
          <p:nvPr/>
        </p:nvSpPr>
        <p:spPr>
          <a:xfrm>
            <a:off x="9467901" y="5343023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文件扫描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安全擦除</a:t>
            </a:r>
          </a:p>
        </p:txBody>
      </p:sp>
      <p:sp>
        <p:nvSpPr>
          <p:cNvPr id="1048815" name="文本框 58"/>
          <p:cNvSpPr txBox="1"/>
          <p:nvPr/>
        </p:nvSpPr>
        <p:spPr>
          <a:xfrm>
            <a:off x="7841053" y="3851443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终端监控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泄露阻断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泄露审计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4194308" name="图示 59"/>
          <p:cNvGraphicFramePr>
            <a:graphicFrameLocks/>
          </p:cNvGraphicFramePr>
          <p:nvPr/>
        </p:nvGraphicFramePr>
        <p:xfrm>
          <a:off x="927683" y="1433127"/>
          <a:ext cx="10016593" cy="512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数据安全分级分类</a:t>
            </a:r>
          </a:p>
        </p:txBody>
      </p:sp>
      <p:sp>
        <p:nvSpPr>
          <p:cNvPr id="1048817" name="圆角矩形 5"/>
          <p:cNvSpPr/>
          <p:nvPr/>
        </p:nvSpPr>
        <p:spPr>
          <a:xfrm>
            <a:off x="1144340" y="2143003"/>
            <a:ext cx="9719717" cy="1926908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194309" name="图示 33"/>
          <p:cNvGraphicFramePr>
            <a:graphicFrameLocks/>
          </p:cNvGraphicFramePr>
          <p:nvPr/>
        </p:nvGraphicFramePr>
        <p:xfrm>
          <a:off x="1144342" y="1418167"/>
          <a:ext cx="10016593" cy="64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818" name="圆角矩形 52"/>
          <p:cNvSpPr/>
          <p:nvPr/>
        </p:nvSpPr>
        <p:spPr>
          <a:xfrm>
            <a:off x="1144340" y="2143003"/>
            <a:ext cx="9719717" cy="437819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大数据安全网关</a:t>
            </a:r>
          </a:p>
        </p:txBody>
      </p:sp>
      <p:sp>
        <p:nvSpPr>
          <p:cNvPr id="1048819" name="文本框 35"/>
          <p:cNvSpPr txBox="1"/>
          <p:nvPr/>
        </p:nvSpPr>
        <p:spPr>
          <a:xfrm>
            <a:off x="2857743" y="2392406"/>
            <a:ext cx="1101584" cy="132305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访问控制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属地限制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数据加密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/>
            <a:endParaRPr altLang="en-US" dirty="0" sz="1333" kumimoji="1" lang="zh-CN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820" name="文本框 36"/>
          <p:cNvSpPr txBox="1"/>
          <p:nvPr/>
        </p:nvSpPr>
        <p:spPr>
          <a:xfrm>
            <a:off x="4541143" y="2602925"/>
            <a:ext cx="1101584" cy="132305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授权许可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访问控制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溯源审计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属地限制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数据脱敏</a:t>
            </a:r>
          </a:p>
        </p:txBody>
      </p:sp>
      <p:sp>
        <p:nvSpPr>
          <p:cNvPr id="1048821" name="文本框 37"/>
          <p:cNvSpPr txBox="1"/>
          <p:nvPr/>
        </p:nvSpPr>
        <p:spPr>
          <a:xfrm>
            <a:off x="1225382" y="2590892"/>
            <a:ext cx="1101584" cy="1117935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授权许可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访问控制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溯源审计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数据脱敏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822" name="文本框 38"/>
          <p:cNvSpPr txBox="1"/>
          <p:nvPr/>
        </p:nvSpPr>
        <p:spPr>
          <a:xfrm>
            <a:off x="7841005" y="2614827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授权许可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属地限制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823" name="圆角矩形 53"/>
          <p:cNvSpPr/>
          <p:nvPr/>
        </p:nvSpPr>
        <p:spPr>
          <a:xfrm>
            <a:off x="4314529" y="4324726"/>
            <a:ext cx="1553781" cy="1190096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24" name="文本框 40"/>
          <p:cNvSpPr txBox="1"/>
          <p:nvPr/>
        </p:nvSpPr>
        <p:spPr>
          <a:xfrm>
            <a:off x="4408724" y="4776157"/>
            <a:ext cx="1260445" cy="707694"/>
          </a:xfrm>
          <a:prstGeom prst="rect"/>
          <a:noFill/>
        </p:spPr>
        <p:txBody>
          <a:bodyPr rtlCol="0" wrap="squar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接口监控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合规审计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</a:p>
        </p:txBody>
      </p:sp>
      <p:sp>
        <p:nvSpPr>
          <p:cNvPr id="1048825" name="圆角矩形 52"/>
          <p:cNvSpPr/>
          <p:nvPr/>
        </p:nvSpPr>
        <p:spPr>
          <a:xfrm>
            <a:off x="4315507" y="4283307"/>
            <a:ext cx="1563137" cy="465703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26" name="文本框 22"/>
          <p:cNvSpPr txBox="1"/>
          <p:nvPr/>
        </p:nvSpPr>
        <p:spPr>
          <a:xfrm>
            <a:off x="9544715" y="2580094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授权许可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安全擦除</a:t>
            </a:r>
          </a:p>
        </p:txBody>
      </p:sp>
      <p:sp>
        <p:nvSpPr>
          <p:cNvPr id="1048827" name="文本框 43"/>
          <p:cNvSpPr txBox="1"/>
          <p:nvPr/>
        </p:nvSpPr>
        <p:spPr>
          <a:xfrm>
            <a:off x="6280398" y="2614827"/>
            <a:ext cx="1101584" cy="1528175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授权许可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访问控制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安全审计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溯源审计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属地限制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数据脱敏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/>
            <a:endParaRPr altLang="en-US" dirty="0" sz="1333" kumimoji="1" lang="zh-CN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828" name="圆角矩形 46"/>
          <p:cNvSpPr/>
          <p:nvPr/>
        </p:nvSpPr>
        <p:spPr>
          <a:xfrm>
            <a:off x="1093939" y="4323301"/>
            <a:ext cx="1384641" cy="1177860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29" name="文本框 45"/>
          <p:cNvSpPr txBox="1"/>
          <p:nvPr/>
        </p:nvSpPr>
        <p:spPr>
          <a:xfrm>
            <a:off x="1145209" y="4740421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终端监控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泄漏阻断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</a:p>
        </p:txBody>
      </p:sp>
      <p:sp>
        <p:nvSpPr>
          <p:cNvPr id="1048830" name="圆角矩形 81"/>
          <p:cNvSpPr/>
          <p:nvPr/>
        </p:nvSpPr>
        <p:spPr>
          <a:xfrm>
            <a:off x="1102531" y="4293728"/>
            <a:ext cx="1388183" cy="438453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终端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31" name="圆角矩形 5"/>
          <p:cNvSpPr/>
          <p:nvPr/>
        </p:nvSpPr>
        <p:spPr>
          <a:xfrm>
            <a:off x="2632663" y="4335417"/>
            <a:ext cx="1514384" cy="1184557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32" name="圆角矩形 79"/>
          <p:cNvSpPr/>
          <p:nvPr/>
        </p:nvSpPr>
        <p:spPr>
          <a:xfrm>
            <a:off x="2622329" y="4309833"/>
            <a:ext cx="1524719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备份系统</a:t>
            </a:r>
          </a:p>
        </p:txBody>
      </p:sp>
      <p:sp>
        <p:nvSpPr>
          <p:cNvPr id="1048833" name="文本框 49"/>
          <p:cNvSpPr txBox="1"/>
          <p:nvPr/>
        </p:nvSpPr>
        <p:spPr>
          <a:xfrm>
            <a:off x="2652199" y="4816636"/>
            <a:ext cx="1101584" cy="502573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数据备份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数据恢复</a:t>
            </a:r>
          </a:p>
        </p:txBody>
      </p:sp>
      <p:sp>
        <p:nvSpPr>
          <p:cNvPr id="1048834" name="圆角矩形 5"/>
          <p:cNvSpPr/>
          <p:nvPr/>
        </p:nvSpPr>
        <p:spPr>
          <a:xfrm>
            <a:off x="9339374" y="4213379"/>
            <a:ext cx="1510091" cy="940448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35" name="圆角矩形 79"/>
          <p:cNvSpPr/>
          <p:nvPr/>
        </p:nvSpPr>
        <p:spPr>
          <a:xfrm>
            <a:off x="9329040" y="4177463"/>
            <a:ext cx="1520425" cy="466164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备份系统</a:t>
            </a:r>
          </a:p>
        </p:txBody>
      </p:sp>
      <p:sp>
        <p:nvSpPr>
          <p:cNvPr id="1048836" name="文本框 52"/>
          <p:cNvSpPr txBox="1"/>
          <p:nvPr/>
        </p:nvSpPr>
        <p:spPr>
          <a:xfrm>
            <a:off x="9544715" y="4705924"/>
            <a:ext cx="1101584" cy="29745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数据归档</a:t>
            </a:r>
            <a:endParaRPr altLang="zh-CN" dirty="0" sz="1333" kumimoji="1" lang="en-US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48837" name="圆角矩形 53"/>
          <p:cNvSpPr/>
          <p:nvPr/>
        </p:nvSpPr>
        <p:spPr>
          <a:xfrm>
            <a:off x="7788705" y="4221712"/>
            <a:ext cx="1344000" cy="805623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38" name="文本框 54"/>
          <p:cNvSpPr txBox="1"/>
          <p:nvPr/>
        </p:nvSpPr>
        <p:spPr>
          <a:xfrm>
            <a:off x="7834990" y="4673144"/>
            <a:ext cx="1260445" cy="297454"/>
          </a:xfrm>
          <a:prstGeom prst="rect"/>
          <a:noFill/>
        </p:spPr>
        <p:txBody>
          <a:bodyPr rtlCol="0" wrap="squar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传输加密</a:t>
            </a:r>
          </a:p>
        </p:txBody>
      </p:sp>
      <p:sp>
        <p:nvSpPr>
          <p:cNvPr id="1048839" name="圆角矩形 52"/>
          <p:cNvSpPr/>
          <p:nvPr/>
        </p:nvSpPr>
        <p:spPr>
          <a:xfrm>
            <a:off x="7776319" y="4211380"/>
            <a:ext cx="1368332" cy="465703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VPN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40" name="圆角矩形 53"/>
          <p:cNvSpPr/>
          <p:nvPr/>
        </p:nvSpPr>
        <p:spPr>
          <a:xfrm>
            <a:off x="7785793" y="5183956"/>
            <a:ext cx="1344000" cy="1226765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41" name="文本框 57"/>
          <p:cNvSpPr txBox="1"/>
          <p:nvPr/>
        </p:nvSpPr>
        <p:spPr>
          <a:xfrm>
            <a:off x="7799495" y="5672057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网络监控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泄漏阻断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</a:p>
        </p:txBody>
      </p:sp>
      <p:sp>
        <p:nvSpPr>
          <p:cNvPr id="1048842" name="圆角矩形 52"/>
          <p:cNvSpPr/>
          <p:nvPr/>
        </p:nvSpPr>
        <p:spPr>
          <a:xfrm>
            <a:off x="7761344" y="5169996"/>
            <a:ext cx="1393639" cy="472708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43" name="圆角矩形 46"/>
          <p:cNvSpPr/>
          <p:nvPr/>
        </p:nvSpPr>
        <p:spPr>
          <a:xfrm>
            <a:off x="6105527" y="4297044"/>
            <a:ext cx="1384641" cy="1177860"/>
          </a:xfrm>
          <a:prstGeom prst="roundRect">
            <a:avLst>
              <a:gd name="adj" fmla="val 9465"/>
            </a:avLst>
          </a:prstGeom>
          <a:solidFill>
            <a:sysClr lastClr="FFFFFF" val="window"/>
          </a:solidFill>
          <a:ln w="12700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3200" i="0" kern="0" kumimoji="1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44" name="文本框 60"/>
          <p:cNvSpPr txBox="1"/>
          <p:nvPr/>
        </p:nvSpPr>
        <p:spPr>
          <a:xfrm>
            <a:off x="6156797" y="4714164"/>
            <a:ext cx="1101584" cy="707694"/>
          </a:xfrm>
          <a:prstGeom prst="rect"/>
          <a:noFill/>
        </p:spPr>
        <p:txBody>
          <a:bodyPr rtlCol="0" wrap="none">
            <a:spAutoFit/>
          </a:bodyPr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终端监控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泄漏阻断</a:t>
            </a:r>
          </a:p>
          <a:p>
            <a:pPr defTabSz="609585" indent="-228594" marL="228594">
              <a:buFont typeface="Wingdings" charset="2"/>
              <a:buChar char="ü"/>
            </a:pPr>
            <a:r>
              <a:rPr altLang="en-US" dirty="0" sz="1333" kumimoji="1" lang="zh-CN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泄漏审计</a:t>
            </a:r>
          </a:p>
        </p:txBody>
      </p:sp>
      <p:sp>
        <p:nvSpPr>
          <p:cNvPr id="1048845" name="圆角矩形 81"/>
          <p:cNvSpPr/>
          <p:nvPr/>
        </p:nvSpPr>
        <p:spPr>
          <a:xfrm>
            <a:off x="6114119" y="4267471"/>
            <a:ext cx="1388183" cy="438453"/>
          </a:xfrm>
          <a:prstGeom prst="roundRect"/>
          <a:solidFill>
            <a:srgbClr val="D7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67" i="0" kern="0" kumimoji="1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终端</a:t>
            </a:r>
            <a:r>
              <a:rPr altLang="zh-CN" baseline="0" b="0" cap="none" dirty="0" sz="1867" i="0" kern="0" kumimoji="1" lang="en-US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867" i="0" kern="0" kumimoji="1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标题 4"/>
          <p:cNvSpPr txBox="1"/>
          <p:nvPr/>
        </p:nvSpPr>
        <p:spPr>
          <a:xfrm>
            <a:off x="517753" y="275167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altLang="en-US" dirty="0" sz="2667" lang="zh-CN">
                <a:solidFill>
                  <a:srgbClr val="FFFFFF"/>
                </a:solidFill>
              </a:rPr>
              <a:t>服务器区数据安全解决方案</a:t>
            </a:r>
            <a:endParaRPr altLang="en-US" baseline="0" b="0" cap="none" dirty="0" sz="2667" i="0" kern="120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48847" name="圆角矩形 8"/>
          <p:cNvSpPr/>
          <p:nvPr/>
        </p:nvSpPr>
        <p:spPr>
          <a:xfrm>
            <a:off x="304829" y="1027658"/>
            <a:ext cx="5831095" cy="5339738"/>
          </a:xfrm>
          <a:prstGeom prst="round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6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80" y="1133893"/>
            <a:ext cx="5678595" cy="5127268"/>
          </a:xfrm>
          <a:prstGeom prst="rect"/>
        </p:spPr>
      </p:pic>
      <p:sp>
        <p:nvSpPr>
          <p:cNvPr id="1048848" name="矩形 7"/>
          <p:cNvSpPr/>
          <p:nvPr/>
        </p:nvSpPr>
        <p:spPr>
          <a:xfrm>
            <a:off x="6212175" y="921422"/>
            <a:ext cx="5664629" cy="5096395"/>
          </a:xfrm>
          <a:prstGeom prst="rect"/>
        </p:spPr>
        <p:txBody>
          <a:bodyPr wrap="square">
            <a:spAutoFit/>
          </a:bodyPr>
          <a:p>
            <a:pPr defTabSz="609585" indent="-362855" marL="362855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数据安全风险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zh-CN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数据库操作缺乏必要管控，数据库中关键数据易被非法人员导出泄漏。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应用服务器存漏洞易被利用盗取关键数据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服务器违规存储关键数据，增加泄漏风险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业务服务器及数据库数据丢失或损坏造成业务中断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62855" marL="362855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解决之道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数据库操作访问控制及日志审计（</a:t>
            </a:r>
            <a:r>
              <a:rPr altLang="en-US" b="1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数据库安全网关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业务服务器数据泄漏阻断、脱敏、页面权限控制；泄漏审计</a:t>
            </a:r>
            <a:r>
              <a:rPr altLang="en-US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b="1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应用防泄漏</a:t>
            </a:r>
            <a:r>
              <a:rPr altLang="en-US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服务器存放违规重要文件扫描隔离或擦除</a:t>
            </a:r>
            <a:r>
              <a:rPr altLang="en-US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b="1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存储防泄漏</a:t>
            </a:r>
            <a:r>
              <a:rPr altLang="en-US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业务服务器及数据库备份</a:t>
            </a:r>
            <a:r>
              <a:rPr altLang="en-US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b="1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备份存储系统</a:t>
            </a:r>
            <a:r>
              <a:rPr altLang="en-US" dirty="0" sz="1600" kern="1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>
              <a:lnSpc>
                <a:spcPct val="150000"/>
              </a:lnSpc>
            </a:pPr>
            <a:endParaRPr altLang="zh-CN" dirty="0" sz="1600" kern="100" 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圆角矩形 6"/>
          <p:cNvSpPr/>
          <p:nvPr/>
        </p:nvSpPr>
        <p:spPr>
          <a:xfrm>
            <a:off x="304829" y="1027658"/>
            <a:ext cx="5831095" cy="5339738"/>
          </a:xfrm>
          <a:prstGeom prst="round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50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数据安全解决方案</a:t>
            </a:r>
          </a:p>
        </p:txBody>
      </p:sp>
      <p:pic>
        <p:nvPicPr>
          <p:cNvPr id="2097168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4829" y="1198502"/>
            <a:ext cx="5993068" cy="4998049"/>
          </a:xfrm>
          <a:prstGeom prst="rect"/>
        </p:spPr>
      </p:pic>
      <p:sp>
        <p:nvSpPr>
          <p:cNvPr id="1048851" name="矩形 5"/>
          <p:cNvSpPr/>
          <p:nvPr/>
        </p:nvSpPr>
        <p:spPr>
          <a:xfrm>
            <a:off x="6288022" y="1220755"/>
            <a:ext cx="5591479" cy="4401205"/>
          </a:xfrm>
          <a:prstGeom prst="rect"/>
        </p:spPr>
        <p:txBody>
          <a:bodyPr wrap="square">
            <a:spAutoFit/>
          </a:bodyPr>
          <a:p>
            <a:pPr defTabSz="609585" indent="-380990" marL="38099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数据安全风险分析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运维人员权限较大，管控属于薄弱环节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运维人员上传文件可能携带病毒或木马到服务器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运维人员可从服务器下载敏感信息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敏感数据通过</a:t>
            </a:r>
            <a:r>
              <a:rPr altLang="zh-CN" dirty="0" sz="1600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盘等终端通道泄</a:t>
            </a:r>
            <a:r>
              <a:rPr altLang="zh-CN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解决之道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对运维人员的服务器上传和下载用统一平台管理，传输文件内容和病毒检查、过程可审核，可审计（</a:t>
            </a:r>
            <a:r>
              <a:rPr altLang="en-US" b="1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数据安全交换云</a:t>
            </a:r>
            <a:r>
              <a:rPr altLang="en-US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终端泄漏监控或阻断，泄漏行为审计</a:t>
            </a:r>
            <a:r>
              <a:rPr altLang="en-US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b="1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终端防泄漏</a:t>
            </a:r>
            <a:r>
              <a:rPr altLang="en-US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终端重要数据加密，访问权限控制</a:t>
            </a:r>
            <a:r>
              <a:rPr altLang="en-US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文档安全管理</a:t>
            </a:r>
            <a:r>
              <a:rPr altLang="en-US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圆角矩形 6"/>
          <p:cNvSpPr/>
          <p:nvPr/>
        </p:nvSpPr>
        <p:spPr>
          <a:xfrm>
            <a:off x="304829" y="1027658"/>
            <a:ext cx="5831095" cy="5339738"/>
          </a:xfrm>
          <a:prstGeom prst="round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53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开发测试区数据安全解决方案</a:t>
            </a:r>
          </a:p>
        </p:txBody>
      </p:sp>
      <p:pic>
        <p:nvPicPr>
          <p:cNvPr id="2097169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382" y="1027657"/>
            <a:ext cx="5666749" cy="5193355"/>
          </a:xfrm>
          <a:prstGeom prst="rect"/>
        </p:spPr>
      </p:pic>
      <p:sp>
        <p:nvSpPr>
          <p:cNvPr id="1048854" name="矩形 5"/>
          <p:cNvSpPr/>
          <p:nvPr/>
        </p:nvSpPr>
        <p:spPr>
          <a:xfrm>
            <a:off x="6246465" y="1536215"/>
            <a:ext cx="5863547" cy="3293209"/>
          </a:xfrm>
          <a:prstGeom prst="rect"/>
        </p:spPr>
        <p:txBody>
          <a:bodyPr wrap="square">
            <a:spAutoFit/>
          </a:bodyPr>
          <a:p>
            <a:pPr defTabSz="609585" indent="-380990" marL="38099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数据安全风险分析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直接利用真实业务数据开发或测试存在数据泄漏风险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重要文件通过</a:t>
            </a:r>
            <a:r>
              <a:rPr altLang="zh-CN" dirty="0" sz="1600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盘、打印等终端通道泄</a:t>
            </a:r>
            <a:r>
              <a:rPr altLang="zh-CN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重要文件使用缺乏权限管控，增加泄漏概率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解决之道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业务敏感数据脱敏处理</a:t>
            </a:r>
            <a:r>
              <a:rPr altLang="en-US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数据脱敏</a:t>
            </a:r>
            <a:r>
              <a:rPr altLang="en-US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终端泄漏监控或阻断，泄漏行为审计</a:t>
            </a:r>
            <a:r>
              <a:rPr altLang="en-US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b="1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终端防泄漏</a:t>
            </a:r>
            <a:r>
              <a:rPr altLang="en-US" dirty="0" sz="1600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80990" marL="38099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重要文档加密，访问权限控制</a:t>
            </a:r>
            <a:r>
              <a:rPr altLang="en-US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文档安全管理</a:t>
            </a:r>
            <a:r>
              <a:rPr altLang="en-US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圆角矩形 6"/>
          <p:cNvSpPr/>
          <p:nvPr/>
        </p:nvSpPr>
        <p:spPr>
          <a:xfrm>
            <a:off x="344478" y="865691"/>
            <a:ext cx="5831095" cy="5339738"/>
          </a:xfrm>
          <a:prstGeom prst="round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56" name="标题 4"/>
          <p:cNvSpPr txBox="1"/>
          <p:nvPr/>
        </p:nvSpPr>
        <p:spPr>
          <a:xfrm>
            <a:off x="472033" y="13620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内网办公区解决方案</a:t>
            </a:r>
          </a:p>
        </p:txBody>
      </p:sp>
      <p:pic>
        <p:nvPicPr>
          <p:cNvPr id="2097170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9936" y="1220755"/>
            <a:ext cx="5988411" cy="4333836"/>
          </a:xfrm>
          <a:prstGeom prst="rect"/>
        </p:spPr>
      </p:pic>
      <p:sp>
        <p:nvSpPr>
          <p:cNvPr id="1048857" name="矩形 5"/>
          <p:cNvSpPr/>
          <p:nvPr/>
        </p:nvSpPr>
        <p:spPr>
          <a:xfrm>
            <a:off x="6175573" y="548680"/>
            <a:ext cx="5856651" cy="5835059"/>
          </a:xfrm>
          <a:prstGeom prst="rect"/>
        </p:spPr>
        <p:txBody>
          <a:bodyPr wrap="square">
            <a:spAutoFit/>
          </a:bodyPr>
          <a:p>
            <a:pPr defTabSz="609585" indent="-362855" marL="362855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数据安全风险分析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重要文件</a:t>
            </a:r>
            <a:r>
              <a:rPr altLang="zh-CN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邮件、文件传输等网络通道</a:t>
            </a:r>
            <a:r>
              <a:rPr altLang="zh-CN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泄漏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到其它网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重要文件通过</a:t>
            </a:r>
            <a:r>
              <a:rPr altLang="zh-CN" dirty="0" sz="1600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盘、打印等终端通道泄</a:t>
            </a:r>
            <a:r>
              <a:rPr altLang="zh-CN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漏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重要文件流转和使用缺乏权限管控，增加泄漏几率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桌面重要文件损坏或丢失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桌面资产转移造成数据泄漏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介质丢失造成数据泄漏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362855" marL="362855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解决之道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网络泄漏监控或阻断，泄漏行为审计（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网络防泄漏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终端泄漏监控或阻断，泄漏行为审计；重要文件扫描及擦除（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终端防泄漏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核心文档加密，访问权限控制（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文档安全管理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统一内部流转通道，重要文件备份，流转过程审计和审核（</a:t>
            </a:r>
            <a:r>
              <a:rPr altLang="en-US" b="1" dirty="0" sz="16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数据安全交换云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>
              <a:lnSpc>
                <a:spcPct val="150000"/>
              </a:lnSpc>
            </a:pPr>
            <a:endParaRPr altLang="zh-CN" dirty="0" sz="1600" 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 3"/>
          <p:cNvSpPr/>
          <p:nvPr/>
        </p:nvSpPr>
        <p:spPr bwMode="auto">
          <a:xfrm>
            <a:off x="0" y="2670168"/>
            <a:ext cx="12192000" cy="1008000"/>
          </a:xfrm>
          <a:prstGeom prst="rect"/>
          <a:solidFill>
            <a:sysClr lastClr="FFFFFF" val="window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34283" compatLnSpc="1" lIns="68567" numCol="1" rIns="68567" rtlCol="0" tIns="34283" vert="horz" wrap="square">
            <a:prstTxWarp prst="textNoShape"/>
          </a:bodyPr>
          <a:p>
            <a:pPr defTabSz="914400" eaLnBrk="1" fontAlgn="auto" hangingPunct="1" indent="-160609" latinLnBrk="0" lvl="1" marL="0" marR="0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  <a:buClr>
                <a:srgbClr val="990000"/>
              </a:buClr>
              <a:buSzTx/>
              <a:buFontTx/>
              <a:buNone/>
            </a:pPr>
            <a:endParaRPr altLang="zh-CN" baseline="0" b="1" cap="none" dirty="0" sz="1050" i="0" kern="0" kumimoji="0" lang="en-US" noProof="0" normalizeH="0" spc="0" strike="noStrike" u="none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</p:txBody>
      </p:sp>
      <p:sp>
        <p:nvSpPr>
          <p:cNvPr id="1048605" name="矩形 4"/>
          <p:cNvSpPr/>
          <p:nvPr/>
        </p:nvSpPr>
        <p:spPr>
          <a:xfrm>
            <a:off x="3861738" y="2893337"/>
            <a:ext cx="3693492" cy="601949"/>
          </a:xfrm>
          <a:prstGeom prst="rect"/>
        </p:spPr>
        <p:txBody>
          <a:bodyPr bIns="34275" lIns="68550" rIns="68550" tIns="34275" wrap="square">
            <a:spAutoFit/>
          </a:bodyPr>
          <a:p>
            <a:pPr algn="ctr"/>
            <a:r>
              <a:rPr altLang="en-US" b="1" dirty="0" sz="3200" kern="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政策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矩形 7"/>
          <p:cNvSpPr/>
          <p:nvPr/>
        </p:nvSpPr>
        <p:spPr>
          <a:xfrm>
            <a:off x="205740" y="880013"/>
            <a:ext cx="6040725" cy="5597680"/>
          </a:xfrm>
          <a:prstGeom prst="rect"/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59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互联网去数据安全解决方案</a:t>
            </a:r>
          </a:p>
        </p:txBody>
      </p:sp>
      <p:pic>
        <p:nvPicPr>
          <p:cNvPr id="209717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2033" y="880013"/>
            <a:ext cx="5774432" cy="5451391"/>
          </a:xfrm>
          <a:prstGeom prst="rect"/>
        </p:spPr>
      </p:pic>
      <p:sp>
        <p:nvSpPr>
          <p:cNvPr id="1048860" name="矩形 5"/>
          <p:cNvSpPr/>
          <p:nvPr/>
        </p:nvSpPr>
        <p:spPr>
          <a:xfrm>
            <a:off x="6282240" y="671745"/>
            <a:ext cx="5903979" cy="5805948"/>
          </a:xfrm>
          <a:prstGeom prst="rect"/>
        </p:spPr>
        <p:txBody>
          <a:bodyPr wrap="square">
            <a:spAutoFit/>
          </a:bodyPr>
          <a:p>
            <a:pPr defTabSz="609585" indent="-362855" marL="362855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数据安全风险分析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关键数据通过邮件、</a:t>
            </a:r>
            <a:r>
              <a:rPr altLang="zh-CN" dirty="0" sz="1467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altLang="zh-CN" dirty="0" sz="1467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FTP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等互联网通道</a:t>
            </a:r>
            <a:r>
              <a:rPr altLang="zh-CN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泄漏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关键数据通过</a:t>
            </a:r>
            <a:r>
              <a:rPr altLang="zh-CN" dirty="0" sz="1467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盘、打印、蓝牙等终端通道泄漏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服务器、终端违规存储关键数据，增加泄漏风险。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</a:t>
            </a:r>
            <a:r>
              <a:rPr altLang="zh-CN" dirty="0" sz="1467" kern="1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业务服务器自身漏洞被利用造成数据泄漏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数据库缺乏细粒度访问控制和操作审计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业务服务器及数据库数据丢失或损坏造成业务中断</a:t>
            </a:r>
            <a:endParaRPr altLang="zh-CN" dirty="0" sz="1467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362855" marL="362855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altLang="en-US" b="1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解决之道</a:t>
            </a:r>
            <a:endParaRPr altLang="zh-CN" b="1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网络泄漏监控或阻断，泄漏行为审计（</a:t>
            </a:r>
            <a:r>
              <a:rPr altLang="en-US" b="1" dirty="0" sz="1467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网络防泄漏</a:t>
            </a:r>
            <a:r>
              <a:rPr altLang="en-US" dirty="0" sz="1467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467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终端泄漏监控或阻断，泄漏行为审计；违规文件扫描隔离或擦除（</a:t>
            </a:r>
            <a:r>
              <a:rPr altLang="en-US" b="1" dirty="0" sz="1467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终端防泄漏</a:t>
            </a:r>
            <a:r>
              <a:rPr altLang="en-US" dirty="0" sz="1467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altLang="zh-CN" dirty="0" sz="1467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服务器存放违规重要文件扫描隔离或擦除（</a:t>
            </a:r>
            <a:r>
              <a:rPr altLang="en-US" b="1" dirty="0" sz="1467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存储防泄漏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业务服务器数据泄漏阻断、脱敏、页面权限控制；泄漏审计（</a:t>
            </a:r>
            <a:r>
              <a:rPr altLang="en-US" b="1" dirty="0" sz="1467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应用防泄漏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数据库操作访问控制及日志审计（</a:t>
            </a:r>
            <a:r>
              <a:rPr altLang="en-US" b="1" dirty="0" sz="1467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数据库安全网关</a:t>
            </a: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467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09585" indent="-228594" marL="228594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altLang="en-US" dirty="0" sz="1467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业务服务器及数据库备份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altLang="en-US" b="1" dirty="0" sz="1467" kern="100" lang="zh-CN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备份存储系统</a:t>
            </a:r>
            <a:r>
              <a:rPr altLang="en-US" dirty="0" sz="1600" kern="1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altLang="zh-CN" dirty="0" sz="1600" kern="1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矩形 3"/>
          <p:cNvSpPr/>
          <p:nvPr/>
        </p:nvSpPr>
        <p:spPr bwMode="auto">
          <a:xfrm>
            <a:off x="0" y="2670168"/>
            <a:ext cx="12192000" cy="1008000"/>
          </a:xfrm>
          <a:prstGeom prst="rect"/>
          <a:solidFill>
            <a:sysClr lastClr="FFFFFF" val="window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34283" compatLnSpc="1" lIns="68567" numCol="1" rIns="68567" rtlCol="0" tIns="34283" vert="horz" wrap="square">
            <a:prstTxWarp prst="textNoShape"/>
          </a:bodyPr>
          <a:p>
            <a:pPr algn="l" defTabSz="914400" eaLnBrk="1" fontAlgn="auto" hangingPunct="1" indent="-160609" latinLnBrk="0" lvl="1" marL="0" marR="0" rtl="0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  <a:buClr>
                <a:srgbClr val="990000"/>
              </a:buClr>
              <a:buSzTx/>
              <a:buFontTx/>
              <a:buNone/>
            </a:pPr>
            <a:endParaRPr altLang="zh-CN" baseline="0" b="1" cap="none" dirty="0" sz="1050" i="0" kern="0" kumimoji="0" lang="en-US" noProof="0" normalizeH="0" spc="0" strike="noStrike" u="none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</p:txBody>
      </p:sp>
      <p:sp>
        <p:nvSpPr>
          <p:cNvPr id="1048862" name="矩形 4"/>
          <p:cNvSpPr/>
          <p:nvPr/>
        </p:nvSpPr>
        <p:spPr>
          <a:xfrm>
            <a:off x="3861738" y="2893337"/>
            <a:ext cx="4150692" cy="561662"/>
          </a:xfrm>
          <a:prstGeom prst="rect"/>
        </p:spPr>
        <p:txBody>
          <a:bodyPr bIns="34275" lIns="68550" rIns="68550" tIns="34275" wrap="square">
            <a:sp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dirty="0" sz="3200" i="0" kern="0" kumimoji="0" lang="zh-CN" noProof="0" normalizeH="0" spc="0" strike="noStrike" u="none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智能化数据管理平台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数据智能管理平台</a:t>
            </a:r>
          </a:p>
        </p:txBody>
      </p:sp>
      <p:sp>
        <p:nvSpPr>
          <p:cNvPr id="1048864" name="矩形: 圆角 62"/>
          <p:cNvSpPr/>
          <p:nvPr/>
        </p:nvSpPr>
        <p:spPr>
          <a:xfrm>
            <a:off x="807497" y="4500272"/>
            <a:ext cx="8477214" cy="608460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数据分类分级标准</a:t>
            </a:r>
          </a:p>
        </p:txBody>
      </p:sp>
      <p:sp>
        <p:nvSpPr>
          <p:cNvPr id="1048865" name="矩形: 圆角 62"/>
          <p:cNvSpPr/>
          <p:nvPr/>
        </p:nvSpPr>
        <p:spPr>
          <a:xfrm>
            <a:off x="829287" y="1143000"/>
            <a:ext cx="10533426" cy="845266"/>
          </a:xfrm>
          <a:prstGeom prst="roundRect">
            <a:avLst>
              <a:gd name="adj" fmla="val 521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1" cap="none" dirty="0" sz="2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数据安全智能管控平台</a:t>
            </a:r>
          </a:p>
        </p:txBody>
      </p:sp>
      <p:sp>
        <p:nvSpPr>
          <p:cNvPr id="1048866" name="矩形: 圆角 62"/>
          <p:cNvSpPr/>
          <p:nvPr/>
        </p:nvSpPr>
        <p:spPr>
          <a:xfrm>
            <a:off x="976099" y="2503226"/>
            <a:ext cx="1971911" cy="60846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数据资产视图</a:t>
            </a:r>
          </a:p>
        </p:txBody>
      </p:sp>
      <p:sp>
        <p:nvSpPr>
          <p:cNvPr id="1048867" name="矩形: 圆角 62"/>
          <p:cNvSpPr/>
          <p:nvPr/>
        </p:nvSpPr>
        <p:spPr>
          <a:xfrm>
            <a:off x="5076567" y="2503226"/>
            <a:ext cx="1971911" cy="60846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数据状态视图</a:t>
            </a:r>
          </a:p>
        </p:txBody>
      </p:sp>
      <p:sp>
        <p:nvSpPr>
          <p:cNvPr id="1048868" name="矩形: 圆角 62"/>
          <p:cNvSpPr/>
          <p:nvPr/>
        </p:nvSpPr>
        <p:spPr>
          <a:xfrm>
            <a:off x="7131402" y="2503226"/>
            <a:ext cx="1971911" cy="60846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安全趋势视图</a:t>
            </a:r>
          </a:p>
        </p:txBody>
      </p:sp>
      <p:sp>
        <p:nvSpPr>
          <p:cNvPr id="1048869" name="矩形: 圆角 62"/>
          <p:cNvSpPr/>
          <p:nvPr/>
        </p:nvSpPr>
        <p:spPr>
          <a:xfrm>
            <a:off x="9284711" y="2503226"/>
            <a:ext cx="1971911" cy="1456287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外部接口</a:t>
            </a:r>
          </a:p>
        </p:txBody>
      </p:sp>
      <p:sp>
        <p:nvSpPr>
          <p:cNvPr id="1048870" name="矩形 38"/>
          <p:cNvSpPr/>
          <p:nvPr/>
        </p:nvSpPr>
        <p:spPr>
          <a:xfrm>
            <a:off x="913588" y="2394231"/>
            <a:ext cx="8308612" cy="1785959"/>
          </a:xfrm>
          <a:prstGeom prst="rect"/>
          <a:noFill/>
          <a:ln w="12700" cap="flat" cmpd="sng" algn="ctr">
            <a:solidFill>
              <a:srgbClr val="405361"/>
            </a:solidFill>
            <a:prstDash val="dash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71" name="矩形: 圆角 62"/>
          <p:cNvSpPr/>
          <p:nvPr/>
        </p:nvSpPr>
        <p:spPr>
          <a:xfrm>
            <a:off x="9390802" y="4469982"/>
            <a:ext cx="1971911" cy="608460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威胁情报</a:t>
            </a:r>
          </a:p>
        </p:txBody>
      </p:sp>
      <p:sp>
        <p:nvSpPr>
          <p:cNvPr id="1048872" name="上箭头 13"/>
          <p:cNvSpPr/>
          <p:nvPr/>
        </p:nvSpPr>
        <p:spPr>
          <a:xfrm>
            <a:off x="3327496" y="4044331"/>
            <a:ext cx="706582" cy="442789"/>
          </a:xfrm>
          <a:prstGeom prst="upArrow"/>
          <a:solidFill>
            <a:srgbClr val="686868"/>
          </a:solidFill>
          <a:ln w="12700" cap="flat" cmpd="sng" algn="ctr">
            <a:solidFill>
              <a:srgbClr val="686868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73" name="上箭头 14"/>
          <p:cNvSpPr/>
          <p:nvPr/>
        </p:nvSpPr>
        <p:spPr>
          <a:xfrm>
            <a:off x="7835260" y="4044330"/>
            <a:ext cx="607773" cy="442789"/>
          </a:xfrm>
          <a:prstGeom prst="upArrow"/>
          <a:solidFill>
            <a:srgbClr val="686868"/>
          </a:solidFill>
          <a:ln w="12700" cap="flat" cmpd="sng" algn="ctr">
            <a:solidFill>
              <a:srgbClr val="686868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74" name="矩形 42"/>
          <p:cNvSpPr/>
          <p:nvPr/>
        </p:nvSpPr>
        <p:spPr>
          <a:xfrm>
            <a:off x="829287" y="2254407"/>
            <a:ext cx="10533426" cy="2092889"/>
          </a:xfrm>
          <a:prstGeom prst="rect"/>
          <a:noFill/>
          <a:ln w="12700" cap="flat" cmpd="sng" algn="ctr">
            <a:solidFill>
              <a:srgbClr val="405361"/>
            </a:solidFill>
            <a:prstDash val="dash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75" name="上箭头 17"/>
          <p:cNvSpPr/>
          <p:nvPr/>
        </p:nvSpPr>
        <p:spPr>
          <a:xfrm rot="10800000">
            <a:off x="2594719" y="2041112"/>
            <a:ext cx="706582" cy="410520"/>
          </a:xfrm>
          <a:prstGeom prst="upArrow"/>
          <a:solidFill>
            <a:srgbClr val="686868"/>
          </a:solidFill>
          <a:ln w="12700" cap="flat" cmpd="sng" algn="ctr">
            <a:solidFill>
              <a:srgbClr val="686868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76" name="上箭头 18"/>
          <p:cNvSpPr/>
          <p:nvPr/>
        </p:nvSpPr>
        <p:spPr>
          <a:xfrm rot="10800000">
            <a:off x="9103313" y="2021651"/>
            <a:ext cx="706582" cy="410520"/>
          </a:xfrm>
          <a:prstGeom prst="upArrow"/>
          <a:solidFill>
            <a:srgbClr val="686868"/>
          </a:solidFill>
          <a:ln w="12700" cap="flat" cmpd="sng" algn="ctr">
            <a:solidFill>
              <a:srgbClr val="686868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877" name="矩形: 圆角 62"/>
          <p:cNvSpPr/>
          <p:nvPr/>
        </p:nvSpPr>
        <p:spPr>
          <a:xfrm>
            <a:off x="3026333" y="2503226"/>
            <a:ext cx="1971911" cy="60846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安全风险视图</a:t>
            </a:r>
          </a:p>
        </p:txBody>
      </p:sp>
      <p:sp>
        <p:nvSpPr>
          <p:cNvPr id="1048878" name="矩形: 圆角 62"/>
          <p:cNvSpPr/>
          <p:nvPr/>
        </p:nvSpPr>
        <p:spPr>
          <a:xfrm>
            <a:off x="997889" y="3351053"/>
            <a:ext cx="1971911" cy="608460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6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数据报表服务</a:t>
            </a:r>
          </a:p>
        </p:txBody>
      </p:sp>
      <p:sp>
        <p:nvSpPr>
          <p:cNvPr id="1048879" name="矩形: 圆角 62"/>
          <p:cNvSpPr/>
          <p:nvPr/>
        </p:nvSpPr>
        <p:spPr>
          <a:xfrm>
            <a:off x="5098357" y="3351053"/>
            <a:ext cx="1971911" cy="608460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6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监测引擎策略管理</a:t>
            </a:r>
          </a:p>
        </p:txBody>
      </p:sp>
      <p:sp>
        <p:nvSpPr>
          <p:cNvPr id="1048880" name="矩形: 圆角 62"/>
          <p:cNvSpPr/>
          <p:nvPr/>
        </p:nvSpPr>
        <p:spPr>
          <a:xfrm>
            <a:off x="7153192" y="3351053"/>
            <a:ext cx="1971911" cy="608460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6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数据安全基线</a:t>
            </a:r>
          </a:p>
        </p:txBody>
      </p:sp>
      <p:sp>
        <p:nvSpPr>
          <p:cNvPr id="1048881" name="矩形: 圆角 62"/>
          <p:cNvSpPr/>
          <p:nvPr/>
        </p:nvSpPr>
        <p:spPr>
          <a:xfrm>
            <a:off x="3048123" y="3351053"/>
            <a:ext cx="1971911" cy="608460"/>
          </a:xfrm>
          <a:prstGeom prst="roundRect">
            <a:avLst>
              <a:gd name="adj" fmla="val 0"/>
            </a:avLst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6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安全告警管理</a:t>
            </a:r>
          </a:p>
        </p:txBody>
      </p:sp>
      <p:sp>
        <p:nvSpPr>
          <p:cNvPr id="1048882" name="圆角矩形 29"/>
          <p:cNvSpPr/>
          <p:nvPr/>
        </p:nvSpPr>
        <p:spPr>
          <a:xfrm>
            <a:off x="807497" y="5179772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网络监控</a:t>
            </a:r>
            <a: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endParaRPr altLang="en-US" baseline="0" b="0" cap="none" dirty="0" sz="14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883" name="圆角矩形 29"/>
          <p:cNvSpPr/>
          <p:nvPr/>
        </p:nvSpPr>
        <p:spPr>
          <a:xfrm>
            <a:off x="807496" y="5612796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数据库审计</a:t>
            </a:r>
          </a:p>
        </p:txBody>
      </p:sp>
      <p:sp>
        <p:nvSpPr>
          <p:cNvPr id="1048884" name="圆角矩形 29"/>
          <p:cNvSpPr/>
          <p:nvPr/>
        </p:nvSpPr>
        <p:spPr>
          <a:xfrm>
            <a:off x="4330730" y="5164546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</a:t>
            </a:r>
            <a: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b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（发现）</a:t>
            </a:r>
          </a:p>
        </p:txBody>
      </p:sp>
      <p:sp>
        <p:nvSpPr>
          <p:cNvPr id="1048885" name="圆角矩形 29"/>
          <p:cNvSpPr/>
          <p:nvPr/>
        </p:nvSpPr>
        <p:spPr>
          <a:xfrm>
            <a:off x="2504076" y="5612796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数据库漏扫</a:t>
            </a:r>
          </a:p>
        </p:txBody>
      </p:sp>
      <p:sp>
        <p:nvSpPr>
          <p:cNvPr id="1048886" name="圆角矩形 29"/>
          <p:cNvSpPr/>
          <p:nvPr/>
        </p:nvSpPr>
        <p:spPr>
          <a:xfrm>
            <a:off x="2504077" y="5179772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终端</a:t>
            </a:r>
            <a: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b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（监控）</a:t>
            </a:r>
          </a:p>
        </p:txBody>
      </p:sp>
      <p:sp>
        <p:nvSpPr>
          <p:cNvPr id="1048887" name="圆角矩形 29"/>
          <p:cNvSpPr/>
          <p:nvPr/>
        </p:nvSpPr>
        <p:spPr>
          <a:xfrm>
            <a:off x="4330730" y="5597570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终端</a:t>
            </a:r>
            <a: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DLP</a:t>
            </a:r>
            <a:b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（扫描）</a:t>
            </a:r>
          </a:p>
        </p:txBody>
      </p:sp>
      <p:sp>
        <p:nvSpPr>
          <p:cNvPr id="1048888" name="圆角矩形 29"/>
          <p:cNvSpPr/>
          <p:nvPr/>
        </p:nvSpPr>
        <p:spPr>
          <a:xfrm>
            <a:off x="6107181" y="5179772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堡垒机</a:t>
            </a:r>
          </a:p>
        </p:txBody>
      </p:sp>
      <p:sp>
        <p:nvSpPr>
          <p:cNvPr id="1048889" name="圆角矩形 29"/>
          <p:cNvSpPr/>
          <p:nvPr/>
        </p:nvSpPr>
        <p:spPr>
          <a:xfrm>
            <a:off x="6107181" y="5612796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1" marL="609585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4A</a:t>
            </a: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</a:t>
            </a:r>
          </a:p>
        </p:txBody>
      </p:sp>
      <p:sp>
        <p:nvSpPr>
          <p:cNvPr id="1048890" name="圆角矩形 29"/>
          <p:cNvSpPr/>
          <p:nvPr/>
        </p:nvSpPr>
        <p:spPr>
          <a:xfrm>
            <a:off x="7939425" y="5179772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日志审计</a:t>
            </a:r>
          </a:p>
        </p:txBody>
      </p:sp>
      <p:sp>
        <p:nvSpPr>
          <p:cNvPr id="1048891" name="圆角矩形 59"/>
          <p:cNvSpPr/>
          <p:nvPr/>
        </p:nvSpPr>
        <p:spPr>
          <a:xfrm>
            <a:off x="7939425" y="5612796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网管平台</a:t>
            </a:r>
          </a:p>
        </p:txBody>
      </p:sp>
      <p:sp>
        <p:nvSpPr>
          <p:cNvPr id="1048892" name="圆角矩形 29"/>
          <p:cNvSpPr/>
          <p:nvPr/>
        </p:nvSpPr>
        <p:spPr>
          <a:xfrm>
            <a:off x="9715876" y="5164546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审计平台</a:t>
            </a:r>
          </a:p>
        </p:txBody>
      </p:sp>
      <p:sp>
        <p:nvSpPr>
          <p:cNvPr id="1048893" name="圆角矩形 29"/>
          <p:cNvSpPr/>
          <p:nvPr/>
        </p:nvSpPr>
        <p:spPr>
          <a:xfrm>
            <a:off x="9715876" y="5597570"/>
            <a:ext cx="1646837" cy="361984"/>
          </a:xfrm>
          <a:prstGeom prst="round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 defTabSz="609585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数据交换平台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837" y="932610"/>
            <a:ext cx="10317018" cy="5239111"/>
          </a:xfrm>
          <a:prstGeom prst="rect"/>
        </p:spPr>
      </p:pic>
      <p:sp>
        <p:nvSpPr>
          <p:cNvPr id="1048894" name="矩形 3"/>
          <p:cNvSpPr/>
          <p:nvPr/>
        </p:nvSpPr>
        <p:spPr>
          <a:xfrm>
            <a:off x="618837" y="249674"/>
            <a:ext cx="1234872" cy="461665"/>
          </a:xfrm>
          <a:prstGeom prst="rect"/>
        </p:spPr>
        <p:txBody>
          <a:bodyPr wrap="square">
            <a:spAutoFit/>
          </a:bodyPr>
          <a:p>
            <a:r>
              <a:rPr altLang="en-US" dirty="0" sz="2400" lang="zh-CN">
                <a:solidFill>
                  <a:schemeClr val="bg1"/>
                </a:solidFill>
              </a:rPr>
              <a:t>样例图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矩形 3"/>
          <p:cNvSpPr/>
          <p:nvPr/>
        </p:nvSpPr>
        <p:spPr>
          <a:xfrm>
            <a:off x="4419937" y="2105816"/>
            <a:ext cx="2917786" cy="748988"/>
          </a:xfrm>
          <a:prstGeom prst="rect"/>
        </p:spPr>
        <p:txBody>
          <a:bodyPr wrap="none">
            <a:spAutoFit/>
          </a:bodyPr>
          <a:p>
            <a:pPr defTabSz="609585" lvl="0"/>
            <a:r>
              <a:rPr altLang="en-US" b="1" dirty="0" sz="4267" 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感谢聆听！</a:t>
            </a:r>
          </a:p>
        </p:txBody>
      </p:sp>
      <p:sp>
        <p:nvSpPr>
          <p:cNvPr id="1048896" name="标题 1"/>
          <p:cNvSpPr txBox="1"/>
          <p:nvPr/>
        </p:nvSpPr>
        <p:spPr>
          <a:xfrm>
            <a:off x="918210" y="3083719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360A5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+mj-cs"/>
              </a:defRPr>
            </a:lvl1pPr>
          </a:lstStyle>
          <a:p>
            <a:r>
              <a:rPr altLang="zh-CN" dirty="0" kumimoji="1" lang="en-US">
                <a:solidFill>
                  <a:schemeClr val="bg1"/>
                </a:solidFill>
                <a:latin typeface="微软雅黑"/>
                <a:ea typeface="微软雅黑"/>
              </a:rPr>
              <a:t>THANK YOU</a:t>
            </a:r>
            <a:r>
              <a:rPr altLang="en-US" dirty="0" kumimoji="1" lang="zh-CN">
                <a:solidFill>
                  <a:schemeClr val="bg1"/>
                </a:solidFill>
                <a:latin typeface="微软雅黑"/>
                <a:ea typeface="微软雅黑"/>
              </a:rPr>
              <a:t>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37714" y="2520320"/>
            <a:ext cx="2496277" cy="2592288"/>
          </a:xfrm>
          <a:prstGeom prst="rect"/>
        </p:spPr>
      </p:pic>
      <p:pic>
        <p:nvPicPr>
          <p:cNvPr id="2097155" name="图片 14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873320" y="2520320"/>
            <a:ext cx="2317847" cy="2592288"/>
          </a:xfrm>
          <a:prstGeom prst="rect"/>
        </p:spPr>
      </p:pic>
      <p:sp>
        <p:nvSpPr>
          <p:cNvPr id="1048606" name="文本框 15"/>
          <p:cNvSpPr txBox="1"/>
          <p:nvPr/>
        </p:nvSpPr>
        <p:spPr>
          <a:xfrm>
            <a:off x="1007435" y="1918541"/>
            <a:ext cx="1478280" cy="624840"/>
          </a:xfrm>
          <a:prstGeom prst="rect"/>
          <a:noFill/>
        </p:spPr>
        <p:txBody>
          <a:bodyPr rtlCol="0" wrap="none">
            <a:spAutoFit/>
          </a:bodyPr>
          <a:p>
            <a:pPr defTabSz="609585"/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048607" name="文本框 16"/>
          <p:cNvSpPr txBox="1"/>
          <p:nvPr/>
        </p:nvSpPr>
        <p:spPr>
          <a:xfrm>
            <a:off x="4079776" y="1909441"/>
            <a:ext cx="2100580" cy="624840"/>
          </a:xfrm>
          <a:prstGeom prst="rect"/>
          <a:noFill/>
        </p:spPr>
        <p:txBody>
          <a:bodyPr rtlCol="0" wrap="none">
            <a:spAutoFit/>
          </a:bodyPr>
          <a:p>
            <a:pPr defTabSz="609585"/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48608" name="文本框 17"/>
          <p:cNvSpPr txBox="1"/>
          <p:nvPr/>
        </p:nvSpPr>
        <p:spPr>
          <a:xfrm>
            <a:off x="6928832" y="1935545"/>
            <a:ext cx="2138680" cy="624840"/>
          </a:xfrm>
          <a:prstGeom prst="rect"/>
          <a:noFill/>
        </p:spPr>
        <p:txBody>
          <a:bodyPr rtlCol="0" wrap="none">
            <a:spAutoFit/>
          </a:bodyPr>
          <a:p>
            <a:pPr defTabSz="609585"/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1048609" name="文本框 18"/>
          <p:cNvSpPr txBox="1"/>
          <p:nvPr/>
        </p:nvSpPr>
        <p:spPr>
          <a:xfrm>
            <a:off x="9744406" y="1892830"/>
            <a:ext cx="2113280" cy="624840"/>
          </a:xfrm>
          <a:prstGeom prst="rect"/>
          <a:noFill/>
        </p:spPr>
        <p:txBody>
          <a:bodyPr rtlCol="0" wrap="none">
            <a:spAutoFit/>
          </a:bodyPr>
          <a:p>
            <a:pPr defTabSz="609585"/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altLang="zh-CN" dirty="0" sz="3200" kumimoji="1" 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dirty="0" sz="3200" kumimoji="1" 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pic>
        <p:nvPicPr>
          <p:cNvPr id="2097156" name="图片 19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696276" y="2520320"/>
            <a:ext cx="2361704" cy="2592288"/>
          </a:xfrm>
          <a:prstGeom prst="rect"/>
        </p:spPr>
      </p:pic>
      <p:pic>
        <p:nvPicPr>
          <p:cNvPr id="2097157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703922" y="2560833"/>
            <a:ext cx="2657475" cy="2551775"/>
          </a:xfrm>
          <a:prstGeom prst="rect"/>
        </p:spPr>
      </p:pic>
      <p:sp>
        <p:nvSpPr>
          <p:cNvPr id="1048610" name="标题 1"/>
          <p:cNvSpPr txBox="1"/>
          <p:nvPr/>
        </p:nvSpPr>
        <p:spPr>
          <a:xfrm>
            <a:off x="649239" y="415349"/>
            <a:ext cx="5541928" cy="441901"/>
          </a:xfrm>
          <a:prstGeom prst="rect"/>
        </p:spPr>
        <p:txBody>
          <a:bodyPr/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数据安全相关法律法规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5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8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3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6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  <p:bldP spid="1048607" grpId="0"/>
      <p:bldP spid="1048608" grpId="0"/>
      <p:bldP spid="10486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 19"/>
          <p:cNvSpPr txBox="1"/>
          <p:nvPr/>
        </p:nvSpPr>
        <p:spPr>
          <a:xfrm>
            <a:off x="864869" y="1349587"/>
            <a:ext cx="10410826" cy="3914140"/>
          </a:xfrm>
          <a:prstGeom prst="rect"/>
          <a:noFill/>
        </p:spPr>
        <p:txBody>
          <a:bodyPr rtlCol="0" wrap="square">
            <a:spAutoFit/>
          </a:bodyPr>
          <a:p>
            <a:pPr defTabSz="609585"/>
            <a:r>
              <a:rPr altLang="en-US" b="1" dirty="0" sz="20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适用范围：</a:t>
            </a:r>
            <a:endParaRPr altLang="zh-CN" b="1" dirty="0" sz="20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不论数据的收集或存储位置，所有获取欧盟居民数据或者提供商品、服务（无论免费与否）的公司均需遵守该条例。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en-US" b="1" dirty="0" sz="20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保护范围：</a:t>
            </a:r>
            <a:endParaRPr altLang="zh-CN" b="1" dirty="0" sz="20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、基本的身份信息，如姓名、地址和身份证号码等；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、网络数据，如位置，</a:t>
            </a:r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</a:t>
            </a:r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</a:t>
            </a:r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RFID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标签等；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、医疗保健和遗传数据；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、生物识别数据，如指纹、虹膜等；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、种族或民族数据；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、政治观点；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、性取向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en-US" b="1" dirty="0" sz="20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影响：</a:t>
            </a:r>
            <a:endParaRPr altLang="zh-CN" b="1" dirty="0" sz="20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、企业无法开展相关欧盟国家业务；</a:t>
            </a:r>
            <a:endParaRPr altLang="zh-CN" dirty="0" sz="1600"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altLang="zh-CN" dirty="0" sz="1600"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altLang="en-US" dirty="0" sz="1600"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、面临罚款范围是</a:t>
            </a:r>
            <a:r>
              <a:rPr altLang="zh-CN" dirty="0" sz="1600" 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altLang="en-US" dirty="0" sz="16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万到</a:t>
            </a:r>
            <a:r>
              <a:rPr altLang="zh-CN" dirty="0" sz="1600" 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altLang="en-US" dirty="0" sz="16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万欧元，或企业全球年营业额的</a:t>
            </a:r>
            <a:r>
              <a:rPr altLang="zh-CN" dirty="0" sz="1600" 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altLang="en-US" dirty="0" sz="1600" lang="zh-CN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altLang="zh-CN" dirty="0" sz="1600" lang="en-US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4%</a:t>
            </a:r>
            <a:r>
              <a:rPr altLang="en-US" dirty="0" sz="1600"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48612" name="标题 1"/>
          <p:cNvSpPr txBox="1"/>
          <p:nvPr/>
        </p:nvSpPr>
        <p:spPr>
          <a:xfrm>
            <a:off x="598170" y="480907"/>
            <a:ext cx="8077200" cy="6506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依据</a:t>
            </a:r>
            <a:r>
              <a:rPr altLang="zh-CN" dirty="0" lang="en-US" noProof="0">
                <a:solidFill>
                  <a:schemeClr val="bg1"/>
                </a:solidFill>
              </a:rPr>
              <a:t>:</a:t>
            </a:r>
            <a:r>
              <a:rPr altLang="zh-CN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欧盟《通用数据保护条例》</a:t>
            </a: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GDPR </a:t>
            </a:r>
            <a:r>
              <a:rPr altLang="zh-CN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合规指南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 txBox="1"/>
          <p:nvPr/>
        </p:nvSpPr>
        <p:spPr>
          <a:xfrm>
            <a:off x="392430" y="387409"/>
            <a:ext cx="3093720" cy="739947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dirty="0" lang="zh-CN">
                <a:solidFill>
                  <a:schemeClr val="bg1"/>
                </a:solidFill>
              </a:rPr>
              <a:t>依据：</a:t>
            </a:r>
            <a:r>
              <a:rPr altLang="en-US" baseline="0" b="0" cap="none" dirty="0" sz="2800" i="0" kern="1200" kumimoji="0" lang="zh-CN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网络安全法</a:t>
            </a:r>
          </a:p>
        </p:txBody>
      </p:sp>
      <p:graphicFrame>
        <p:nvGraphicFramePr>
          <p:cNvPr id="4194304" name="图示 4"/>
          <p:cNvGraphicFramePr>
            <a:graphicFrameLocks/>
          </p:cNvGraphicFramePr>
          <p:nvPr/>
        </p:nvGraphicFramePr>
        <p:xfrm>
          <a:off x="392430" y="1127356"/>
          <a:ext cx="10972799" cy="469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 24"/>
          <p:cNvSpPr txBox="1"/>
          <p:nvPr/>
        </p:nvSpPr>
        <p:spPr>
          <a:xfrm>
            <a:off x="118228" y="786392"/>
            <a:ext cx="1893499" cy="451405"/>
          </a:xfrm>
          <a:prstGeom prst="rect"/>
          <a:solidFill>
            <a:srgbClr val="C00000"/>
          </a:solidFill>
          <a:ln w="317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lstStyle>
            <a:defPPr>
              <a:defRPr lang="zh-CN"/>
            </a:defPPr>
            <a:lvl1pPr algn="ctr" defTabSz="577850" indent="0"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 sz="13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 defTabSz="577850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1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等级保护对象</a:t>
            </a:r>
          </a:p>
        </p:txBody>
      </p:sp>
      <p:sp>
        <p:nvSpPr>
          <p:cNvPr id="1048621" name="文本框 25"/>
          <p:cNvSpPr txBox="1"/>
          <p:nvPr/>
        </p:nvSpPr>
        <p:spPr>
          <a:xfrm>
            <a:off x="2292553" y="786392"/>
            <a:ext cx="1831212" cy="451405"/>
          </a:xfrm>
          <a:prstGeom prst="rect"/>
          <a:solidFill>
            <a:srgbClr val="C00000"/>
          </a:solidFill>
          <a:ln w="3175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lstStyle>
            <a:defPPr>
              <a:defRPr lang="zh-CN"/>
            </a:defPPr>
            <a:lvl1pPr algn="ctr" defTabSz="577850" indent="0"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 sz="1300">
                <a:solidFill>
                  <a:schemeClr val="dk1"/>
                </a:solidFill>
                <a:latin typeface="Calibri" panose="020F0502020204030204"/>
                <a:ea typeface="宋体" panose="02010600030101010101" pitchFamily="2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 defTabSz="577850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1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安全要求项</a:t>
            </a:r>
          </a:p>
        </p:txBody>
      </p:sp>
      <p:sp>
        <p:nvSpPr>
          <p:cNvPr id="1048622" name="文本框 26"/>
          <p:cNvSpPr txBox="1"/>
          <p:nvPr/>
        </p:nvSpPr>
        <p:spPr>
          <a:xfrm>
            <a:off x="4265183" y="786392"/>
            <a:ext cx="7578176" cy="451405"/>
          </a:xfrm>
          <a:prstGeom prst="rect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8467" lIns="8467" numCol="1" rIns="8467" spcCol="1270" spcFirstLastPara="0" tIns="8467" vert="horz" wrap="square">
            <a:noAutofit/>
          </a:bodyPr>
          <a:lstStyle>
            <a:defPPr>
              <a:defRPr lang="zh-CN"/>
            </a:defPPr>
            <a:lvl1pPr defTabSz="444500" indent="0"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sz="1000" strike="noStrike" u="none">
                <a:solidFill>
                  <a:schemeClr val="dk1"/>
                </a:solidFill>
                <a:effectLst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 defTabSz="444500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1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安全要求项具说明</a:t>
            </a:r>
          </a:p>
        </p:txBody>
      </p:sp>
      <p:sp>
        <p:nvSpPr>
          <p:cNvPr id="1048623" name="自由: 形状 5"/>
          <p:cNvSpPr/>
          <p:nvPr/>
        </p:nvSpPr>
        <p:spPr>
          <a:xfrm>
            <a:off x="1916202" y="4409491"/>
            <a:ext cx="367927" cy="1715296"/>
          </a:xfrm>
          <a:custGeom>
            <a:avLst/>
            <a:ahLst/>
            <a:rect l="0" t="0" r="0" b="0"/>
            <a:pathLst>
              <a:path>
                <a:moveTo>
                  <a:pt x="0" y="0"/>
                </a:moveTo>
                <a:lnTo>
                  <a:pt x="137972" y="0"/>
                </a:lnTo>
                <a:lnTo>
                  <a:pt x="137972" y="1286472"/>
                </a:lnTo>
                <a:lnTo>
                  <a:pt x="275945" y="1286472"/>
                </a:ln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</p:sp>
      <p:sp>
        <p:nvSpPr>
          <p:cNvPr id="1048624" name="自由: 形状 8"/>
          <p:cNvSpPr/>
          <p:nvPr/>
        </p:nvSpPr>
        <p:spPr>
          <a:xfrm>
            <a:off x="1916202" y="4409491"/>
            <a:ext cx="367927" cy="924253"/>
          </a:xfrm>
          <a:custGeom>
            <a:avLst/>
            <a:ahLst/>
            <a:rect l="0" t="0" r="0" b="0"/>
            <a:pathLst>
              <a:path>
                <a:moveTo>
                  <a:pt x="0" y="0"/>
                </a:moveTo>
                <a:lnTo>
                  <a:pt x="137972" y="0"/>
                </a:lnTo>
                <a:lnTo>
                  <a:pt x="137972" y="693190"/>
                </a:lnTo>
                <a:lnTo>
                  <a:pt x="275945" y="693190"/>
                </a:ln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</p:sp>
      <p:sp>
        <p:nvSpPr>
          <p:cNvPr id="1048625" name="自由: 形状 12"/>
          <p:cNvSpPr/>
          <p:nvPr/>
        </p:nvSpPr>
        <p:spPr>
          <a:xfrm>
            <a:off x="1916202" y="4109961"/>
            <a:ext cx="367927" cy="299528"/>
          </a:xfrm>
          <a:custGeom>
            <a:avLst/>
            <a:ahLst/>
            <a:rect l="0" t="0" r="0" b="0"/>
            <a:pathLst>
              <a:path>
                <a:moveTo>
                  <a:pt x="0" y="224646"/>
                </a:moveTo>
                <a:lnTo>
                  <a:pt x="137972" y="224646"/>
                </a:lnTo>
                <a:lnTo>
                  <a:pt x="137972" y="0"/>
                </a:lnTo>
                <a:lnTo>
                  <a:pt x="275945" y="0"/>
                </a:ln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</p:sp>
      <p:sp>
        <p:nvSpPr>
          <p:cNvPr id="1048626" name="自由: 形状 14"/>
          <p:cNvSpPr/>
          <p:nvPr/>
        </p:nvSpPr>
        <p:spPr>
          <a:xfrm>
            <a:off x="1916202" y="2694193"/>
            <a:ext cx="367927" cy="1715296"/>
          </a:xfrm>
          <a:custGeom>
            <a:avLst/>
            <a:ahLst/>
            <a:rect l="0" t="0" r="0" b="0"/>
            <a:pathLst>
              <a:path>
                <a:moveTo>
                  <a:pt x="0" y="1286472"/>
                </a:moveTo>
                <a:lnTo>
                  <a:pt x="137972" y="1286472"/>
                </a:lnTo>
                <a:lnTo>
                  <a:pt x="137972" y="0"/>
                </a:lnTo>
                <a:lnTo>
                  <a:pt x="275945" y="0"/>
                </a:lnTo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</p:sp>
      <p:sp>
        <p:nvSpPr>
          <p:cNvPr id="1048627" name="自由: 形状 15"/>
          <p:cNvSpPr/>
          <p:nvPr/>
        </p:nvSpPr>
        <p:spPr>
          <a:xfrm>
            <a:off x="128301" y="4128947"/>
            <a:ext cx="1839635" cy="561088"/>
          </a:xfrm>
          <a:custGeom>
            <a:avLst/>
            <a:gdLst>
              <a:gd name="connsiteX0" fmla="*/ 0 w 1379726"/>
              <a:gd name="connsiteY0" fmla="*/ 0 h 420816"/>
              <a:gd name="connsiteX1" fmla="*/ 1379726 w 1379726"/>
              <a:gd name="connsiteY1" fmla="*/ 0 h 420816"/>
              <a:gd name="connsiteX2" fmla="*/ 1379726 w 1379726"/>
              <a:gd name="connsiteY2" fmla="*/ 420816 h 420816"/>
              <a:gd name="connsiteX3" fmla="*/ 0 w 1379726"/>
              <a:gd name="connsiteY3" fmla="*/ 420816 h 420816"/>
              <a:gd name="connsiteX4" fmla="*/ 0 w 1379726"/>
              <a:gd name="connsiteY4" fmla="*/ 0 h 42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726" h="420816">
                <a:moveTo>
                  <a:pt x="0" y="0"/>
                </a:moveTo>
                <a:lnTo>
                  <a:pt x="1379726" y="0"/>
                </a:lnTo>
                <a:lnTo>
                  <a:pt x="1379726" y="420816"/>
                </a:lnTo>
                <a:lnTo>
                  <a:pt x="0" y="42081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应用和数据安全</a:t>
            </a:r>
          </a:p>
        </p:txBody>
      </p:sp>
      <p:sp>
        <p:nvSpPr>
          <p:cNvPr id="1048628" name="自由: 形状 16"/>
          <p:cNvSpPr/>
          <p:nvPr/>
        </p:nvSpPr>
        <p:spPr>
          <a:xfrm>
            <a:off x="2284129" y="2413649"/>
            <a:ext cx="1839635" cy="561088"/>
          </a:xfrm>
          <a:custGeom>
            <a:avLst/>
            <a:gdLst>
              <a:gd name="connsiteX0" fmla="*/ 0 w 1379726"/>
              <a:gd name="connsiteY0" fmla="*/ 0 h 420816"/>
              <a:gd name="connsiteX1" fmla="*/ 1379726 w 1379726"/>
              <a:gd name="connsiteY1" fmla="*/ 0 h 420816"/>
              <a:gd name="connsiteX2" fmla="*/ 1379726 w 1379726"/>
              <a:gd name="connsiteY2" fmla="*/ 420816 h 420816"/>
              <a:gd name="connsiteX3" fmla="*/ 0 w 1379726"/>
              <a:gd name="connsiteY3" fmla="*/ 420816 h 420816"/>
              <a:gd name="connsiteX4" fmla="*/ 0 w 1379726"/>
              <a:gd name="connsiteY4" fmla="*/ 0 h 42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726" h="420816">
                <a:moveTo>
                  <a:pt x="0" y="0"/>
                </a:moveTo>
                <a:lnTo>
                  <a:pt x="1379726" y="0"/>
                </a:lnTo>
                <a:lnTo>
                  <a:pt x="1379726" y="420816"/>
                </a:lnTo>
                <a:lnTo>
                  <a:pt x="0" y="42081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访问控制</a:t>
            </a:r>
          </a:p>
        </p:txBody>
      </p:sp>
      <p:sp>
        <p:nvSpPr>
          <p:cNvPr id="1048629" name="自由: 形状 17"/>
          <p:cNvSpPr/>
          <p:nvPr/>
        </p:nvSpPr>
        <p:spPr>
          <a:xfrm>
            <a:off x="4303411" y="2276872"/>
            <a:ext cx="7538191" cy="960107"/>
          </a:xfrm>
          <a:custGeom>
            <a:avLst/>
            <a:gdLst>
              <a:gd name="connsiteX0" fmla="*/ 0 w 5674345"/>
              <a:gd name="connsiteY0" fmla="*/ 0 h 708793"/>
              <a:gd name="connsiteX1" fmla="*/ 5674345 w 5674345"/>
              <a:gd name="connsiteY1" fmla="*/ 0 h 708793"/>
              <a:gd name="connsiteX2" fmla="*/ 5674345 w 5674345"/>
              <a:gd name="connsiteY2" fmla="*/ 708793 h 708793"/>
              <a:gd name="connsiteX3" fmla="*/ 0 w 5674345"/>
              <a:gd name="connsiteY3" fmla="*/ 708793 h 708793"/>
              <a:gd name="connsiteX4" fmla="*/ 0 w 5674345"/>
              <a:gd name="connsiteY4" fmla="*/ 0 h 70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345" h="708793">
                <a:moveTo>
                  <a:pt x="0" y="0"/>
                </a:moveTo>
                <a:lnTo>
                  <a:pt x="5674345" y="0"/>
                </a:lnTo>
                <a:lnTo>
                  <a:pt x="5674345" y="708793"/>
                </a:lnTo>
                <a:lnTo>
                  <a:pt x="0" y="7087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12700" cap="flat" cmpd="sng" algn="ctr">
            <a:solidFill>
              <a:srgbClr val="D8220D"/>
            </a:solidFill>
            <a:prstDash val="dash"/>
            <a:miter lim="800000"/>
          </a:ln>
          <a:effectLst/>
        </p:spPr>
        <p:txBody>
          <a:bodyPr anchor="ctr" anchorCtr="0" bIns="8467" lIns="8467" numCol="1" rIns="8467" spcCol="1270" spcFirstLastPara="0" tIns="8467" vert="horz" wrap="square">
            <a:noAutofit/>
          </a:bodyPr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）应由授权主体配置访问控制策略；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）访问控制的粒度应达到主体为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用户；</a:t>
            </a:r>
            <a:endParaRPr altLang="zh-CN" baseline="0" b="1" cap="none" dirty="0" sz="1335" i="0" kern="0" kumimoji="0" lang="en-US" noProof="0" normalizeH="0" spc="0" strike="noStrike" u="none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400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altLang="en-US" baseline="0" b="0" cap="none" dirty="0" sz="1400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应对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敏感信息资源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安全级或进程级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，客体为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文件、数据库表级。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30" name="自由: 形状 18"/>
          <p:cNvSpPr/>
          <p:nvPr/>
        </p:nvSpPr>
        <p:spPr>
          <a:xfrm>
            <a:off x="2284129" y="3829417"/>
            <a:ext cx="1839635" cy="561088"/>
          </a:xfrm>
          <a:custGeom>
            <a:avLst/>
            <a:gdLst>
              <a:gd name="connsiteX0" fmla="*/ 0 w 1379726"/>
              <a:gd name="connsiteY0" fmla="*/ 0 h 420816"/>
              <a:gd name="connsiteX1" fmla="*/ 1379726 w 1379726"/>
              <a:gd name="connsiteY1" fmla="*/ 0 h 420816"/>
              <a:gd name="connsiteX2" fmla="*/ 1379726 w 1379726"/>
              <a:gd name="connsiteY2" fmla="*/ 420816 h 420816"/>
              <a:gd name="connsiteX3" fmla="*/ 0 w 1379726"/>
              <a:gd name="connsiteY3" fmla="*/ 420816 h 420816"/>
              <a:gd name="connsiteX4" fmla="*/ 0 w 1379726"/>
              <a:gd name="connsiteY4" fmla="*/ 0 h 42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726" h="420816">
                <a:moveTo>
                  <a:pt x="0" y="0"/>
                </a:moveTo>
                <a:lnTo>
                  <a:pt x="1379726" y="0"/>
                </a:lnTo>
                <a:lnTo>
                  <a:pt x="1379726" y="420816"/>
                </a:lnTo>
                <a:lnTo>
                  <a:pt x="0" y="42081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安全审计</a:t>
            </a:r>
          </a:p>
        </p:txBody>
      </p:sp>
      <p:sp>
        <p:nvSpPr>
          <p:cNvPr id="1048631" name="自由: 形状 19"/>
          <p:cNvSpPr/>
          <p:nvPr/>
        </p:nvSpPr>
        <p:spPr>
          <a:xfrm>
            <a:off x="4303411" y="3420184"/>
            <a:ext cx="7553229" cy="1426568"/>
          </a:xfrm>
          <a:custGeom>
            <a:avLst/>
            <a:gdLst>
              <a:gd name="connsiteX0" fmla="*/ 0 w 5664922"/>
              <a:gd name="connsiteY0" fmla="*/ 0 h 1069926"/>
              <a:gd name="connsiteX1" fmla="*/ 5664922 w 5664922"/>
              <a:gd name="connsiteY1" fmla="*/ 0 h 1069926"/>
              <a:gd name="connsiteX2" fmla="*/ 5664922 w 5664922"/>
              <a:gd name="connsiteY2" fmla="*/ 1069926 h 1069926"/>
              <a:gd name="connsiteX3" fmla="*/ 0 w 5664922"/>
              <a:gd name="connsiteY3" fmla="*/ 1069926 h 1069926"/>
              <a:gd name="connsiteX4" fmla="*/ 0 w 5664922"/>
              <a:gd name="connsiteY4" fmla="*/ 0 h 106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4922" h="1069926">
                <a:moveTo>
                  <a:pt x="0" y="0"/>
                </a:moveTo>
                <a:lnTo>
                  <a:pt x="5664922" y="0"/>
                </a:lnTo>
                <a:lnTo>
                  <a:pt x="5664922" y="1069926"/>
                </a:lnTo>
                <a:lnTo>
                  <a:pt x="0" y="10699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12700" cap="flat" cmpd="sng" algn="ctr">
            <a:solidFill>
              <a:srgbClr val="D8220D"/>
            </a:solidFill>
            <a:prstDash val="dash"/>
            <a:miter lim="800000"/>
          </a:ln>
          <a:effectLst/>
        </p:spPr>
        <p:txBody>
          <a:bodyPr anchor="ctr" anchorCtr="0" bIns="8467" lIns="8467" numCol="1" rIns="8467" spcCol="1270" spcFirstLastPara="0" tIns="8467" vert="horz" wrap="square">
            <a:noAutofit/>
          </a:bodyPr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a) 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应提供安全审计功能，审计覆盖到每个用户，对重要的用户行为和重要安全事件进行审计；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b) 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审计记录应包括事件的日期和时间、用户、事件类型、事件是否成功及其他与审计相关的信息；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c) 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应对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审计记录进行保护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，定期备份，避免受到未预期的删除、修改或覆盖等；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d) 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应对审计进程进行保护，防止未经授权的中断；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e) 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审计记录产生时的时间应由系统范围内唯一确定的时钟产生，以确保审计分析的正确性。</a:t>
            </a:r>
          </a:p>
        </p:txBody>
      </p:sp>
      <p:sp>
        <p:nvSpPr>
          <p:cNvPr id="1048632" name="自由: 形状 21"/>
          <p:cNvSpPr/>
          <p:nvPr/>
        </p:nvSpPr>
        <p:spPr>
          <a:xfrm>
            <a:off x="2284129" y="5053200"/>
            <a:ext cx="1839635" cy="561088"/>
          </a:xfrm>
          <a:custGeom>
            <a:avLst/>
            <a:gdLst>
              <a:gd name="connsiteX0" fmla="*/ 0 w 1379726"/>
              <a:gd name="connsiteY0" fmla="*/ 0 h 420816"/>
              <a:gd name="connsiteX1" fmla="*/ 1379726 w 1379726"/>
              <a:gd name="connsiteY1" fmla="*/ 0 h 420816"/>
              <a:gd name="connsiteX2" fmla="*/ 1379726 w 1379726"/>
              <a:gd name="connsiteY2" fmla="*/ 420816 h 420816"/>
              <a:gd name="connsiteX3" fmla="*/ 0 w 1379726"/>
              <a:gd name="connsiteY3" fmla="*/ 420816 h 420816"/>
              <a:gd name="connsiteX4" fmla="*/ 0 w 1379726"/>
              <a:gd name="connsiteY4" fmla="*/ 0 h 42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726" h="420816">
                <a:moveTo>
                  <a:pt x="0" y="0"/>
                </a:moveTo>
                <a:lnTo>
                  <a:pt x="1379726" y="0"/>
                </a:lnTo>
                <a:lnTo>
                  <a:pt x="1379726" y="420816"/>
                </a:lnTo>
                <a:lnTo>
                  <a:pt x="0" y="42081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剩余信息保护</a:t>
            </a:r>
          </a:p>
        </p:txBody>
      </p:sp>
      <p:sp>
        <p:nvSpPr>
          <p:cNvPr id="1048633" name="自由: 形状 22"/>
          <p:cNvSpPr/>
          <p:nvPr/>
        </p:nvSpPr>
        <p:spPr>
          <a:xfrm>
            <a:off x="4303411" y="5076261"/>
            <a:ext cx="7579524" cy="561088"/>
          </a:xfrm>
          <a:custGeom>
            <a:avLst/>
            <a:gdLst>
              <a:gd name="connsiteX0" fmla="*/ 0 w 5663404"/>
              <a:gd name="connsiteY0" fmla="*/ 0 h 420816"/>
              <a:gd name="connsiteX1" fmla="*/ 5663404 w 5663404"/>
              <a:gd name="connsiteY1" fmla="*/ 0 h 420816"/>
              <a:gd name="connsiteX2" fmla="*/ 5663404 w 5663404"/>
              <a:gd name="connsiteY2" fmla="*/ 420816 h 420816"/>
              <a:gd name="connsiteX3" fmla="*/ 0 w 5663404"/>
              <a:gd name="connsiteY3" fmla="*/ 420816 h 420816"/>
              <a:gd name="connsiteX4" fmla="*/ 0 w 5663404"/>
              <a:gd name="connsiteY4" fmla="*/ 0 h 42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3404" h="420816">
                <a:moveTo>
                  <a:pt x="0" y="0"/>
                </a:moveTo>
                <a:lnTo>
                  <a:pt x="5663404" y="0"/>
                </a:lnTo>
                <a:lnTo>
                  <a:pt x="5663404" y="420816"/>
                </a:lnTo>
                <a:lnTo>
                  <a:pt x="0" y="420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12700" cap="flat" cmpd="sng" algn="ctr">
            <a:solidFill>
              <a:srgbClr val="D8220D"/>
            </a:solidFill>
            <a:prstDash val="dash"/>
            <a:miter lim="800000"/>
          </a:ln>
          <a:effectLst/>
        </p:spPr>
        <p:txBody>
          <a:bodyPr anchor="ctr" anchorCtr="0" bIns="8467" lIns="8467" numCol="1" rIns="8467" spcCol="1270" spcFirstLastPara="0" tIns="8467" vert="horz" wrap="square">
            <a:noAutofit/>
          </a:bodyPr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保证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鉴别信息所在的存储空间被释放或重新分配前得到完全清除；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）应保证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存有敏感数据的存储空间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被释放或重新分配前得到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完全清除。</a:t>
            </a:r>
          </a:p>
        </p:txBody>
      </p:sp>
      <p:sp>
        <p:nvSpPr>
          <p:cNvPr id="1048634" name="自由: 形状 23"/>
          <p:cNvSpPr/>
          <p:nvPr/>
        </p:nvSpPr>
        <p:spPr>
          <a:xfrm>
            <a:off x="2284129" y="5844243"/>
            <a:ext cx="1839635" cy="561088"/>
          </a:xfrm>
          <a:custGeom>
            <a:avLst/>
            <a:gdLst>
              <a:gd name="connsiteX0" fmla="*/ 0 w 1379726"/>
              <a:gd name="connsiteY0" fmla="*/ 0 h 420816"/>
              <a:gd name="connsiteX1" fmla="*/ 1379726 w 1379726"/>
              <a:gd name="connsiteY1" fmla="*/ 0 h 420816"/>
              <a:gd name="connsiteX2" fmla="*/ 1379726 w 1379726"/>
              <a:gd name="connsiteY2" fmla="*/ 420816 h 420816"/>
              <a:gd name="connsiteX3" fmla="*/ 0 w 1379726"/>
              <a:gd name="connsiteY3" fmla="*/ 420816 h 420816"/>
              <a:gd name="connsiteX4" fmla="*/ 0 w 1379726"/>
              <a:gd name="connsiteY4" fmla="*/ 0 h 420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9726" h="420816">
                <a:moveTo>
                  <a:pt x="0" y="0"/>
                </a:moveTo>
                <a:lnTo>
                  <a:pt x="1379726" y="0"/>
                </a:lnTo>
                <a:lnTo>
                  <a:pt x="1379726" y="420816"/>
                </a:lnTo>
                <a:lnTo>
                  <a:pt x="0" y="42081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个人信息保护</a:t>
            </a:r>
          </a:p>
        </p:txBody>
      </p:sp>
      <p:sp>
        <p:nvSpPr>
          <p:cNvPr id="1048635" name="自由: 形状 24"/>
          <p:cNvSpPr/>
          <p:nvPr/>
        </p:nvSpPr>
        <p:spPr>
          <a:xfrm>
            <a:off x="4303411" y="5866861"/>
            <a:ext cx="7579523" cy="538471"/>
          </a:xfrm>
          <a:custGeom>
            <a:avLst/>
            <a:gdLst>
              <a:gd name="connsiteX0" fmla="*/ 0 w 5660934"/>
              <a:gd name="connsiteY0" fmla="*/ 0 h 403853"/>
              <a:gd name="connsiteX1" fmla="*/ 5660934 w 5660934"/>
              <a:gd name="connsiteY1" fmla="*/ 0 h 403853"/>
              <a:gd name="connsiteX2" fmla="*/ 5660934 w 5660934"/>
              <a:gd name="connsiteY2" fmla="*/ 403853 h 403853"/>
              <a:gd name="connsiteX3" fmla="*/ 0 w 5660934"/>
              <a:gd name="connsiteY3" fmla="*/ 403853 h 403853"/>
              <a:gd name="connsiteX4" fmla="*/ 0 w 5660934"/>
              <a:gd name="connsiteY4" fmla="*/ 0 h 4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934" h="403853">
                <a:moveTo>
                  <a:pt x="0" y="0"/>
                </a:moveTo>
                <a:lnTo>
                  <a:pt x="5660934" y="0"/>
                </a:lnTo>
                <a:lnTo>
                  <a:pt x="5660934" y="403853"/>
                </a:lnTo>
                <a:lnTo>
                  <a:pt x="0" y="40385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12700" cap="flat" cmpd="sng" algn="ctr">
            <a:solidFill>
              <a:srgbClr val="D8220D"/>
            </a:solidFill>
            <a:prstDash val="dash"/>
            <a:miter lim="800000"/>
          </a:ln>
          <a:effectLst/>
        </p:spPr>
        <p:txBody>
          <a:bodyPr anchor="ctr" anchorCtr="0" bIns="8467" lIns="8467" numCol="1" rIns="8467" spcCol="1270" spcFirstLastPara="0" tIns="8467" vert="horz" wrap="square">
            <a:noAutofit/>
          </a:bodyPr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）应仅采集和保存业务必需的用户个人信息；</a:t>
            </a:r>
            <a:endParaRPr altLang="zh-CN" baseline="0" b="0" cap="none" dirty="0" sz="1335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禁止未授权访问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、使用用户个人信息。</a:t>
            </a:r>
          </a:p>
        </p:txBody>
      </p:sp>
      <p:sp>
        <p:nvSpPr>
          <p:cNvPr id="1048636" name="矩形 40"/>
          <p:cNvSpPr/>
          <p:nvPr/>
        </p:nvSpPr>
        <p:spPr>
          <a:xfrm>
            <a:off x="43272" y="1322402"/>
            <a:ext cx="12134792" cy="956221"/>
          </a:xfrm>
          <a:prstGeom prst="rect"/>
          <a:ln>
            <a:noFill/>
          </a:ln>
        </p:spPr>
      </p:sp>
      <p:sp>
        <p:nvSpPr>
          <p:cNvPr id="1048637" name="自由: 形状 29"/>
          <p:cNvSpPr/>
          <p:nvPr/>
        </p:nvSpPr>
        <p:spPr>
          <a:xfrm>
            <a:off x="143339" y="1609336"/>
            <a:ext cx="1852111" cy="531617"/>
          </a:xfrm>
          <a:custGeom>
            <a:avLst/>
            <a:gdLst>
              <a:gd name="connsiteX0" fmla="*/ 0 w 1185783"/>
              <a:gd name="connsiteY0" fmla="*/ 0 h 398713"/>
              <a:gd name="connsiteX1" fmla="*/ 1185783 w 1185783"/>
              <a:gd name="connsiteY1" fmla="*/ 0 h 398713"/>
              <a:gd name="connsiteX2" fmla="*/ 1185783 w 1185783"/>
              <a:gd name="connsiteY2" fmla="*/ 398713 h 398713"/>
              <a:gd name="connsiteX3" fmla="*/ 0 w 1185783"/>
              <a:gd name="connsiteY3" fmla="*/ 398713 h 398713"/>
              <a:gd name="connsiteX4" fmla="*/ 0 w 1185783"/>
              <a:gd name="connsiteY4" fmla="*/ 0 h 39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83" h="398713">
                <a:moveTo>
                  <a:pt x="0" y="0"/>
                </a:moveTo>
                <a:lnTo>
                  <a:pt x="1185783" y="0"/>
                </a:lnTo>
                <a:lnTo>
                  <a:pt x="1185783" y="398713"/>
                </a:lnTo>
                <a:lnTo>
                  <a:pt x="0" y="39871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网络和通信安全</a:t>
            </a:r>
          </a:p>
        </p:txBody>
      </p:sp>
      <p:sp>
        <p:nvSpPr>
          <p:cNvPr id="1048638" name="自由: 形状 30"/>
          <p:cNvSpPr/>
          <p:nvPr/>
        </p:nvSpPr>
        <p:spPr>
          <a:xfrm>
            <a:off x="2299165" y="1590793"/>
            <a:ext cx="1839636" cy="557851"/>
          </a:xfrm>
          <a:custGeom>
            <a:avLst/>
            <a:gdLst>
              <a:gd name="connsiteX0" fmla="*/ 0 w 1276222"/>
              <a:gd name="connsiteY0" fmla="*/ 0 h 374770"/>
              <a:gd name="connsiteX1" fmla="*/ 1276222 w 1276222"/>
              <a:gd name="connsiteY1" fmla="*/ 0 h 374770"/>
              <a:gd name="connsiteX2" fmla="*/ 1276222 w 1276222"/>
              <a:gd name="connsiteY2" fmla="*/ 374770 h 374770"/>
              <a:gd name="connsiteX3" fmla="*/ 0 w 1276222"/>
              <a:gd name="connsiteY3" fmla="*/ 374770 h 374770"/>
              <a:gd name="connsiteX4" fmla="*/ 0 w 1276222"/>
              <a:gd name="connsiteY4" fmla="*/ 0 h 37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6222" h="374770">
                <a:moveTo>
                  <a:pt x="0" y="0"/>
                </a:moveTo>
                <a:lnTo>
                  <a:pt x="1276222" y="0"/>
                </a:lnTo>
                <a:lnTo>
                  <a:pt x="1276222" y="374770"/>
                </a:lnTo>
                <a:lnTo>
                  <a:pt x="0" y="37477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11007" lIns="11007" numCol="1" rIns="11007" spcCol="1270" spcFirstLastPara="0" tIns="11007" vert="horz" wrap="square">
            <a:noAutofit/>
          </a:bodyPr>
          <a:p>
            <a:pPr algn="ctr" defTabSz="7702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1735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访问控制</a:t>
            </a:r>
          </a:p>
        </p:txBody>
      </p:sp>
      <p:sp>
        <p:nvSpPr>
          <p:cNvPr id="1048639" name="自由: 形状 31"/>
          <p:cNvSpPr/>
          <p:nvPr/>
        </p:nvSpPr>
        <p:spPr>
          <a:xfrm>
            <a:off x="4303411" y="1578093"/>
            <a:ext cx="7538191" cy="568995"/>
          </a:xfrm>
          <a:custGeom>
            <a:avLst/>
            <a:gdLst>
              <a:gd name="connsiteX0" fmla="*/ 0 w 5633859"/>
              <a:gd name="connsiteY0" fmla="*/ 0 h 426746"/>
              <a:gd name="connsiteX1" fmla="*/ 5633859 w 5633859"/>
              <a:gd name="connsiteY1" fmla="*/ 0 h 426746"/>
              <a:gd name="connsiteX2" fmla="*/ 5633859 w 5633859"/>
              <a:gd name="connsiteY2" fmla="*/ 426746 h 426746"/>
              <a:gd name="connsiteX3" fmla="*/ 0 w 5633859"/>
              <a:gd name="connsiteY3" fmla="*/ 426746 h 426746"/>
              <a:gd name="connsiteX4" fmla="*/ 0 w 5633859"/>
              <a:gd name="connsiteY4" fmla="*/ 0 h 42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3859" h="426746">
                <a:moveTo>
                  <a:pt x="0" y="0"/>
                </a:moveTo>
                <a:lnTo>
                  <a:pt x="5633859" y="0"/>
                </a:lnTo>
                <a:lnTo>
                  <a:pt x="5633859" y="426746"/>
                </a:lnTo>
                <a:lnTo>
                  <a:pt x="0" y="4267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95000"/>
            </a:srgbClr>
          </a:solidFill>
          <a:ln w="12700" cap="flat" cmpd="sng" algn="ctr">
            <a:solidFill>
              <a:srgbClr val="D8220D"/>
            </a:solidFill>
            <a:prstDash val="dash"/>
            <a:miter lim="800000"/>
          </a:ln>
          <a:effectLst/>
        </p:spPr>
        <p:txBody>
          <a:bodyPr anchor="ctr" anchorCtr="0" bIns="8467" lIns="8467" numCol="1" rIns="8467" spcCol="1270" spcFirstLastPara="0" tIns="8467" vert="horz" wrap="square">
            <a:noAutofit/>
          </a:bodyPr>
          <a:p>
            <a:pPr defTabSz="592455" eaLnBrk="1" fontAlgn="auto" hangingPunct="1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zh-CN" baseline="0" b="0" cap="none" dirty="0" sz="1335" i="0" kern="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）应在关键网络节点处对进出网络的</a:t>
            </a:r>
            <a:r>
              <a:rPr altLang="en-US" baseline="0" b="1" cap="none" dirty="0" sz="1335" i="0" kern="0" kumimoji="0" lang="zh-CN" noProof="0" normalizeH="0" spc="0" strike="noStrike" u="none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信息内容进行过滤</a:t>
            </a:r>
            <a:r>
              <a:rPr altLang="en-US" baseline="0" b="0" cap="none" dirty="0" sz="1335" i="0" kern="0" kumimoji="0" lang="zh-CN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，实现对内容的访问控制。</a:t>
            </a:r>
          </a:p>
        </p:txBody>
      </p:sp>
      <p:cxnSp>
        <p:nvCxnSpPr>
          <p:cNvPr id="3145731" name="直接连接符 44"/>
          <p:cNvCxnSpPr>
            <a:cxnSpLocks/>
          </p:cNvCxnSpPr>
          <p:nvPr/>
        </p:nvCxnSpPr>
        <p:spPr>
          <a:xfrm flipH="1" flipV="1">
            <a:off x="1995339" y="1869720"/>
            <a:ext cx="299939" cy="1"/>
          </a:xfrm>
          <a:prstGeom prst="line"/>
          <a:noFill/>
          <a:ln w="28575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1048640" name="TextBox 6"/>
          <p:cNvSpPr txBox="1">
            <a:spLocks noChangeArrowheads="1"/>
          </p:cNvSpPr>
          <p:nvPr/>
        </p:nvSpPr>
        <p:spPr bwMode="auto">
          <a:xfrm>
            <a:off x="331264" y="168496"/>
            <a:ext cx="8990535" cy="510540"/>
          </a:xfrm>
          <a:prstGeom prst="rect"/>
        </p:spPr>
        <p:txBody>
          <a:bodyPr wrap="square">
            <a:spAutoFit/>
          </a:bodyPr>
          <a:lstStyle>
            <a:defPPr>
              <a:defRPr lang="zh-CN"/>
            </a:defPPr>
            <a:lvl1pPr algn="just" lvl="0">
              <a:spcAft>
                <a:spcPts val="0"/>
              </a:spcAft>
              <a:buNone/>
              <a:defRPr b="1" sz="1800" kern="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 defTabSz="914377">
              <a:lnSpc>
                <a:spcPct val="90000"/>
              </a:lnSpc>
              <a:spcBef>
                <a:spcPct val="0"/>
              </a:spcBef>
            </a:pPr>
            <a:r>
              <a:rPr altLang="en-US" b="0" dirty="0" sz="2800" kern="1200" lang="zh-CN">
                <a:solidFill>
                  <a:schemeClr val="bg1"/>
                </a:solidFill>
                <a:cs typeface="+mj-cs"/>
              </a:rPr>
              <a:t>等级保护制度</a:t>
            </a:r>
            <a:r>
              <a:rPr altLang="zh-CN" b="0" dirty="0" sz="2800" kern="1200" lang="en-US">
                <a:solidFill>
                  <a:schemeClr val="bg1"/>
                </a:solidFill>
                <a:cs typeface="+mj-cs"/>
              </a:rPr>
              <a:t>2.0 </a:t>
            </a:r>
            <a:r>
              <a:rPr altLang="en-US" b="0" dirty="0" sz="2800" kern="1200" lang="zh-CN">
                <a:solidFill>
                  <a:schemeClr val="bg1"/>
                </a:solidFill>
                <a:cs typeface="+mj-cs"/>
              </a:rPr>
              <a:t>征求意见稿，数据安全相关解读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矩形 3"/>
          <p:cNvSpPr/>
          <p:nvPr/>
        </p:nvSpPr>
        <p:spPr bwMode="auto">
          <a:xfrm>
            <a:off x="0" y="2670168"/>
            <a:ext cx="12192000" cy="1008000"/>
          </a:xfrm>
          <a:prstGeom prst="rect"/>
          <a:solidFill>
            <a:sysClr lastClr="FFFFFF" val="window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34283" compatLnSpc="1" lIns="68567" numCol="1" rIns="68567" rtlCol="0" tIns="34283" vert="horz" wrap="square">
            <a:prstTxWarp prst="textNoShape"/>
          </a:bodyPr>
          <a:p>
            <a:pPr defTabSz="914400" eaLnBrk="1" fontAlgn="auto" hangingPunct="1" indent="-160609" latinLnBrk="0" lvl="1" marL="0" marR="0">
              <a:lnSpc>
                <a:spcPct val="125000"/>
              </a:lnSpc>
              <a:spcBef>
                <a:spcPts val="150"/>
              </a:spcBef>
              <a:spcAft>
                <a:spcPts val="150"/>
              </a:spcAft>
              <a:buClr>
                <a:srgbClr val="990000"/>
              </a:buClr>
              <a:buSzTx/>
              <a:buFontTx/>
              <a:buNone/>
            </a:pPr>
            <a:endParaRPr altLang="zh-CN" baseline="0" b="1" cap="none" dirty="0" sz="1050" i="0" kern="0" kumimoji="0" lang="en-US" noProof="0" normalizeH="0" spc="0" strike="noStrike" u="none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/>
              <a:ea typeface="微软雅黑"/>
              <a:cs typeface="Arial" pitchFamily="34" charset="0"/>
            </a:endParaRPr>
          </a:p>
        </p:txBody>
      </p:sp>
      <p:sp>
        <p:nvSpPr>
          <p:cNvPr id="1048642" name="矩形 4"/>
          <p:cNvSpPr/>
          <p:nvPr/>
        </p:nvSpPr>
        <p:spPr>
          <a:xfrm>
            <a:off x="3861738" y="2893337"/>
            <a:ext cx="3693492" cy="561662"/>
          </a:xfrm>
          <a:prstGeom prst="rect"/>
        </p:spPr>
        <p:txBody>
          <a:bodyPr bIns="34275" lIns="68550" rIns="68550" tIns="34275" wrap="square">
            <a:spAutoFit/>
          </a:bodyPr>
          <a:p>
            <a:pPr algn="ctr"/>
            <a:r>
              <a:rPr altLang="en-US" b="1" dirty="0" sz="3200" kern="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方法论与解决方案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4"/>
          <p:cNvSpPr txBox="1"/>
          <p:nvPr/>
        </p:nvSpPr>
        <p:spPr>
          <a:xfrm>
            <a:off x="472033" y="204789"/>
            <a:ext cx="5774432" cy="48259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377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 defTabSz="914377" eaLnBrk="1" fontAlgn="auto" hangingPunct="1" indent="0" latinLnBrk="0" lvl="0" marL="0" marR="0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667" i="0" kern="120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以数据为中心的安全建设理念</a:t>
            </a:r>
          </a:p>
        </p:txBody>
      </p:sp>
      <p:sp>
        <p:nvSpPr>
          <p:cNvPr id="1048644" name="任意多边形 8"/>
          <p:cNvSpPr/>
          <p:nvPr/>
        </p:nvSpPr>
        <p:spPr>
          <a:xfrm>
            <a:off x="229183" y="2362973"/>
            <a:ext cx="4201591" cy="971973"/>
          </a:xfrm>
          <a:custGeom>
            <a:avLst/>
            <a:gdLst>
              <a:gd name="connsiteX0" fmla="*/ 0 w 3060786"/>
              <a:gd name="connsiteY0" fmla="*/ 0 h 728980"/>
              <a:gd name="connsiteX1" fmla="*/ 3060786 w 3060786"/>
              <a:gd name="connsiteY1" fmla="*/ 0 h 728980"/>
              <a:gd name="connsiteX2" fmla="*/ 3060786 w 3060786"/>
              <a:gd name="connsiteY2" fmla="*/ 728980 h 728980"/>
              <a:gd name="connsiteX3" fmla="*/ 0 w 3060786"/>
              <a:gd name="connsiteY3" fmla="*/ 728980 h 728980"/>
              <a:gd name="connsiteX4" fmla="*/ 0 w 3060786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0786" h="728980">
                <a:moveTo>
                  <a:pt x="0" y="0"/>
                </a:moveTo>
                <a:lnTo>
                  <a:pt x="3060786" y="0"/>
                </a:lnTo>
                <a:lnTo>
                  <a:pt x="3060786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  <a:effectLst/>
        </p:spPr>
        <p:txBody>
          <a:bodyPr anchor="ctr" anchorCtr="0" bIns="35560" lIns="199136" numCol="1" rIns="35560" spcCol="1270" spcFirstLastPara="0" tIns="35560" vert="horz" wrap="square">
            <a:noAutofit/>
          </a:bodyPr>
          <a:p>
            <a:pPr algn="r" defTabSz="1244569" eaLnBrk="0" fontAlgn="base" hangingPunct="0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800" i="0" kern="0" kumimoji="0" lang="zh-CN" noProof="0" normalizeH="0" spc="0" strike="noStrike" u="none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</a:t>
            </a:r>
            <a:r>
              <a:rPr altLang="en-US" baseline="0" b="1" cap="none" dirty="0" sz="3733" i="0" kern="0" kumimoji="0" lang="zh-CN" noProof="0" normalizeH="0" spc="67" strike="noStrike" u="none">
                <a:ln w="9525" cmpd="sng">
                  <a:solidFill>
                    <a:srgbClr val="4F81BD"/>
                  </a:solidFill>
                  <a:prstDash val="solid"/>
                </a:ln>
                <a:solidFill>
                  <a:srgbClr val="FFFFFF"/>
                </a:solidFill>
                <a:effectLst>
                  <a:glow rad="38100">
                    <a:srgbClr val="4F81BD">
                      <a:alpha val="40000"/>
                    </a:srgbClr>
                  </a:glo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关键数据</a:t>
            </a:r>
            <a:r>
              <a:rPr altLang="en-US" baseline="0" b="1" cap="none" dirty="0" sz="2800" i="0" kern="0" kumimoji="0" lang="zh-CN" noProof="0" normalizeH="0" spc="0" strike="noStrike" u="none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为核心</a:t>
            </a:r>
          </a:p>
        </p:txBody>
      </p:sp>
      <p:sp>
        <p:nvSpPr>
          <p:cNvPr id="1048645" name="直接连接符 27"/>
          <p:cNvSpPr/>
          <p:nvPr/>
        </p:nvSpPr>
        <p:spPr>
          <a:xfrm>
            <a:off x="4393937" y="1919596"/>
            <a:ext cx="508000" cy="0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46" name="任意多边形 11"/>
          <p:cNvSpPr/>
          <p:nvPr/>
        </p:nvSpPr>
        <p:spPr>
          <a:xfrm>
            <a:off x="230016" y="1418658"/>
            <a:ext cx="4199924" cy="971973"/>
          </a:xfrm>
          <a:custGeom>
            <a:avLst/>
            <a:gdLst>
              <a:gd name="connsiteX0" fmla="*/ 0 w 2699857"/>
              <a:gd name="connsiteY0" fmla="*/ 0 h 728980"/>
              <a:gd name="connsiteX1" fmla="*/ 2699857 w 2699857"/>
              <a:gd name="connsiteY1" fmla="*/ 0 h 728980"/>
              <a:gd name="connsiteX2" fmla="*/ 2699857 w 2699857"/>
              <a:gd name="connsiteY2" fmla="*/ 728980 h 728980"/>
              <a:gd name="connsiteX3" fmla="*/ 0 w 2699857"/>
              <a:gd name="connsiteY3" fmla="*/ 728980 h 728980"/>
              <a:gd name="connsiteX4" fmla="*/ 0 w 2699857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857" h="728980">
                <a:moveTo>
                  <a:pt x="0" y="0"/>
                </a:moveTo>
                <a:lnTo>
                  <a:pt x="2699857" y="0"/>
                </a:lnTo>
                <a:lnTo>
                  <a:pt x="2699857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  <a:effectLst/>
        </p:spPr>
        <p:txBody>
          <a:bodyPr anchor="ctr" anchorCtr="0" bIns="35560" lIns="199136" numCol="1" rIns="35560" spcCol="1270" spcFirstLastPara="0" tIns="35560" vert="horz" wrap="square">
            <a:noAutofit/>
          </a:bodyPr>
          <a:p>
            <a:pPr algn="r" defTabSz="1244569" eaLnBrk="0" fontAlgn="base" hangingPunct="0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800" i="0" kern="0" kumimoji="0" lang="zh-CN" noProof="0" normalizeH="0" spc="0" strike="noStrike" u="none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做好</a:t>
            </a:r>
            <a:r>
              <a:rPr altLang="en-US" baseline="0" b="1" cap="none" dirty="0" sz="3733" i="0" kern="0" kumimoji="0" lang="zh-CN" noProof="0" normalizeH="0" spc="67" strike="noStrike" u="none">
                <a:ln w="9525" cmpd="sng">
                  <a:solidFill>
                    <a:srgbClr val="4F81B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F81BD">
                      <a:alpha val="40000"/>
                    </a:srgbClr>
                  </a:glo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分类分级</a:t>
            </a:r>
            <a:endParaRPr altLang="en-US" baseline="0" b="1" cap="none" dirty="0" sz="3733" i="0" kern="0" kumimoji="0" lang="zh-CN" noProof="0" normalizeH="0" spc="0" strike="noStrike" u="none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22860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47" name="直接连接符 29"/>
          <p:cNvSpPr/>
          <p:nvPr/>
        </p:nvSpPr>
        <p:spPr>
          <a:xfrm>
            <a:off x="4393937" y="2891569"/>
            <a:ext cx="508000" cy="0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48" name="任意多边形 14"/>
          <p:cNvSpPr/>
          <p:nvPr/>
        </p:nvSpPr>
        <p:spPr>
          <a:xfrm>
            <a:off x="198209" y="3377742"/>
            <a:ext cx="4195728" cy="971973"/>
          </a:xfrm>
          <a:custGeom>
            <a:avLst/>
            <a:gdLst>
              <a:gd name="connsiteX0" fmla="*/ 0 w 2699857"/>
              <a:gd name="connsiteY0" fmla="*/ 0 h 728980"/>
              <a:gd name="connsiteX1" fmla="*/ 2699857 w 2699857"/>
              <a:gd name="connsiteY1" fmla="*/ 0 h 728980"/>
              <a:gd name="connsiteX2" fmla="*/ 2699857 w 2699857"/>
              <a:gd name="connsiteY2" fmla="*/ 728980 h 728980"/>
              <a:gd name="connsiteX3" fmla="*/ 0 w 2699857"/>
              <a:gd name="connsiteY3" fmla="*/ 728980 h 728980"/>
              <a:gd name="connsiteX4" fmla="*/ 0 w 2699857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857" h="728980">
                <a:moveTo>
                  <a:pt x="0" y="0"/>
                </a:moveTo>
                <a:lnTo>
                  <a:pt x="2699857" y="0"/>
                </a:lnTo>
                <a:lnTo>
                  <a:pt x="2699857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  <a:effectLst/>
        </p:spPr>
        <p:txBody>
          <a:bodyPr anchor="ctr" anchorCtr="0" bIns="35560" lIns="199136" numCol="1" rIns="35560" spcCol="1270" spcFirstLastPara="0" tIns="35560" vert="horz" wrap="square">
            <a:noAutofit/>
          </a:bodyPr>
          <a:p>
            <a:pPr algn="r" defTabSz="1244569" eaLnBrk="0" fontAlgn="base" hangingPunct="0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800" i="0" kern="0" kumimoji="0" lang="zh-CN" noProof="0" normalizeH="0" spc="0" strike="noStrike" u="none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构建</a:t>
            </a:r>
            <a:r>
              <a:rPr altLang="en-US" baseline="0" b="1" cap="none" dirty="0" sz="3733" i="0" kern="0" kumimoji="0" lang="zh-CN" noProof="0" normalizeH="0" spc="67" strike="noStrike" u="none">
                <a:ln w="9525" cmpd="sng">
                  <a:solidFill>
                    <a:srgbClr val="4F81B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F81BD">
                      <a:alpha val="40000"/>
                    </a:srgbClr>
                  </a:glo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可信的环境</a:t>
            </a:r>
            <a:endParaRPr altLang="en-US" baseline="0" b="1" cap="none" dirty="0" sz="3733" i="0" kern="0" kumimoji="0" lang="zh-CN" noProof="0" normalizeH="0" spc="0" strike="noStrike" u="none">
              <a:ln w="10160">
                <a:solidFill>
                  <a:srgbClr val="4BACC6"/>
                </a:solidFill>
                <a:prstDash val="solid"/>
              </a:ln>
              <a:solidFill>
                <a:srgbClr val="FFFFFF"/>
              </a:solidFill>
              <a:effectLst>
                <a:outerShdw algn="tl" blurRad="38100" dir="5400000" dist="22860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49" name="直接连接符 31"/>
          <p:cNvSpPr/>
          <p:nvPr/>
        </p:nvSpPr>
        <p:spPr>
          <a:xfrm>
            <a:off x="4393937" y="3863543"/>
            <a:ext cx="508000" cy="0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50" name="任意多边形 17"/>
          <p:cNvSpPr/>
          <p:nvPr/>
        </p:nvSpPr>
        <p:spPr>
          <a:xfrm>
            <a:off x="187493" y="4349715"/>
            <a:ext cx="4206761" cy="971973"/>
          </a:xfrm>
          <a:custGeom>
            <a:avLst/>
            <a:gdLst>
              <a:gd name="connsiteX0" fmla="*/ 0 w 3121319"/>
              <a:gd name="connsiteY0" fmla="*/ 0 h 728980"/>
              <a:gd name="connsiteX1" fmla="*/ 3121319 w 3121319"/>
              <a:gd name="connsiteY1" fmla="*/ 0 h 728980"/>
              <a:gd name="connsiteX2" fmla="*/ 3121319 w 3121319"/>
              <a:gd name="connsiteY2" fmla="*/ 728980 h 728980"/>
              <a:gd name="connsiteX3" fmla="*/ 0 w 3121319"/>
              <a:gd name="connsiteY3" fmla="*/ 728980 h 728980"/>
              <a:gd name="connsiteX4" fmla="*/ 0 w 3121319"/>
              <a:gd name="connsiteY4" fmla="*/ 0 h 72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1319" h="728980">
                <a:moveTo>
                  <a:pt x="0" y="0"/>
                </a:moveTo>
                <a:lnTo>
                  <a:pt x="3121319" y="0"/>
                </a:lnTo>
                <a:lnTo>
                  <a:pt x="3121319" y="728980"/>
                </a:lnTo>
                <a:lnTo>
                  <a:pt x="0" y="7289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>
            <a:noFill/>
          </a:ln>
          <a:effectLst/>
        </p:spPr>
        <p:txBody>
          <a:bodyPr anchor="ctr" anchorCtr="0" bIns="35560" lIns="199136" numCol="1" rIns="35560" spcCol="1270" spcFirstLastPara="0" tIns="35560" vert="horz" wrap="square">
            <a:noAutofit/>
          </a:bodyPr>
          <a:p>
            <a:pPr algn="r" defTabSz="1244569" eaLnBrk="0" fontAlgn="base" hangingPunct="0" indent="0" latinLnBrk="0" lvl="0" marL="0" marR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</a:pPr>
            <a:r>
              <a:rPr altLang="en-US" baseline="0" b="1" cap="none" dirty="0" sz="2800" i="0" kern="0" kumimoji="0" lang="zh-CN" noProof="0" normalizeH="0" spc="0" strike="noStrike" u="none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实现</a:t>
            </a:r>
            <a:r>
              <a:rPr altLang="en-US" baseline="0" b="1" cap="none" dirty="0" sz="3733" i="0" kern="0" kumimoji="0" lang="zh-CN" noProof="0" normalizeH="0" spc="67" strike="noStrike" u="none">
                <a:ln w="9525" cmpd="sng">
                  <a:solidFill>
                    <a:srgbClr val="4F81B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rgbClr val="4F81BD">
                      <a:alpha val="40000"/>
                    </a:srgbClr>
                  </a:glo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全生命周期</a:t>
            </a:r>
            <a:r>
              <a:rPr altLang="en-US" baseline="0" b="1" cap="none" dirty="0" sz="2800" i="0" kern="0" kumimoji="0" lang="zh-CN" noProof="0" normalizeH="0" spc="0" strike="noStrike" u="none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38100" dir="5400000" dist="22860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保护</a:t>
            </a:r>
          </a:p>
        </p:txBody>
      </p:sp>
      <p:sp>
        <p:nvSpPr>
          <p:cNvPr id="1048651" name="直接连接符 33"/>
          <p:cNvSpPr/>
          <p:nvPr/>
        </p:nvSpPr>
        <p:spPr>
          <a:xfrm>
            <a:off x="4393937" y="4835516"/>
            <a:ext cx="508000" cy="0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52" name="直接连接符 37"/>
          <p:cNvSpPr/>
          <p:nvPr/>
        </p:nvSpPr>
        <p:spPr>
          <a:xfrm rot="16200000" flipV="1">
            <a:off x="5578197" y="1247615"/>
            <a:ext cx="1547552" cy="2894896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53" name="直接连接符 38"/>
          <p:cNvSpPr/>
          <p:nvPr/>
        </p:nvSpPr>
        <p:spPr>
          <a:xfrm rot="16200000" flipV="1">
            <a:off x="5475801" y="2317347"/>
            <a:ext cx="1134991" cy="2284111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54" name="直接连接符 39"/>
          <p:cNvSpPr/>
          <p:nvPr/>
        </p:nvSpPr>
        <p:spPr>
          <a:xfrm rot="16200000" flipV="1">
            <a:off x="5399075" y="3373483"/>
            <a:ext cx="972232" cy="1950996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55" name="直接连接符 40"/>
          <p:cNvSpPr/>
          <p:nvPr/>
        </p:nvSpPr>
        <p:spPr>
          <a:xfrm rot="16200000" flipV="1">
            <a:off x="5336909" y="4399444"/>
            <a:ext cx="746425" cy="1617760"/>
          </a:xfrm>
          <a:prstGeom prst="line"/>
          <a:solidFill>
            <a:srgbClr val="405361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405361">
                <a:tint val="5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1048656" name="椭圆 53"/>
          <p:cNvSpPr/>
          <p:nvPr/>
        </p:nvSpPr>
        <p:spPr>
          <a:xfrm>
            <a:off x="5792981" y="827186"/>
            <a:ext cx="5818248" cy="5760641"/>
          </a:xfrm>
          <a:prstGeom prst="ellipse"/>
          <a:solidFill>
            <a:srgbClr val="68686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60960" compatLnSpc="1" forceAA="0" fromWordArt="0" horzOverflow="overflow" lIns="121920" numCol="1" rIns="121920" rot="0" rtlCol="0" spcCol="0" spcFirstLastPara="0" tIns="60960" vert="horz" vertOverflow="overflow" wrap="square">
            <a:prstTxWarp prst="textNoShape"/>
            <a:noAutofit/>
          </a:bodyPr>
          <a:p>
            <a:pPr algn="ctr" defTabSz="121917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srgbClr val="4BACC6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94305" name="图示 54"/>
          <p:cNvGraphicFramePr>
            <a:graphicFrameLocks/>
          </p:cNvGraphicFramePr>
          <p:nvPr/>
        </p:nvGraphicFramePr>
        <p:xfrm>
          <a:off x="4643073" y="996661"/>
          <a:ext cx="8138531" cy="551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57" name="椭圆 55"/>
          <p:cNvSpPr/>
          <p:nvPr/>
        </p:nvSpPr>
        <p:spPr>
          <a:xfrm>
            <a:off x="6544137" y="1617634"/>
            <a:ext cx="4284776" cy="4284776"/>
          </a:xfrm>
          <a:prstGeom prst="ellipse"/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60960" compatLnSpc="1" forceAA="0" fromWordArt="0" horzOverflow="overflow" lIns="121920" numCol="1" rIns="121920" rot="0" rtlCol="0" spcCol="0" spcFirstLastPara="0" tIns="60960" vert="horz" vertOverflow="overflow" wrap="square">
            <a:prstTxWarp prst="textNoShape"/>
            <a:noAutofit/>
          </a:bodyPr>
          <a:p>
            <a:pPr algn="ctr" defTabSz="121917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2400" i="0" kern="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58" name="矩形 56"/>
          <p:cNvSpPr/>
          <p:nvPr/>
        </p:nvSpPr>
        <p:spPr>
          <a:xfrm>
            <a:off x="6841745" y="1802772"/>
            <a:ext cx="3704435" cy="3899717"/>
          </a:xfrm>
          <a:prstGeom prst="rect"/>
        </p:spPr>
        <p:txBody>
          <a:bodyPr wrap="square">
            <a:prstTxWarp prst="textArchDown">
              <a:avLst>
                <a:gd fmla="val 18074450" name="adj"/>
              </a:avLst>
            </a:prstTxWarp>
            <a:spAutoFit/>
          </a:bodyPr>
          <a:p>
            <a:pPr algn="ctr" defTabSz="121917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altLang="en-US" dirty="0" sz="2667" lang="zh-CN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物理　网络</a:t>
            </a:r>
            <a:r>
              <a:rPr altLang="en-US" dirty="0" sz="2667" lang="zh-Hans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altLang="en-US" dirty="0" sz="2667" lang="zh-CN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主机　虚拟化　操作系统　应用　　</a:t>
            </a:r>
            <a:endParaRPr altLang="en-US" dirty="0" sz="2667" lang="zh-CN">
              <a:ln w="0"/>
              <a:solidFill>
                <a:srgbClr val="4F81BD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59" name="矩形 57"/>
          <p:cNvSpPr/>
          <p:nvPr/>
        </p:nvSpPr>
        <p:spPr>
          <a:xfrm>
            <a:off x="7551904" y="1975531"/>
            <a:ext cx="2284112" cy="1134995"/>
          </a:xfrm>
          <a:prstGeom prst="rect"/>
          <a:noFill/>
        </p:spPr>
        <p:txBody>
          <a:bodyPr bIns="60960" lIns="121920" numCol="1" rIns="121920" spcFirstLastPara="1" tIns="60960" wrap="none">
            <a:prstTxWarp prst="textArchUp"/>
            <a:spAutoFit/>
          </a:bodyPr>
          <a:p>
            <a:pPr algn="ctr" defTabSz="1219170" eaLnBrk="0" fontAlgn="base" hangingPunct="0">
              <a:spcAft>
                <a:spcPct val="0"/>
              </a:spcAft>
            </a:pPr>
            <a:r>
              <a:rPr altLang="en-US" b="1" dirty="0" sz="3200" lang="zh-CN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rgbClr val="C0504D"/>
                  </a:outerShdw>
                </a:effectLst>
                <a:latin typeface="微软雅黑" pitchFamily="34" charset="-122"/>
                <a:ea typeface="微软雅黑" pitchFamily="34" charset="-122"/>
              </a:rPr>
              <a:t>可 信 的 环 境</a:t>
            </a:r>
          </a:p>
        </p:txBody>
      </p:sp>
      <p:sp>
        <p:nvSpPr>
          <p:cNvPr id="1048660" name="椭圆 58"/>
          <p:cNvSpPr/>
          <p:nvPr/>
        </p:nvSpPr>
        <p:spPr>
          <a:xfrm>
            <a:off x="7164489" y="2223157"/>
            <a:ext cx="3058947" cy="3058947"/>
          </a:xfrm>
          <a:prstGeom prst="ellipse"/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60960" compatLnSpc="1" forceAA="0" fromWordArt="0" horzOverflow="overflow" lIns="121920" numCol="1" rIns="121920" rot="0" rtlCol="0" spcCol="0" spcFirstLastPara="0" tIns="60960" vert="horz" vertOverflow="overflow" wrap="square">
            <a:prstTxWarp prst="textNoShape"/>
            <a:noAutofit/>
          </a:bodyPr>
          <a:p>
            <a:pPr algn="ctr" defTabSz="121917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2400" i="0" kern="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61" name="矩形 59"/>
          <p:cNvSpPr/>
          <p:nvPr/>
        </p:nvSpPr>
        <p:spPr>
          <a:xfrm>
            <a:off x="7750112" y="2625027"/>
            <a:ext cx="1887696" cy="1134995"/>
          </a:xfrm>
          <a:prstGeom prst="rect"/>
          <a:noFill/>
        </p:spPr>
        <p:txBody>
          <a:bodyPr bIns="60960" lIns="121920" numCol="1" rIns="121920" spcFirstLastPara="1" tIns="60960" wrap="none">
            <a:prstTxWarp prst="textArchUp"/>
            <a:spAutoFit/>
          </a:bodyPr>
          <a:p>
            <a:pPr algn="ctr" defTabSz="1219170" eaLnBrk="0" fontAlgn="base" hangingPunct="0">
              <a:spcAft>
                <a:spcPct val="0"/>
              </a:spcAft>
            </a:pPr>
            <a:r>
              <a:rPr altLang="en-US" b="1" dirty="0" sz="3200" lang="zh-CN">
                <a:ln w="6600">
                  <a:solidFill>
                    <a:srgbClr val="C0504D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dir="2700000" dist="38100" rotWithShape="0">
                    <a:srgbClr val="C0504D"/>
                  </a:outerShdw>
                </a:effectLst>
                <a:latin typeface="微软雅黑" pitchFamily="34" charset="-122"/>
                <a:ea typeface="微软雅黑" pitchFamily="34" charset="-122"/>
              </a:rPr>
              <a:t>分 类 分 级</a:t>
            </a:r>
            <a:endParaRPr altLang="en-US" b="1" dirty="0" sz="2400" lang="zh-CN">
              <a:ln w="6600">
                <a:solidFill>
                  <a:srgbClr val="C0504D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rgbClr val="C0504D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662" name="椭圆 60"/>
          <p:cNvSpPr/>
          <p:nvPr/>
        </p:nvSpPr>
        <p:spPr>
          <a:xfrm>
            <a:off x="7733853" y="2796945"/>
            <a:ext cx="1920215" cy="1920215"/>
          </a:xfrm>
          <a:prstGeom prst="ellipse"/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0" bIns="60960" compatLnSpc="1" forceAA="0" fromWordArt="0" horzOverflow="overflow" lIns="121920" numCol="1" rIns="121920" rot="0" rtlCol="0" spcCol="0" spcFirstLastPara="0" tIns="60960" vert="horz" vertOverflow="overflow" wrap="square">
            <a:prstTxWarp prst="textNoShape"/>
            <a:noAutofit/>
          </a:bodyPr>
          <a:p>
            <a:pPr algn="ctr" defTabSz="121917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4267" i="0" kern="0" kumimoji="0" lang="zh-C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关键数据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500"/>
                            </p:stCondLst>
                            <p:childTnLst>
                              <p:par>
                                <p:cTn fill="hold" id="1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12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750"/>
                            </p:stCondLst>
                            <p:childTnLst>
                              <p:par>
                                <p:cTn fill="hold" id="1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6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1250"/>
                            </p:stCondLst>
                            <p:childTnLst>
                              <p:par>
                                <p:cTn fill="hold" grpId="0" id="18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1750"/>
                            </p:stCondLst>
                            <p:childTnLst>
                              <p:par>
                                <p:cTn fill="hold" id="2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25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2000"/>
                            </p:stCondLst>
                            <p:childTnLst>
                              <p:par>
                                <p:cTn fill="hold" id="2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9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4" nodeType="withEffect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36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" nodeType="withEffect" presetClass="entr" presetID="2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9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0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2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250" id="46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2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9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4866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66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6"/>
                                        <p:tgtEl>
                                          <p:spTgt spid="10486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9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0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1"/>
                                        <p:tgtEl>
                                          <p:spTgt spid="104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2">
                      <p:stCondLst>
                        <p:cond delay="indefinite"/>
                      </p:stCondLst>
                      <p:childTnLst>
                        <p:par>
                          <p:cTn fill="hold" id="6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4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6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7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68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0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2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4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7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81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3" nodeType="after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5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500" fill="hold" id="86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7"/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88" nodeType="withEffect" presetClass="entr" presetID="21" presetSubtype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2000" id="9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3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95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96"/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7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8" nodeType="withEffect" presetClass="entr" presetID="21" presetSubtype="1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 id="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dur="1500" id="100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 animBg="1"/>
      <p:bldP spid="1048646" grpId="0" animBg="1"/>
      <p:bldP spid="1048648" grpId="0" animBg="1"/>
      <p:bldP spid="1048650" grpId="0" animBg="1"/>
      <p:bldP spid="1048656" grpId="0" animBg="1"/>
      <p:bldGraphic spid="4194305" grpId="0">
        <p:bldAsOne/>
      </p:bldGraphic>
      <p:bldP spid="1048657" grpId="0" animBg="1"/>
      <p:bldP spid="1048658" grpId="0"/>
      <p:bldP spid="1048659" grpId="0"/>
      <p:bldP spid="1048660" grpId="0" animBg="1"/>
      <p:bldP spid="1048661" grpId="0"/>
      <p:bldP spid="104866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4"/>
          <p:cNvGrpSpPr/>
          <p:nvPr/>
        </p:nvGrpSpPr>
        <p:grpSpPr bwMode="auto">
          <a:xfrm>
            <a:off x="994655" y="1278702"/>
            <a:ext cx="5099023" cy="5156569"/>
            <a:chOff x="0" y="0"/>
            <a:chExt cx="3013" cy="3044"/>
          </a:xfrm>
        </p:grpSpPr>
        <p:grpSp>
          <p:nvGrpSpPr>
            <p:cNvPr id="68" name="Group 25"/>
            <p:cNvGrpSpPr/>
            <p:nvPr/>
          </p:nvGrpSpPr>
          <p:grpSpPr bwMode="auto">
            <a:xfrm>
              <a:off x="9" y="56"/>
              <a:ext cx="3004" cy="2988"/>
              <a:chOff x="0" y="0"/>
              <a:chExt cx="3004" cy="2987"/>
            </a:xfrm>
          </p:grpSpPr>
          <p:sp>
            <p:nvSpPr>
              <p:cNvPr id="1048663" name="AutoShape 26"/>
              <p:cNvSpPr/>
              <p:nvPr/>
            </p:nvSpPr>
            <p:spPr bwMode="auto">
              <a:xfrm>
                <a:off x="93" y="128"/>
                <a:ext cx="1107" cy="1604"/>
              </a:xfrm>
              <a:custGeom>
                <a:avLst/>
                <a:gdLst>
                  <a:gd name="T0" fmla="*/ 10876 w 20622"/>
                  <a:gd name="T1" fmla="*/ 1841 h 21600"/>
                  <a:gd name="T2" fmla="*/ 9007 w 20622"/>
                  <a:gd name="T3" fmla="*/ 0 h 21600"/>
                  <a:gd name="T4" fmla="*/ 20025 w 20622"/>
                  <a:gd name="T5" fmla="*/ 2991 h 21600"/>
                  <a:gd name="T6" fmla="*/ 20622 w 20622"/>
                  <a:gd name="T7" fmla="*/ 11562 h 21600"/>
                  <a:gd name="T8" fmla="*/ 18434 w 20622"/>
                  <a:gd name="T9" fmla="*/ 9405 h 21600"/>
                  <a:gd name="T10" fmla="*/ 18434 w 20622"/>
                  <a:gd name="T11" fmla="*/ 9405 h 21600"/>
                  <a:gd name="T12" fmla="*/ 15451 w 20622"/>
                  <a:gd name="T13" fmla="*/ 11562 h 21600"/>
                  <a:gd name="T14" fmla="*/ 13024 w 20622"/>
                  <a:gd name="T15" fmla="*/ 18609 h 21600"/>
                  <a:gd name="T16" fmla="*/ 13024 w 20622"/>
                  <a:gd name="T17" fmla="*/ 18609 h 21600"/>
                  <a:gd name="T18" fmla="*/ 5586 w 20622"/>
                  <a:gd name="T19" fmla="*/ 17142 h 21600"/>
                  <a:gd name="T20" fmla="*/ 693 w 20622"/>
                  <a:gd name="T21" fmla="*/ 21600 h 21600"/>
                  <a:gd name="T22" fmla="*/ 693 w 20622"/>
                  <a:gd name="T23" fmla="*/ 21571 h 21600"/>
                  <a:gd name="T24" fmla="*/ 5029 w 20622"/>
                  <a:gd name="T25" fmla="*/ 6069 h 21600"/>
                  <a:gd name="T26" fmla="*/ 10876 w 20622"/>
                  <a:gd name="T27" fmla="*/ 1841 h 21600"/>
                  <a:gd name="T28" fmla="*/ 10876 w 20622"/>
                  <a:gd name="T29" fmla="*/ 1841 h 21600"/>
                  <a:gd name="T30" fmla="*/ 0 w 20622"/>
                  <a:gd name="T31" fmla="*/ 0 h 21600"/>
                  <a:gd name="T32" fmla="*/ 20622 w 20622"/>
                  <a:gd name="T3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T30" t="T31" r="T32" b="T33"/>
                <a:pathLst>
                  <a:path w="20622" h="21600">
                    <a:moveTo>
                      <a:pt x="10876" y="1841"/>
                    </a:moveTo>
                    <a:cubicBezTo>
                      <a:pt x="9007" y="0"/>
                      <a:pt x="9007" y="0"/>
                      <a:pt x="9007" y="0"/>
                    </a:cubicBezTo>
                    <a:cubicBezTo>
                      <a:pt x="20025" y="2991"/>
                      <a:pt x="20025" y="2991"/>
                      <a:pt x="20025" y="2991"/>
                    </a:cubicBezTo>
                    <a:cubicBezTo>
                      <a:pt x="20622" y="11562"/>
                      <a:pt x="20622" y="11562"/>
                      <a:pt x="20622" y="11562"/>
                    </a:cubicBezTo>
                    <a:cubicBezTo>
                      <a:pt x="18434" y="9405"/>
                      <a:pt x="18434" y="9405"/>
                      <a:pt x="18434" y="9405"/>
                    </a:cubicBezTo>
                    <a:cubicBezTo>
                      <a:pt x="18434" y="9405"/>
                      <a:pt x="18434" y="9405"/>
                      <a:pt x="18434" y="9405"/>
                    </a:cubicBezTo>
                    <a:cubicBezTo>
                      <a:pt x="17320" y="9980"/>
                      <a:pt x="16286" y="10699"/>
                      <a:pt x="15451" y="11562"/>
                    </a:cubicBezTo>
                    <a:cubicBezTo>
                      <a:pt x="13303" y="13662"/>
                      <a:pt x="12547" y="16193"/>
                      <a:pt x="13024" y="18609"/>
                    </a:cubicBezTo>
                    <a:cubicBezTo>
                      <a:pt x="13024" y="18609"/>
                      <a:pt x="13024" y="18609"/>
                      <a:pt x="13024" y="18609"/>
                    </a:cubicBezTo>
                    <a:cubicBezTo>
                      <a:pt x="5586" y="17142"/>
                      <a:pt x="5586" y="17142"/>
                      <a:pt x="5586" y="17142"/>
                    </a:cubicBezTo>
                    <a:cubicBezTo>
                      <a:pt x="693" y="21600"/>
                      <a:pt x="693" y="21600"/>
                      <a:pt x="693" y="21600"/>
                    </a:cubicBezTo>
                    <a:cubicBezTo>
                      <a:pt x="693" y="21571"/>
                      <a:pt x="693" y="21571"/>
                      <a:pt x="693" y="21571"/>
                    </a:cubicBezTo>
                    <a:cubicBezTo>
                      <a:pt x="-978" y="16394"/>
                      <a:pt x="335" y="10728"/>
                      <a:pt x="5029" y="6069"/>
                    </a:cubicBezTo>
                    <a:cubicBezTo>
                      <a:pt x="6699" y="4401"/>
                      <a:pt x="8688" y="2991"/>
                      <a:pt x="10876" y="1841"/>
                    </a:cubicBezTo>
                    <a:close/>
                    <a:moveTo>
                      <a:pt x="10876" y="1841"/>
                    </a:moveTo>
                  </a:path>
                </a:pathLst>
              </a:custGeom>
              <a:solidFill>
                <a:srgbClr val="CC66FF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bIns="0" lIns="0" rIns="0" tIns="0"/>
              <a:p>
                <a:pPr defTabSz="609585" eaLnBrk="1" fontAlgn="auto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3200" i="0" kern="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48664" name="AutoShape 27"/>
              <p:cNvSpPr/>
              <p:nvPr/>
            </p:nvSpPr>
            <p:spPr bwMode="auto">
              <a:xfrm>
                <a:off x="773" y="0"/>
                <a:ext cx="1658" cy="989"/>
              </a:xfrm>
              <a:custGeom>
                <a:avLst/>
                <a:gdLst>
                  <a:gd name="T0" fmla="*/ 20320 w 21600"/>
                  <a:gd name="T1" fmla="*/ 5487 h 19973"/>
                  <a:gd name="T2" fmla="*/ 20292 w 21600"/>
                  <a:gd name="T3" fmla="*/ 5444 h 19973"/>
                  <a:gd name="T4" fmla="*/ 0 w 21600"/>
                  <a:gd name="T5" fmla="*/ 4064 h 19973"/>
                  <a:gd name="T6" fmla="*/ 0 w 21600"/>
                  <a:gd name="T7" fmla="*/ 4064 h 19973"/>
                  <a:gd name="T8" fmla="*/ 5149 w 21600"/>
                  <a:gd name="T9" fmla="*/ 7082 h 19973"/>
                  <a:gd name="T10" fmla="*/ 5400 w 21600"/>
                  <a:gd name="T11" fmla="*/ 15446 h 19973"/>
                  <a:gd name="T12" fmla="*/ 5428 w 21600"/>
                  <a:gd name="T13" fmla="*/ 15403 h 19973"/>
                  <a:gd name="T14" fmla="*/ 14975 w 21600"/>
                  <a:gd name="T15" fmla="*/ 16739 h 19973"/>
                  <a:gd name="T16" fmla="*/ 15003 w 21600"/>
                  <a:gd name="T17" fmla="*/ 16783 h 19973"/>
                  <a:gd name="T18" fmla="*/ 14975 w 21600"/>
                  <a:gd name="T19" fmla="*/ 16783 h 19973"/>
                  <a:gd name="T20" fmla="*/ 13472 w 21600"/>
                  <a:gd name="T21" fmla="*/ 19973 h 19973"/>
                  <a:gd name="T22" fmla="*/ 21238 w 21600"/>
                  <a:gd name="T23" fmla="*/ 15403 h 19973"/>
                  <a:gd name="T24" fmla="*/ 21600 w 21600"/>
                  <a:gd name="T25" fmla="*/ 2684 h 19973"/>
                  <a:gd name="T26" fmla="*/ 20320 w 21600"/>
                  <a:gd name="T27" fmla="*/ 5444 h 19973"/>
                  <a:gd name="T28" fmla="*/ 20320 w 21600"/>
                  <a:gd name="T29" fmla="*/ 5487 h 19973"/>
                  <a:gd name="T30" fmla="*/ 20320 w 21600"/>
                  <a:gd name="T31" fmla="*/ 5487 h 19973"/>
                  <a:gd name="T32" fmla="*/ 0 w 21600"/>
                  <a:gd name="T33" fmla="*/ 0 h 19973"/>
                  <a:gd name="T34" fmla="*/ 21600 w 21600"/>
                  <a:gd name="T35" fmla="*/ 19973 h 19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T32" t="T33" r="T34" b="T35"/>
                <a:pathLst>
                  <a:path w="21600" h="19973">
                    <a:moveTo>
                      <a:pt x="20320" y="5487"/>
                    </a:moveTo>
                    <a:cubicBezTo>
                      <a:pt x="20292" y="5444"/>
                      <a:pt x="20292" y="5444"/>
                      <a:pt x="20292" y="5444"/>
                    </a:cubicBezTo>
                    <a:cubicBezTo>
                      <a:pt x="14140" y="-1498"/>
                      <a:pt x="6124" y="-1627"/>
                      <a:pt x="0" y="4064"/>
                    </a:cubicBezTo>
                    <a:cubicBezTo>
                      <a:pt x="0" y="4064"/>
                      <a:pt x="0" y="4064"/>
                      <a:pt x="0" y="4064"/>
                    </a:cubicBezTo>
                    <a:cubicBezTo>
                      <a:pt x="5149" y="7082"/>
                      <a:pt x="5149" y="7082"/>
                      <a:pt x="5149" y="7082"/>
                    </a:cubicBezTo>
                    <a:cubicBezTo>
                      <a:pt x="5400" y="15446"/>
                      <a:pt x="5400" y="15446"/>
                      <a:pt x="5400" y="15446"/>
                    </a:cubicBezTo>
                    <a:cubicBezTo>
                      <a:pt x="5428" y="15403"/>
                      <a:pt x="5428" y="15403"/>
                      <a:pt x="5428" y="15403"/>
                    </a:cubicBezTo>
                    <a:cubicBezTo>
                      <a:pt x="8406" y="13161"/>
                      <a:pt x="12080" y="13506"/>
                      <a:pt x="14975" y="16739"/>
                    </a:cubicBezTo>
                    <a:cubicBezTo>
                      <a:pt x="14975" y="16739"/>
                      <a:pt x="14975" y="16739"/>
                      <a:pt x="15003" y="16783"/>
                    </a:cubicBezTo>
                    <a:cubicBezTo>
                      <a:pt x="14975" y="16783"/>
                      <a:pt x="14975" y="16783"/>
                      <a:pt x="14975" y="16783"/>
                    </a:cubicBezTo>
                    <a:cubicBezTo>
                      <a:pt x="13472" y="19973"/>
                      <a:pt x="13472" y="19973"/>
                      <a:pt x="13472" y="19973"/>
                    </a:cubicBezTo>
                    <a:cubicBezTo>
                      <a:pt x="21238" y="15403"/>
                      <a:pt x="21238" y="15403"/>
                      <a:pt x="21238" y="15403"/>
                    </a:cubicBezTo>
                    <a:cubicBezTo>
                      <a:pt x="21600" y="2684"/>
                      <a:pt x="21600" y="2684"/>
                      <a:pt x="21600" y="2684"/>
                    </a:cubicBezTo>
                    <a:cubicBezTo>
                      <a:pt x="20320" y="5444"/>
                      <a:pt x="20320" y="5444"/>
                      <a:pt x="20320" y="5444"/>
                    </a:cubicBezTo>
                    <a:lnTo>
                      <a:pt x="20320" y="5487"/>
                    </a:lnTo>
                    <a:close/>
                    <a:moveTo>
                      <a:pt x="20320" y="5487"/>
                    </a:moveTo>
                  </a:path>
                </a:pathLst>
              </a:custGeom>
              <a:solidFill>
                <a:srgbClr val="FF6666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bIns="0" lIns="0" rIns="0" tIns="0"/>
              <a:p>
                <a:pPr defTabSz="609585" eaLnBrk="1" fontAlgn="auto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3200" i="0" kern="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48665" name="AutoShape 28"/>
              <p:cNvSpPr/>
              <p:nvPr/>
            </p:nvSpPr>
            <p:spPr bwMode="auto">
              <a:xfrm>
                <a:off x="1995" y="341"/>
                <a:ext cx="1009" cy="1722"/>
              </a:xfrm>
              <a:custGeom>
                <a:avLst/>
                <a:gdLst>
                  <a:gd name="T0" fmla="*/ 17970 w 21418"/>
                  <a:gd name="T1" fmla="*/ 18786 h 21600"/>
                  <a:gd name="T2" fmla="*/ 9076 w 21418"/>
                  <a:gd name="T3" fmla="*/ 0 h 21600"/>
                  <a:gd name="T4" fmla="*/ 9076 w 21418"/>
                  <a:gd name="T5" fmla="*/ 0 h 21600"/>
                  <a:gd name="T6" fmla="*/ 8667 w 21418"/>
                  <a:gd name="T7" fmla="*/ 5279 h 21600"/>
                  <a:gd name="T8" fmla="*/ 454 w 21418"/>
                  <a:gd name="T9" fmla="*/ 7129 h 21600"/>
                  <a:gd name="T10" fmla="*/ 454 w 21418"/>
                  <a:gd name="T11" fmla="*/ 7129 h 21600"/>
                  <a:gd name="T12" fmla="*/ 3993 w 21418"/>
                  <a:gd name="T13" fmla="*/ 16133 h 21600"/>
                  <a:gd name="T14" fmla="*/ 3948 w 21418"/>
                  <a:gd name="T15" fmla="*/ 16133 h 21600"/>
                  <a:gd name="T16" fmla="*/ 0 w 21418"/>
                  <a:gd name="T17" fmla="*/ 15383 h 21600"/>
                  <a:gd name="T18" fmla="*/ 8531 w 21418"/>
                  <a:gd name="T19" fmla="*/ 21600 h 21600"/>
                  <a:gd name="T20" fmla="*/ 21418 w 21418"/>
                  <a:gd name="T21" fmla="*/ 19456 h 21600"/>
                  <a:gd name="T22" fmla="*/ 17970 w 21418"/>
                  <a:gd name="T23" fmla="*/ 18786 h 21600"/>
                  <a:gd name="T24" fmla="*/ 17970 w 21418"/>
                  <a:gd name="T25" fmla="*/ 18786 h 21600"/>
                  <a:gd name="T26" fmla="*/ 0 w 21418"/>
                  <a:gd name="T27" fmla="*/ 0 h 21600"/>
                  <a:gd name="T28" fmla="*/ 21418 w 21418"/>
                  <a:gd name="T2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T26" t="T27" r="T28" b="T29"/>
                <a:pathLst>
                  <a:path w="21418" h="21600">
                    <a:moveTo>
                      <a:pt x="17970" y="18786"/>
                    </a:moveTo>
                    <a:cubicBezTo>
                      <a:pt x="21600" y="12167"/>
                      <a:pt x="18333" y="4717"/>
                      <a:pt x="9076" y="0"/>
                    </a:cubicBezTo>
                    <a:cubicBezTo>
                      <a:pt x="9076" y="0"/>
                      <a:pt x="9076" y="0"/>
                      <a:pt x="9076" y="0"/>
                    </a:cubicBezTo>
                    <a:cubicBezTo>
                      <a:pt x="8667" y="5279"/>
                      <a:pt x="8667" y="5279"/>
                      <a:pt x="8667" y="5279"/>
                    </a:cubicBezTo>
                    <a:cubicBezTo>
                      <a:pt x="454" y="7129"/>
                      <a:pt x="454" y="7129"/>
                      <a:pt x="454" y="7129"/>
                    </a:cubicBezTo>
                    <a:cubicBezTo>
                      <a:pt x="454" y="7129"/>
                      <a:pt x="454" y="7129"/>
                      <a:pt x="454" y="7129"/>
                    </a:cubicBezTo>
                    <a:cubicBezTo>
                      <a:pt x="4402" y="9540"/>
                      <a:pt x="5672" y="13024"/>
                      <a:pt x="3993" y="16133"/>
                    </a:cubicBezTo>
                    <a:cubicBezTo>
                      <a:pt x="3948" y="16133"/>
                      <a:pt x="3948" y="16133"/>
                      <a:pt x="3948" y="16133"/>
                    </a:cubicBezTo>
                    <a:cubicBezTo>
                      <a:pt x="0" y="15383"/>
                      <a:pt x="0" y="15383"/>
                      <a:pt x="0" y="15383"/>
                    </a:cubicBezTo>
                    <a:cubicBezTo>
                      <a:pt x="8531" y="21600"/>
                      <a:pt x="8531" y="21600"/>
                      <a:pt x="8531" y="21600"/>
                    </a:cubicBezTo>
                    <a:cubicBezTo>
                      <a:pt x="21418" y="19456"/>
                      <a:pt x="21418" y="19456"/>
                      <a:pt x="21418" y="19456"/>
                    </a:cubicBezTo>
                    <a:cubicBezTo>
                      <a:pt x="17970" y="18786"/>
                      <a:pt x="17970" y="18786"/>
                      <a:pt x="17970" y="18786"/>
                    </a:cubicBezTo>
                    <a:close/>
                    <a:moveTo>
                      <a:pt x="17970" y="18786"/>
                    </a:moveTo>
                  </a:path>
                </a:pathLst>
              </a:custGeom>
              <a:solidFill>
                <a:srgbClr val="FFCC66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bIns="0" lIns="0" rIns="0" tIns="0"/>
              <a:p>
                <a:pPr defTabSz="609585" eaLnBrk="1" fontAlgn="auto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3200" i="0" kern="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48666" name="AutoShape 29"/>
              <p:cNvSpPr/>
              <p:nvPr/>
            </p:nvSpPr>
            <p:spPr bwMode="auto">
              <a:xfrm>
                <a:off x="1151" y="1741"/>
                <a:ext cx="1652" cy="1246"/>
              </a:xfrm>
              <a:custGeom>
                <a:avLst/>
                <a:gdLst>
                  <a:gd name="T0" fmla="*/ 4555 w 21600"/>
                  <a:gd name="T1" fmla="*/ 6632 h 21600"/>
                  <a:gd name="T2" fmla="*/ 12155 w 21600"/>
                  <a:gd name="T3" fmla="*/ 1519 h 21600"/>
                  <a:gd name="T4" fmla="*/ 12854 w 21600"/>
                  <a:gd name="T5" fmla="*/ 0 h 21600"/>
                  <a:gd name="T6" fmla="*/ 12854 w 21600"/>
                  <a:gd name="T7" fmla="*/ 0 h 21600"/>
                  <a:gd name="T8" fmla="*/ 16291 w 21600"/>
                  <a:gd name="T9" fmla="*/ 5595 h 21600"/>
                  <a:gd name="T10" fmla="*/ 21572 w 21600"/>
                  <a:gd name="T11" fmla="*/ 3594 h 21600"/>
                  <a:gd name="T12" fmla="*/ 21600 w 21600"/>
                  <a:gd name="T13" fmla="*/ 3594 h 21600"/>
                  <a:gd name="T14" fmla="*/ 19476 w 21600"/>
                  <a:gd name="T15" fmla="*/ 8596 h 21600"/>
                  <a:gd name="T16" fmla="*/ 4555 w 21600"/>
                  <a:gd name="T17" fmla="*/ 18636 h 21600"/>
                  <a:gd name="T18" fmla="*/ 4555 w 21600"/>
                  <a:gd name="T19" fmla="*/ 18673 h 21600"/>
                  <a:gd name="T20" fmla="*/ 4555 w 21600"/>
                  <a:gd name="T21" fmla="*/ 21600 h 21600"/>
                  <a:gd name="T22" fmla="*/ 0 w 21600"/>
                  <a:gd name="T23" fmla="*/ 12486 h 21600"/>
                  <a:gd name="T24" fmla="*/ 4555 w 21600"/>
                  <a:gd name="T25" fmla="*/ 3223 h 21600"/>
                  <a:gd name="T26" fmla="*/ 4555 w 21600"/>
                  <a:gd name="T27" fmla="*/ 6632 h 21600"/>
                  <a:gd name="T28" fmla="*/ 4555 w 21600"/>
                  <a:gd name="T29" fmla="*/ 6632 h 21600"/>
                  <a:gd name="T30" fmla="*/ 0 w 21600"/>
                  <a:gd name="T31" fmla="*/ 0 h 21600"/>
                  <a:gd name="T32" fmla="*/ 21600 w 21600"/>
                  <a:gd name="T3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T30" t="T31" r="T32" b="T33"/>
                <a:pathLst>
                  <a:path w="21600" h="21600">
                    <a:moveTo>
                      <a:pt x="4555" y="6632"/>
                    </a:moveTo>
                    <a:cubicBezTo>
                      <a:pt x="7461" y="6632"/>
                      <a:pt x="10311" y="4854"/>
                      <a:pt x="12155" y="1519"/>
                    </a:cubicBezTo>
                    <a:cubicBezTo>
                      <a:pt x="12407" y="1037"/>
                      <a:pt x="12658" y="519"/>
                      <a:pt x="12854" y="0"/>
                    </a:cubicBezTo>
                    <a:cubicBezTo>
                      <a:pt x="12854" y="0"/>
                      <a:pt x="12854" y="0"/>
                      <a:pt x="12854" y="0"/>
                    </a:cubicBezTo>
                    <a:cubicBezTo>
                      <a:pt x="16291" y="5595"/>
                      <a:pt x="16291" y="5595"/>
                      <a:pt x="16291" y="5595"/>
                    </a:cubicBezTo>
                    <a:cubicBezTo>
                      <a:pt x="21572" y="3594"/>
                      <a:pt x="21572" y="3594"/>
                      <a:pt x="21572" y="3594"/>
                    </a:cubicBezTo>
                    <a:cubicBezTo>
                      <a:pt x="21600" y="3594"/>
                      <a:pt x="21600" y="3594"/>
                      <a:pt x="21600" y="3594"/>
                    </a:cubicBezTo>
                    <a:cubicBezTo>
                      <a:pt x="21041" y="5335"/>
                      <a:pt x="20343" y="7002"/>
                      <a:pt x="19476" y="8596"/>
                    </a:cubicBezTo>
                    <a:cubicBezTo>
                      <a:pt x="15872" y="15153"/>
                      <a:pt x="10255" y="18636"/>
                      <a:pt x="4555" y="18636"/>
                    </a:cubicBezTo>
                    <a:cubicBezTo>
                      <a:pt x="4555" y="18673"/>
                      <a:pt x="4555" y="18673"/>
                      <a:pt x="4555" y="18673"/>
                    </a:cubicBezTo>
                    <a:cubicBezTo>
                      <a:pt x="4555" y="21600"/>
                      <a:pt x="4555" y="21600"/>
                      <a:pt x="4555" y="21600"/>
                    </a:cubicBezTo>
                    <a:cubicBezTo>
                      <a:pt x="0" y="12486"/>
                      <a:pt x="0" y="12486"/>
                      <a:pt x="0" y="12486"/>
                    </a:cubicBezTo>
                    <a:cubicBezTo>
                      <a:pt x="4555" y="3223"/>
                      <a:pt x="4555" y="3223"/>
                      <a:pt x="4555" y="3223"/>
                    </a:cubicBezTo>
                    <a:cubicBezTo>
                      <a:pt x="4555" y="6632"/>
                      <a:pt x="4555" y="6632"/>
                      <a:pt x="4555" y="6632"/>
                    </a:cubicBezTo>
                    <a:close/>
                    <a:moveTo>
                      <a:pt x="4555" y="6632"/>
                    </a:moveTo>
                  </a:path>
                </a:pathLst>
              </a:custGeom>
              <a:solidFill>
                <a:srgbClr val="CCFF66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bIns="0" lIns="0" rIns="0" tIns="0"/>
              <a:p>
                <a:pPr defTabSz="609585" eaLnBrk="1" fontAlgn="auto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3200" i="0" kern="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48667" name="AutoShape 30"/>
              <p:cNvSpPr/>
              <p:nvPr/>
            </p:nvSpPr>
            <p:spPr bwMode="auto">
              <a:xfrm>
                <a:off x="0" y="1401"/>
                <a:ext cx="1384" cy="1410"/>
              </a:xfrm>
              <a:custGeom>
                <a:avLst/>
                <a:gdLst>
                  <a:gd name="T0" fmla="*/ 21600 w 21600"/>
                  <a:gd name="T1" fmla="*/ 21600 h 21600"/>
                  <a:gd name="T2" fmla="*/ 17967 w 21600"/>
                  <a:gd name="T3" fmla="*/ 16233 h 21600"/>
                  <a:gd name="T4" fmla="*/ 21500 w 21600"/>
                  <a:gd name="T5" fmla="*/ 10898 h 21600"/>
                  <a:gd name="T6" fmla="*/ 21500 w 21600"/>
                  <a:gd name="T7" fmla="*/ 10898 h 21600"/>
                  <a:gd name="T8" fmla="*/ 16867 w 21600"/>
                  <a:gd name="T9" fmla="*/ 8967 h 21600"/>
                  <a:gd name="T10" fmla="*/ 12800 w 21600"/>
                  <a:gd name="T11" fmla="*/ 3502 h 21600"/>
                  <a:gd name="T12" fmla="*/ 12800 w 21600"/>
                  <a:gd name="T13" fmla="*/ 3502 h 21600"/>
                  <a:gd name="T14" fmla="*/ 15733 w 21600"/>
                  <a:gd name="T15" fmla="*/ 2585 h 21600"/>
                  <a:gd name="T16" fmla="*/ 6133 w 21600"/>
                  <a:gd name="T17" fmla="*/ 0 h 21600"/>
                  <a:gd name="T18" fmla="*/ 0 w 21600"/>
                  <a:gd name="T19" fmla="*/ 7560 h 21600"/>
                  <a:gd name="T20" fmla="*/ 2500 w 21600"/>
                  <a:gd name="T21" fmla="*/ 6775 h 21600"/>
                  <a:gd name="T22" fmla="*/ 2533 w 21600"/>
                  <a:gd name="T23" fmla="*/ 6775 h 21600"/>
                  <a:gd name="T24" fmla="*/ 10500 w 21600"/>
                  <a:gd name="T25" fmla="*/ 17542 h 21600"/>
                  <a:gd name="T26" fmla="*/ 21600 w 21600"/>
                  <a:gd name="T27" fmla="*/ 21600 h 21600"/>
                  <a:gd name="T28" fmla="*/ 21600 w 21600"/>
                  <a:gd name="T29" fmla="*/ 21600 h 21600"/>
                  <a:gd name="T30" fmla="*/ 0 w 21600"/>
                  <a:gd name="T31" fmla="*/ 0 h 21600"/>
                  <a:gd name="T32" fmla="*/ 21600 w 21600"/>
                  <a:gd name="T3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T30" t="T31" r="T32" b="T33"/>
                <a:pathLst>
                  <a:path w="21600" h="21600">
                    <a:moveTo>
                      <a:pt x="21600" y="21600"/>
                    </a:moveTo>
                    <a:cubicBezTo>
                      <a:pt x="17967" y="16233"/>
                      <a:pt x="17967" y="16233"/>
                      <a:pt x="17967" y="16233"/>
                    </a:cubicBezTo>
                    <a:cubicBezTo>
                      <a:pt x="21500" y="10898"/>
                      <a:pt x="21500" y="10898"/>
                      <a:pt x="21500" y="10898"/>
                    </a:cubicBezTo>
                    <a:cubicBezTo>
                      <a:pt x="21500" y="10898"/>
                      <a:pt x="21500" y="10898"/>
                      <a:pt x="21500" y="10898"/>
                    </a:cubicBezTo>
                    <a:cubicBezTo>
                      <a:pt x="19867" y="10636"/>
                      <a:pt x="18267" y="9982"/>
                      <a:pt x="16867" y="8967"/>
                    </a:cubicBezTo>
                    <a:cubicBezTo>
                      <a:pt x="14867" y="7560"/>
                      <a:pt x="13500" y="5629"/>
                      <a:pt x="12800" y="3502"/>
                    </a:cubicBezTo>
                    <a:cubicBezTo>
                      <a:pt x="12800" y="3502"/>
                      <a:pt x="12800" y="3502"/>
                      <a:pt x="12800" y="3502"/>
                    </a:cubicBezTo>
                    <a:cubicBezTo>
                      <a:pt x="15733" y="2585"/>
                      <a:pt x="15733" y="2585"/>
                      <a:pt x="15733" y="2585"/>
                    </a:cubicBezTo>
                    <a:cubicBezTo>
                      <a:pt x="6133" y="0"/>
                      <a:pt x="6133" y="0"/>
                      <a:pt x="6133" y="0"/>
                    </a:cubicBezTo>
                    <a:cubicBezTo>
                      <a:pt x="0" y="7560"/>
                      <a:pt x="0" y="7560"/>
                      <a:pt x="0" y="7560"/>
                    </a:cubicBezTo>
                    <a:cubicBezTo>
                      <a:pt x="2500" y="6775"/>
                      <a:pt x="2500" y="6775"/>
                      <a:pt x="2500" y="6775"/>
                    </a:cubicBezTo>
                    <a:cubicBezTo>
                      <a:pt x="2533" y="6775"/>
                      <a:pt x="2533" y="6775"/>
                      <a:pt x="2533" y="6775"/>
                    </a:cubicBezTo>
                    <a:cubicBezTo>
                      <a:pt x="3900" y="10964"/>
                      <a:pt x="6600" y="14760"/>
                      <a:pt x="10500" y="17542"/>
                    </a:cubicBezTo>
                    <a:cubicBezTo>
                      <a:pt x="13867" y="19964"/>
                      <a:pt x="17733" y="21305"/>
                      <a:pt x="21600" y="21600"/>
                    </a:cubicBezTo>
                    <a:close/>
                    <a:moveTo>
                      <a:pt x="21600" y="21600"/>
                    </a:moveTo>
                  </a:path>
                </a:pathLst>
              </a:custGeom>
              <a:solidFill>
                <a:srgbClr val="66CCFF"/>
              </a:solidFill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bIns="0" lIns="0" rIns="0" tIns="0"/>
              <a:p>
                <a:pPr defTabSz="609585" eaLnBrk="1" fontAlgn="auto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altLang="en-US" baseline="0" b="0" cap="none" sz="3200" i="0" kern="0" kumimoji="0" lang="zh-CN" noProof="0" normalizeH="0" spc="0" strike="noStrike" u="none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pic>
          <p:nvPicPr>
            <p:cNvPr id="2097158" name="Picture 31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1" cstate="print"/>
            <a:srcRect/>
            <a:stretch>
              <a:fillRect/>
            </a:stretch>
          </p:blipFill>
          <p:spPr bwMode="auto">
            <a:xfrm>
              <a:off x="1927" y="403"/>
              <a:ext cx="307" cy="335"/>
            </a:xfrm>
            <a:prstGeom prst="rect"/>
            <a:noFill/>
            <a:ln>
              <a:noFill/>
            </a:ln>
          </p:spPr>
        </p:pic>
        <p:pic>
          <p:nvPicPr>
            <p:cNvPr id="2097159" name="Picture 32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2" cstate="print"/>
            <a:srcRect/>
            <a:stretch>
              <a:fillRect/>
            </a:stretch>
          </p:blipFill>
          <p:spPr bwMode="auto">
            <a:xfrm>
              <a:off x="2108" y="337"/>
              <a:ext cx="318" cy="317"/>
            </a:xfrm>
            <a:prstGeom prst="rect"/>
            <a:noFill/>
            <a:ln>
              <a:noFill/>
            </a:ln>
          </p:spPr>
        </p:pic>
        <p:pic>
          <p:nvPicPr>
            <p:cNvPr id="2097160" name="Picture 33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3"/>
            <a:srcRect/>
            <a:stretch>
              <a:fillRect/>
            </a:stretch>
          </p:blipFill>
          <p:spPr bwMode="auto">
            <a:xfrm>
              <a:off x="1686" y="2162"/>
              <a:ext cx="581" cy="727"/>
            </a:xfrm>
            <a:prstGeom prst="rect"/>
            <a:noFill/>
            <a:ln>
              <a:noFill/>
            </a:ln>
          </p:spPr>
        </p:pic>
        <p:pic>
          <p:nvPicPr>
            <p:cNvPr id="2097161" name="Picture 34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4"/>
            <a:srcRect/>
            <a:stretch>
              <a:fillRect/>
            </a:stretch>
          </p:blipFill>
          <p:spPr bwMode="auto">
            <a:xfrm>
              <a:off x="473" y="1652"/>
              <a:ext cx="676" cy="750"/>
            </a:xfrm>
            <a:prstGeom prst="rect"/>
            <a:noFill/>
            <a:ln>
              <a:noFill/>
            </a:ln>
          </p:spPr>
        </p:pic>
        <p:pic>
          <p:nvPicPr>
            <p:cNvPr id="2097162" name="Picture 35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5" cstate="print"/>
            <a:srcRect/>
            <a:stretch>
              <a:fillRect/>
            </a:stretch>
          </p:blipFill>
          <p:spPr bwMode="auto">
            <a:xfrm>
              <a:off x="2129" y="1099"/>
              <a:ext cx="671" cy="642"/>
            </a:xfrm>
            <a:prstGeom prst="rect"/>
            <a:noFill/>
            <a:ln>
              <a:noFill/>
            </a:ln>
          </p:spPr>
        </p:pic>
        <p:pic>
          <p:nvPicPr>
            <p:cNvPr id="2097163" name="Picture 36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6"/>
            <a:srcRect/>
            <a:stretch>
              <a:fillRect/>
            </a:stretch>
          </p:blipFill>
          <p:spPr bwMode="auto">
            <a:xfrm>
              <a:off x="320" y="650"/>
              <a:ext cx="605" cy="543"/>
            </a:xfrm>
            <a:prstGeom prst="rect"/>
            <a:noFill/>
            <a:ln>
              <a:noFill/>
            </a:ln>
          </p:spPr>
        </p:pic>
        <p:pic>
          <p:nvPicPr>
            <p:cNvPr id="2097164" name="Picture 37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7" cstate="print"/>
            <a:srcRect/>
            <a:stretch>
              <a:fillRect/>
            </a:stretch>
          </p:blipFill>
          <p:spPr bwMode="auto">
            <a:xfrm>
              <a:off x="29" y="948"/>
              <a:ext cx="423" cy="333"/>
            </a:xfrm>
            <a:prstGeom prst="rect"/>
            <a:noFill/>
            <a:ln>
              <a:noFill/>
            </a:ln>
          </p:spPr>
        </p:pic>
        <p:pic>
          <p:nvPicPr>
            <p:cNvPr id="2097165" name="Picture 38"/>
            <p:cNvPicPr>
              <a:picLocks noChangeArrowheads="1"/>
            </p:cNvPicPr>
            <p:nvPr/>
          </p:nvPicPr>
          <p:blipFill>
            <a:blip xmlns:r="http://schemas.openxmlformats.org/officeDocument/2006/relationships" r:embed="rId8" cstate="print"/>
            <a:srcRect/>
            <a:stretch>
              <a:fillRect/>
            </a:stretch>
          </p:blipFill>
          <p:spPr bwMode="auto">
            <a:xfrm>
              <a:off x="1285" y="0"/>
              <a:ext cx="615" cy="552"/>
            </a:xfrm>
            <a:prstGeom prst="rect"/>
            <a:noFill/>
            <a:ln>
              <a:noFill/>
            </a:ln>
          </p:spPr>
        </p:pic>
        <p:sp>
          <p:nvSpPr>
            <p:cNvPr id="1048668" name="Oval 39"/>
            <p:cNvSpPr/>
            <p:nvPr/>
          </p:nvSpPr>
          <p:spPr bwMode="auto">
            <a:xfrm>
              <a:off x="1998" y="79"/>
              <a:ext cx="206" cy="208"/>
            </a:xfrm>
            <a:prstGeom prst="ellipse"/>
            <a:solidFill>
              <a:srgbClr val="FFFFFF"/>
            </a:solidFill>
            <a:ln w="19050">
              <a:solidFill>
                <a:srgbClr val="B2B2CA"/>
              </a:solidFill>
              <a:round/>
              <a:headEnd/>
              <a:tailEnd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69" name="Rectangle 40"/>
            <p:cNvSpPr/>
            <p:nvPr/>
          </p:nvSpPr>
          <p:spPr bwMode="auto">
            <a:xfrm>
              <a:off x="2029" y="119"/>
              <a:ext cx="144" cy="128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777" i="0" kern="0" kumimoji="0" lang="en-US" noProof="0" normalizeH="0" spc="0" strike="noStrike" u="none">
                  <a:ln>
                    <a:noFill/>
                  </a:ln>
                  <a:solidFill>
                    <a:srgbClr val="A4A4C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48670" name="Oval 41"/>
            <p:cNvSpPr/>
            <p:nvPr/>
          </p:nvSpPr>
          <p:spPr bwMode="auto">
            <a:xfrm>
              <a:off x="2596" y="713"/>
              <a:ext cx="206" cy="208"/>
            </a:xfrm>
            <a:prstGeom prst="ellipse"/>
            <a:solidFill>
              <a:srgbClr val="FFFFFF"/>
            </a:solidFill>
            <a:ln w="19050">
              <a:solidFill>
                <a:srgbClr val="B2B2CA"/>
              </a:solidFill>
              <a:round/>
              <a:headEnd/>
              <a:tailEnd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71" name="Rectangle 42"/>
            <p:cNvSpPr/>
            <p:nvPr/>
          </p:nvSpPr>
          <p:spPr bwMode="auto">
            <a:xfrm>
              <a:off x="2627" y="753"/>
              <a:ext cx="144" cy="128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777" i="0" kern="0" kumimoji="0" lang="en-US" noProof="0" normalizeH="0" spc="0" strike="noStrike" u="none">
                  <a:ln>
                    <a:noFill/>
                  </a:ln>
                  <a:solidFill>
                    <a:srgbClr val="A4A4C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48672" name="Oval 43"/>
            <p:cNvSpPr/>
            <p:nvPr/>
          </p:nvSpPr>
          <p:spPr bwMode="auto">
            <a:xfrm>
              <a:off x="2483" y="2256"/>
              <a:ext cx="206" cy="208"/>
            </a:xfrm>
            <a:prstGeom prst="ellipse"/>
            <a:solidFill>
              <a:srgbClr val="FFFFFF"/>
            </a:solidFill>
            <a:ln w="19050">
              <a:solidFill>
                <a:srgbClr val="B2B2CA"/>
              </a:solidFill>
              <a:round/>
              <a:headEnd/>
              <a:tailEnd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73" name="Rectangle 44"/>
            <p:cNvSpPr/>
            <p:nvPr/>
          </p:nvSpPr>
          <p:spPr bwMode="auto">
            <a:xfrm>
              <a:off x="2514" y="2296"/>
              <a:ext cx="144" cy="128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777" i="0" kern="0" kumimoji="0" lang="en-US" noProof="0" normalizeH="0" spc="0" strike="noStrike" u="none">
                  <a:ln>
                    <a:noFill/>
                  </a:ln>
                  <a:solidFill>
                    <a:srgbClr val="A4A4C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48674" name="Oval 45"/>
            <p:cNvSpPr/>
            <p:nvPr/>
          </p:nvSpPr>
          <p:spPr bwMode="auto">
            <a:xfrm>
              <a:off x="715" y="2588"/>
              <a:ext cx="206" cy="208"/>
            </a:xfrm>
            <a:prstGeom prst="ellipse"/>
            <a:solidFill>
              <a:srgbClr val="FFFFFF"/>
            </a:solidFill>
            <a:ln w="19050">
              <a:solidFill>
                <a:srgbClr val="B2B2CA"/>
              </a:solidFill>
              <a:round/>
              <a:headEnd/>
              <a:tailEnd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75" name="Rectangle 46"/>
            <p:cNvSpPr/>
            <p:nvPr/>
          </p:nvSpPr>
          <p:spPr bwMode="auto">
            <a:xfrm>
              <a:off x="746" y="2628"/>
              <a:ext cx="144" cy="128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777" i="0" kern="0" kumimoji="0" lang="en-US" noProof="0" normalizeH="0" spc="0" strike="noStrike" u="none">
                  <a:ln>
                    <a:noFill/>
                  </a:ln>
                  <a:solidFill>
                    <a:srgbClr val="A4A4C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48676" name="Oval 47"/>
            <p:cNvSpPr/>
            <p:nvPr/>
          </p:nvSpPr>
          <p:spPr bwMode="auto">
            <a:xfrm>
              <a:off x="0" y="1406"/>
              <a:ext cx="206" cy="208"/>
            </a:xfrm>
            <a:prstGeom prst="ellipse"/>
            <a:solidFill>
              <a:srgbClr val="FFFFFF"/>
            </a:solidFill>
            <a:ln w="19050">
              <a:solidFill>
                <a:srgbClr val="B2B2CA"/>
              </a:solidFill>
              <a:round/>
              <a:headEnd/>
              <a:tailEnd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77" name="Rectangle 48"/>
            <p:cNvSpPr/>
            <p:nvPr/>
          </p:nvSpPr>
          <p:spPr bwMode="auto">
            <a:xfrm>
              <a:off x="31" y="1446"/>
              <a:ext cx="144" cy="128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777" i="0" kern="0" kumimoji="0" lang="en-US" noProof="0" normalizeH="0" spc="0" strike="noStrike" u="none">
                  <a:ln>
                    <a:noFill/>
                  </a:ln>
                  <a:solidFill>
                    <a:srgbClr val="A4A4C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69" name="Group 9"/>
          <p:cNvGrpSpPr/>
          <p:nvPr/>
        </p:nvGrpSpPr>
        <p:grpSpPr bwMode="auto">
          <a:xfrm>
            <a:off x="6903579" y="506934"/>
            <a:ext cx="346731" cy="350761"/>
            <a:chOff x="0" y="0"/>
            <a:chExt cx="172" cy="174"/>
          </a:xfrm>
        </p:grpSpPr>
        <p:sp>
          <p:nvSpPr>
            <p:cNvPr id="1048678" name="Oval 10"/>
            <p:cNvSpPr/>
            <p:nvPr/>
          </p:nvSpPr>
          <p:spPr bwMode="auto">
            <a:xfrm>
              <a:off x="0" y="0"/>
              <a:ext cx="172" cy="174"/>
            </a:xfrm>
            <a:prstGeom prst="ellipse"/>
            <a:solidFill>
              <a:srgbClr val="FF6666"/>
            </a:solidFill>
            <a:ln>
              <a:noFill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79" name="Rectangle 11"/>
            <p:cNvSpPr/>
            <p:nvPr/>
          </p:nvSpPr>
          <p:spPr bwMode="auto">
            <a:xfrm>
              <a:off x="26" y="31"/>
              <a:ext cx="120" cy="112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dirty="0" sz="1524" i="0" kern="0" kumimoji="0" lang="en-US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0" name="Group 12"/>
          <p:cNvGrpSpPr/>
          <p:nvPr/>
        </p:nvGrpSpPr>
        <p:grpSpPr bwMode="auto">
          <a:xfrm>
            <a:off x="6903579" y="1699388"/>
            <a:ext cx="346731" cy="350761"/>
            <a:chOff x="0" y="0"/>
            <a:chExt cx="172" cy="174"/>
          </a:xfrm>
        </p:grpSpPr>
        <p:sp>
          <p:nvSpPr>
            <p:cNvPr id="1048680" name="Oval 13"/>
            <p:cNvSpPr/>
            <p:nvPr/>
          </p:nvSpPr>
          <p:spPr bwMode="auto">
            <a:xfrm>
              <a:off x="0" y="0"/>
              <a:ext cx="172" cy="174"/>
            </a:xfrm>
            <a:prstGeom prst="ellipse"/>
            <a:solidFill>
              <a:srgbClr val="FFCC66"/>
            </a:solidFill>
            <a:ln>
              <a:noFill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81" name="Rectangle 14"/>
            <p:cNvSpPr/>
            <p:nvPr/>
          </p:nvSpPr>
          <p:spPr bwMode="auto">
            <a:xfrm>
              <a:off x="26" y="31"/>
              <a:ext cx="120" cy="112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524" i="0" kern="0" kumimoji="0" lang="en-US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1" name="Group 15"/>
          <p:cNvGrpSpPr/>
          <p:nvPr/>
        </p:nvGrpSpPr>
        <p:grpSpPr bwMode="auto">
          <a:xfrm>
            <a:off x="6903579" y="2891840"/>
            <a:ext cx="346731" cy="350761"/>
            <a:chOff x="0" y="0"/>
            <a:chExt cx="172" cy="174"/>
          </a:xfrm>
        </p:grpSpPr>
        <p:sp>
          <p:nvSpPr>
            <p:cNvPr id="1048682" name="Oval 16"/>
            <p:cNvSpPr/>
            <p:nvPr/>
          </p:nvSpPr>
          <p:spPr bwMode="auto">
            <a:xfrm>
              <a:off x="0" y="0"/>
              <a:ext cx="172" cy="174"/>
            </a:xfrm>
            <a:prstGeom prst="ellipse"/>
            <a:solidFill>
              <a:srgbClr val="CCFF66"/>
            </a:solidFill>
            <a:ln>
              <a:noFill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83" name="Rectangle 17"/>
            <p:cNvSpPr/>
            <p:nvPr/>
          </p:nvSpPr>
          <p:spPr bwMode="auto">
            <a:xfrm>
              <a:off x="26" y="31"/>
              <a:ext cx="120" cy="112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524" i="0" kern="0" kumimoji="0" lang="en-US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72" name="Group 18"/>
          <p:cNvGrpSpPr/>
          <p:nvPr/>
        </p:nvGrpSpPr>
        <p:grpSpPr bwMode="auto">
          <a:xfrm>
            <a:off x="6903579" y="4084292"/>
            <a:ext cx="346731" cy="350761"/>
            <a:chOff x="0" y="0"/>
            <a:chExt cx="172" cy="174"/>
          </a:xfrm>
        </p:grpSpPr>
        <p:sp>
          <p:nvSpPr>
            <p:cNvPr id="1048684" name="Oval 19"/>
            <p:cNvSpPr/>
            <p:nvPr/>
          </p:nvSpPr>
          <p:spPr bwMode="auto">
            <a:xfrm>
              <a:off x="0" y="0"/>
              <a:ext cx="172" cy="174"/>
            </a:xfrm>
            <a:prstGeom prst="ellipse"/>
            <a:solidFill>
              <a:srgbClr val="66CCFF"/>
            </a:solidFill>
            <a:ln>
              <a:noFill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85" name="Rectangle 20"/>
            <p:cNvSpPr/>
            <p:nvPr/>
          </p:nvSpPr>
          <p:spPr bwMode="auto">
            <a:xfrm>
              <a:off x="26" y="31"/>
              <a:ext cx="120" cy="112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524" i="0" kern="0" kumimoji="0" lang="en-US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73" name="Group 21"/>
          <p:cNvGrpSpPr/>
          <p:nvPr/>
        </p:nvGrpSpPr>
        <p:grpSpPr bwMode="auto">
          <a:xfrm>
            <a:off x="6903579" y="5276742"/>
            <a:ext cx="346731" cy="350761"/>
            <a:chOff x="0" y="0"/>
            <a:chExt cx="172" cy="174"/>
          </a:xfrm>
        </p:grpSpPr>
        <p:sp>
          <p:nvSpPr>
            <p:cNvPr id="1048686" name="Oval 22"/>
            <p:cNvSpPr/>
            <p:nvPr/>
          </p:nvSpPr>
          <p:spPr bwMode="auto">
            <a:xfrm>
              <a:off x="0" y="0"/>
              <a:ext cx="172" cy="174"/>
            </a:xfrm>
            <a:prstGeom prst="ellipse"/>
            <a:solidFill>
              <a:srgbClr val="CC66FF"/>
            </a:solidFill>
            <a:ln>
              <a:noFill/>
            </a:ln>
          </p:spPr>
          <p:txBody>
            <a:bodyPr bIns="0" lIns="0" rIns="0" t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609585" eaLnBrk="0" fontAlgn="auto" hangingPunct="0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altLang="zh-CN" baseline="0" b="0" cap="none" sz="3048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48687" name="Rectangle 23"/>
            <p:cNvSpPr/>
            <p:nvPr/>
          </p:nvSpPr>
          <p:spPr bwMode="auto">
            <a:xfrm>
              <a:off x="26" y="31"/>
              <a:ext cx="120" cy="112"/>
            </a:xfrm>
            <a:prstGeom prst="rect"/>
            <a:noFill/>
            <a:ln>
              <a:noFill/>
            </a:ln>
          </p:spPr>
          <p:txBody>
            <a:bodyPr anchor="ctr" bIns="0" lIns="0" rIns="39643" tIns="0"/>
            <a:lstStyle>
              <a:lvl1pPr eaLnBrk="0" hangingPunct="0" marL="30163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eaLnBrk="0" hangingPunct="0" indent="-285750" marL="7429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 indent="-228600" marL="1143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 indent="-228600" marL="1600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 indent="-228600" marL="2057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609585" eaLnBrk="0" fontAlgn="auto" hangingPunct="0" indent="0" latinLnBrk="0" lvl="0" marL="30163" marR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altLang="zh-CN" baseline="0" b="1" cap="none" sz="1524" i="0" kern="0" kumimoji="0" lang="en-US" noProof="0" normalizeH="0" spc="0" strike="noStrike" u="none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1048688" name="文本框 88"/>
          <p:cNvSpPr txBox="1"/>
          <p:nvPr/>
        </p:nvSpPr>
        <p:spPr>
          <a:xfrm>
            <a:off x="7328425" y="403458"/>
            <a:ext cx="3659363" cy="842475"/>
          </a:xfrm>
          <a:prstGeom prst="rect"/>
          <a:noFill/>
        </p:spPr>
        <p:txBody>
          <a:bodyPr rtlCol="0" wrap="square">
            <a:spAutoFit/>
          </a:bodyPr>
          <a:p>
            <a:pPr defTabSz="609585">
              <a:lnSpc>
                <a:spcPct val="120000"/>
              </a:lnSpc>
              <a:spcBef>
                <a:spcPct val="0"/>
              </a:spcBef>
            </a:pPr>
            <a:r>
              <a:rPr altLang="en-US" dirty="0" sz="2285" lang="zh-CN">
                <a:solidFill>
                  <a:schemeClr val="bg1"/>
                </a:solidFill>
                <a:latin typeface="Calibri" panose="020F0502020204030204"/>
              </a:rPr>
              <a:t>数据识别：</a:t>
            </a:r>
            <a:r>
              <a:rPr altLang="en-US" dirty="0" sz="1777" lang="zh-CN">
                <a:solidFill>
                  <a:schemeClr val="bg1"/>
                </a:solidFill>
                <a:latin typeface="Calibri" panose="020F0502020204030204"/>
              </a:rPr>
              <a:t>发现敏感数据，进行分级分类；</a:t>
            </a:r>
          </a:p>
        </p:txBody>
      </p:sp>
      <p:sp>
        <p:nvSpPr>
          <p:cNvPr id="1048689" name="文本框 89"/>
          <p:cNvSpPr txBox="1"/>
          <p:nvPr/>
        </p:nvSpPr>
        <p:spPr>
          <a:xfrm>
            <a:off x="7302721" y="1564886"/>
            <a:ext cx="3659363" cy="842475"/>
          </a:xfrm>
          <a:prstGeom prst="rect"/>
          <a:noFill/>
        </p:spPr>
        <p:txBody>
          <a:bodyPr rtlCol="0" wrap="square">
            <a:spAutoFit/>
          </a:bodyPr>
          <a:p>
            <a:pPr defTabSz="609585">
              <a:lnSpc>
                <a:spcPct val="120000"/>
              </a:lnSpc>
              <a:spcBef>
                <a:spcPct val="0"/>
              </a:spcBef>
            </a:pPr>
            <a:r>
              <a:rPr altLang="en-US" dirty="0" sz="2285" lang="zh-CN">
                <a:solidFill>
                  <a:schemeClr val="bg1"/>
                </a:solidFill>
                <a:latin typeface="Calibri" panose="020F0502020204030204"/>
              </a:rPr>
              <a:t>风险评估：</a:t>
            </a:r>
            <a:r>
              <a:rPr altLang="en-US" dirty="0" sz="1777" lang="zh-CN">
                <a:solidFill>
                  <a:schemeClr val="bg1"/>
                </a:solidFill>
                <a:latin typeface="Calibri" panose="020F0502020204030204"/>
              </a:rPr>
              <a:t>对数据、数据环境进行风险评估；</a:t>
            </a:r>
          </a:p>
        </p:txBody>
      </p:sp>
      <p:sp>
        <p:nvSpPr>
          <p:cNvPr id="1048690" name="文本框 90"/>
          <p:cNvSpPr txBox="1"/>
          <p:nvPr/>
        </p:nvSpPr>
        <p:spPr>
          <a:xfrm>
            <a:off x="7328425" y="2808781"/>
            <a:ext cx="3659363" cy="842475"/>
          </a:xfrm>
          <a:prstGeom prst="rect"/>
          <a:noFill/>
        </p:spPr>
        <p:txBody>
          <a:bodyPr rtlCol="0" wrap="square">
            <a:spAutoFit/>
          </a:bodyPr>
          <a:p>
            <a:pPr defTabSz="609585">
              <a:lnSpc>
                <a:spcPct val="120000"/>
              </a:lnSpc>
              <a:spcBef>
                <a:spcPct val="0"/>
              </a:spcBef>
            </a:pPr>
            <a:r>
              <a:rPr altLang="en-US" dirty="0" sz="2285" lang="zh-CN">
                <a:solidFill>
                  <a:schemeClr val="bg1"/>
                </a:solidFill>
                <a:latin typeface="Calibri" panose="020F0502020204030204"/>
              </a:rPr>
              <a:t>制定安全策略：</a:t>
            </a:r>
            <a:r>
              <a:rPr altLang="en-US" dirty="0" sz="1777" lang="zh-CN">
                <a:solidFill>
                  <a:schemeClr val="bg1"/>
                </a:solidFill>
                <a:latin typeface="Calibri" panose="020F0502020204030204"/>
              </a:rPr>
              <a:t>针对不同级别、类别的数据制定策略；</a:t>
            </a:r>
          </a:p>
        </p:txBody>
      </p:sp>
      <p:sp>
        <p:nvSpPr>
          <p:cNvPr id="1048691" name="文本框 91"/>
          <p:cNvSpPr txBox="1"/>
          <p:nvPr/>
        </p:nvSpPr>
        <p:spPr>
          <a:xfrm>
            <a:off x="7328425" y="3970210"/>
            <a:ext cx="3659363" cy="842475"/>
          </a:xfrm>
          <a:prstGeom prst="rect"/>
          <a:noFill/>
        </p:spPr>
        <p:txBody>
          <a:bodyPr rtlCol="0" wrap="square">
            <a:spAutoFit/>
          </a:bodyPr>
          <a:p>
            <a:pPr defTabSz="609585">
              <a:lnSpc>
                <a:spcPct val="120000"/>
              </a:lnSpc>
              <a:spcBef>
                <a:spcPct val="0"/>
              </a:spcBef>
            </a:pPr>
            <a:r>
              <a:rPr altLang="en-US" dirty="0" sz="2285" lang="zh-CN">
                <a:solidFill>
                  <a:schemeClr val="bg1"/>
                </a:solidFill>
                <a:latin typeface="Calibri" panose="020F0502020204030204"/>
              </a:rPr>
              <a:t>实施控制：</a:t>
            </a:r>
            <a:r>
              <a:rPr altLang="en-US" dirty="0" sz="1777" lang="zh-CN">
                <a:solidFill>
                  <a:schemeClr val="bg1"/>
                </a:solidFill>
                <a:latin typeface="Calibri" panose="020F0502020204030204"/>
              </a:rPr>
              <a:t>通过技术、管理措施进行控制；</a:t>
            </a:r>
          </a:p>
        </p:txBody>
      </p:sp>
      <p:sp>
        <p:nvSpPr>
          <p:cNvPr id="1048692" name="文本框 92"/>
          <p:cNvSpPr txBox="1"/>
          <p:nvPr/>
        </p:nvSpPr>
        <p:spPr>
          <a:xfrm>
            <a:off x="7302721" y="5214105"/>
            <a:ext cx="3659363" cy="842475"/>
          </a:xfrm>
          <a:prstGeom prst="rect"/>
          <a:noFill/>
        </p:spPr>
        <p:txBody>
          <a:bodyPr rtlCol="0" wrap="square">
            <a:spAutoFit/>
          </a:bodyPr>
          <a:p>
            <a:pPr defTabSz="609585">
              <a:lnSpc>
                <a:spcPct val="120000"/>
              </a:lnSpc>
              <a:spcBef>
                <a:spcPct val="0"/>
              </a:spcBef>
            </a:pPr>
            <a:r>
              <a:rPr altLang="en-US" dirty="0" sz="2285" lang="zh-CN">
                <a:solidFill>
                  <a:schemeClr val="bg1"/>
                </a:solidFill>
                <a:latin typeface="Calibri" panose="020F0502020204030204"/>
              </a:rPr>
              <a:t>监控审计：</a:t>
            </a:r>
            <a:r>
              <a:rPr altLang="en-US" dirty="0" sz="1777" lang="zh-CN">
                <a:solidFill>
                  <a:schemeClr val="bg1"/>
                </a:solidFill>
                <a:latin typeface="Calibri" panose="020F0502020204030204"/>
              </a:rPr>
              <a:t>通过监控、报警事件管理确保策略的执行</a:t>
            </a:r>
            <a:endParaRPr altLang="en-US" dirty="0" sz="1397" lang="zh-CN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048693" name="矩形 94"/>
          <p:cNvSpPr/>
          <p:nvPr/>
        </p:nvSpPr>
        <p:spPr>
          <a:xfrm>
            <a:off x="449352" y="203272"/>
            <a:ext cx="4102972" cy="523220"/>
          </a:xfrm>
          <a:prstGeom prst="rect"/>
        </p:spPr>
        <p:txBody>
          <a:bodyPr wrap="squar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800" i="0" kern="0" kumimoji="0" lang="zh-CN" noProof="0" normalizeH="0" spc="0" strike="noStrike" u="none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数据安全治理基本过程</a:t>
            </a:r>
            <a:endParaRPr altLang="en-US" baseline="0" b="0" cap="none" dirty="0" sz="1800" i="0" kern="0" kumimoji="0" lang="zh-CN" noProof="0" normalizeH="0" spc="0" strike="noStrike" u="none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10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1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0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Macintosh PowerPoint</Application>
  <ScaleCrop>0</ScaleCrop>
  <Company>Comlan</Company>
  <LinksUpToDate>0</LinksUpToDate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熊晓帅(Xiong Xiaoshuai 昆仑联通)</dc:creator>
  <cp:lastModifiedBy>guorui</cp:lastModifiedBy>
  <dcterms:created xsi:type="dcterms:W3CDTF">2018-12-17T16:12:26Z</dcterms:created>
  <dcterms:modified xsi:type="dcterms:W3CDTF">2022-08-05T13:59:38Z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4bdafea53d40413ca43baa74a7026946</vt:lpwstr>
  </property>
</Properties>
</file>