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3382963" cy="23780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405"/>
  </p:normalViewPr>
  <p:slideViewPr>
    <p:cSldViewPr snapToGrid="0">
      <p:cViewPr>
        <p:scale>
          <a:sx n="253" d="100"/>
          <a:sy n="253" d="100"/>
        </p:scale>
        <p:origin x="5328" y="3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3722" y="389190"/>
            <a:ext cx="2875519" cy="827922"/>
          </a:xfrm>
        </p:spPr>
        <p:txBody>
          <a:bodyPr anchor="b"/>
          <a:lstStyle>
            <a:lvl1pPr algn="ctr"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2871" y="1249040"/>
            <a:ext cx="2537222" cy="574151"/>
          </a:xfrm>
        </p:spPr>
        <p:txBody>
          <a:bodyPr/>
          <a:lstStyle>
            <a:lvl1pPr marL="0" indent="0" algn="ctr">
              <a:buNone/>
              <a:defRPr sz="832"/>
            </a:lvl1pPr>
            <a:lvl2pPr marL="158557" indent="0" algn="ctr">
              <a:buNone/>
              <a:defRPr sz="694"/>
            </a:lvl2pPr>
            <a:lvl3pPr marL="317114" indent="0" algn="ctr">
              <a:buNone/>
              <a:defRPr sz="624"/>
            </a:lvl3pPr>
            <a:lvl4pPr marL="475671" indent="0" algn="ctr">
              <a:buNone/>
              <a:defRPr sz="555"/>
            </a:lvl4pPr>
            <a:lvl5pPr marL="634228" indent="0" algn="ctr">
              <a:buNone/>
              <a:defRPr sz="555"/>
            </a:lvl5pPr>
            <a:lvl6pPr marL="792785" indent="0" algn="ctr">
              <a:buNone/>
              <a:defRPr sz="555"/>
            </a:lvl6pPr>
            <a:lvl7pPr marL="951342" indent="0" algn="ctr">
              <a:buNone/>
              <a:defRPr sz="555"/>
            </a:lvl7pPr>
            <a:lvl8pPr marL="1109899" indent="0" algn="ctr">
              <a:buNone/>
              <a:defRPr sz="555"/>
            </a:lvl8pPr>
            <a:lvl9pPr marL="1268456" indent="0" algn="ctr">
              <a:buNone/>
              <a:defRPr sz="55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7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4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20933" y="126610"/>
            <a:ext cx="729451" cy="20153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2579" y="126610"/>
            <a:ext cx="2146067" cy="20153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1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6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817" y="592868"/>
            <a:ext cx="2917806" cy="989213"/>
          </a:xfrm>
        </p:spPr>
        <p:txBody>
          <a:bodyPr anchor="b"/>
          <a:lstStyle>
            <a:lvl1pPr>
              <a:defRPr sz="20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0817" y="1591439"/>
            <a:ext cx="2917806" cy="520204"/>
          </a:xfrm>
        </p:spPr>
        <p:txBody>
          <a:bodyPr/>
          <a:lstStyle>
            <a:lvl1pPr marL="0" indent="0">
              <a:buNone/>
              <a:defRPr sz="832">
                <a:solidFill>
                  <a:schemeClr val="tx1"/>
                </a:solidFill>
              </a:defRPr>
            </a:lvl1pPr>
            <a:lvl2pPr marL="158557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2pPr>
            <a:lvl3pPr marL="317114" indent="0">
              <a:buNone/>
              <a:defRPr sz="624">
                <a:solidFill>
                  <a:schemeClr val="tx1">
                    <a:tint val="75000"/>
                  </a:schemeClr>
                </a:solidFill>
              </a:defRPr>
            </a:lvl3pPr>
            <a:lvl4pPr marL="475671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4pPr>
            <a:lvl5pPr marL="634228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5pPr>
            <a:lvl6pPr marL="792785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6pPr>
            <a:lvl7pPr marL="951342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7pPr>
            <a:lvl8pPr marL="1109899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8pPr>
            <a:lvl9pPr marL="1268456" indent="0">
              <a:buNone/>
              <a:defRPr sz="5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0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2579" y="633052"/>
            <a:ext cx="1437759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625" y="633052"/>
            <a:ext cx="1437759" cy="15088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5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19" y="126611"/>
            <a:ext cx="2917806" cy="459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020" y="582959"/>
            <a:ext cx="1431152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020" y="868658"/>
            <a:ext cx="1431152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12625" y="582959"/>
            <a:ext cx="1438200" cy="285699"/>
          </a:xfrm>
        </p:spPr>
        <p:txBody>
          <a:bodyPr anchor="b"/>
          <a:lstStyle>
            <a:lvl1pPr marL="0" indent="0">
              <a:buNone/>
              <a:defRPr sz="832" b="1"/>
            </a:lvl1pPr>
            <a:lvl2pPr marL="158557" indent="0">
              <a:buNone/>
              <a:defRPr sz="694" b="1"/>
            </a:lvl2pPr>
            <a:lvl3pPr marL="317114" indent="0">
              <a:buNone/>
              <a:defRPr sz="624" b="1"/>
            </a:lvl3pPr>
            <a:lvl4pPr marL="475671" indent="0">
              <a:buNone/>
              <a:defRPr sz="555" b="1"/>
            </a:lvl4pPr>
            <a:lvl5pPr marL="634228" indent="0">
              <a:buNone/>
              <a:defRPr sz="555" b="1"/>
            </a:lvl5pPr>
            <a:lvl6pPr marL="792785" indent="0">
              <a:buNone/>
              <a:defRPr sz="555" b="1"/>
            </a:lvl6pPr>
            <a:lvl7pPr marL="951342" indent="0">
              <a:buNone/>
              <a:defRPr sz="555" b="1"/>
            </a:lvl7pPr>
            <a:lvl8pPr marL="1109899" indent="0">
              <a:buNone/>
              <a:defRPr sz="555" b="1"/>
            </a:lvl8pPr>
            <a:lvl9pPr marL="1268456" indent="0">
              <a:buNone/>
              <a:defRPr sz="55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12625" y="868658"/>
            <a:ext cx="1438200" cy="12776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7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19" y="158538"/>
            <a:ext cx="1091094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8200" y="342399"/>
            <a:ext cx="1712625" cy="1689975"/>
          </a:xfrm>
        </p:spPr>
        <p:txBody>
          <a:bodyPr/>
          <a:lstStyle>
            <a:lvl1pPr>
              <a:defRPr sz="1110"/>
            </a:lvl1pPr>
            <a:lvl2pPr>
              <a:defRPr sz="971"/>
            </a:lvl2pPr>
            <a:lvl3pPr>
              <a:defRPr sz="832"/>
            </a:lvl3pPr>
            <a:lvl4pPr>
              <a:defRPr sz="694"/>
            </a:lvl4pPr>
            <a:lvl5pPr>
              <a:defRPr sz="694"/>
            </a:lvl5pPr>
            <a:lvl6pPr>
              <a:defRPr sz="694"/>
            </a:lvl6pPr>
            <a:lvl7pPr>
              <a:defRPr sz="694"/>
            </a:lvl7pPr>
            <a:lvl8pPr>
              <a:defRPr sz="694"/>
            </a:lvl8pPr>
            <a:lvl9pPr>
              <a:defRPr sz="6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19" y="713423"/>
            <a:ext cx="1091094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4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19" y="158538"/>
            <a:ext cx="1091094" cy="554884"/>
          </a:xfrm>
        </p:spPr>
        <p:txBody>
          <a:bodyPr anchor="b"/>
          <a:lstStyle>
            <a:lvl1pPr>
              <a:defRPr sz="11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38200" y="342399"/>
            <a:ext cx="1712625" cy="1689975"/>
          </a:xfrm>
        </p:spPr>
        <p:txBody>
          <a:bodyPr anchor="t"/>
          <a:lstStyle>
            <a:lvl1pPr marL="0" indent="0">
              <a:buNone/>
              <a:defRPr sz="1110"/>
            </a:lvl1pPr>
            <a:lvl2pPr marL="158557" indent="0">
              <a:buNone/>
              <a:defRPr sz="971"/>
            </a:lvl2pPr>
            <a:lvl3pPr marL="317114" indent="0">
              <a:buNone/>
              <a:defRPr sz="832"/>
            </a:lvl3pPr>
            <a:lvl4pPr marL="475671" indent="0">
              <a:buNone/>
              <a:defRPr sz="694"/>
            </a:lvl4pPr>
            <a:lvl5pPr marL="634228" indent="0">
              <a:buNone/>
              <a:defRPr sz="694"/>
            </a:lvl5pPr>
            <a:lvl6pPr marL="792785" indent="0">
              <a:buNone/>
              <a:defRPr sz="694"/>
            </a:lvl6pPr>
            <a:lvl7pPr marL="951342" indent="0">
              <a:buNone/>
              <a:defRPr sz="694"/>
            </a:lvl7pPr>
            <a:lvl8pPr marL="1109899" indent="0">
              <a:buNone/>
              <a:defRPr sz="694"/>
            </a:lvl8pPr>
            <a:lvl9pPr marL="1268456" indent="0">
              <a:buNone/>
              <a:defRPr sz="6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019" y="713423"/>
            <a:ext cx="1091094" cy="1321703"/>
          </a:xfrm>
        </p:spPr>
        <p:txBody>
          <a:bodyPr/>
          <a:lstStyle>
            <a:lvl1pPr marL="0" indent="0">
              <a:buNone/>
              <a:defRPr sz="555"/>
            </a:lvl1pPr>
            <a:lvl2pPr marL="158557" indent="0">
              <a:buNone/>
              <a:defRPr sz="486"/>
            </a:lvl2pPr>
            <a:lvl3pPr marL="317114" indent="0">
              <a:buNone/>
              <a:defRPr sz="416"/>
            </a:lvl3pPr>
            <a:lvl4pPr marL="475671" indent="0">
              <a:buNone/>
              <a:defRPr sz="347"/>
            </a:lvl4pPr>
            <a:lvl5pPr marL="634228" indent="0">
              <a:buNone/>
              <a:defRPr sz="347"/>
            </a:lvl5pPr>
            <a:lvl6pPr marL="792785" indent="0">
              <a:buNone/>
              <a:defRPr sz="347"/>
            </a:lvl6pPr>
            <a:lvl7pPr marL="951342" indent="0">
              <a:buNone/>
              <a:defRPr sz="347"/>
            </a:lvl7pPr>
            <a:lvl8pPr marL="1109899" indent="0">
              <a:buNone/>
              <a:defRPr sz="347"/>
            </a:lvl8pPr>
            <a:lvl9pPr marL="1268456" indent="0">
              <a:buNone/>
              <a:defRPr sz="3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3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579" y="126611"/>
            <a:ext cx="2917806" cy="45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579" y="633052"/>
            <a:ext cx="2917806" cy="1508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579" y="2204124"/>
            <a:ext cx="76116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407F8-15FE-7E40-99D5-41DB76CB8CDE}" type="datetimeFigureOut">
              <a:rPr lang="en-US" smtClean="0"/>
              <a:t>11/25/22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607" y="2204124"/>
            <a:ext cx="1141750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9217" y="2204124"/>
            <a:ext cx="761167" cy="126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0A7D2-D125-3640-95CC-9F921AE1A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4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17114" rtl="0" eaLnBrk="1" latinLnBrk="0" hangingPunct="1">
        <a:lnSpc>
          <a:spcPct val="90000"/>
        </a:lnSpc>
        <a:spcBef>
          <a:spcPct val="0"/>
        </a:spcBef>
        <a:buNone/>
        <a:defRPr sz="15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278" indent="-79278" algn="l" defTabSz="317114" rtl="0" eaLnBrk="1" latinLnBrk="0" hangingPunct="1">
        <a:lnSpc>
          <a:spcPct val="90000"/>
        </a:lnSpc>
        <a:spcBef>
          <a:spcPts val="347"/>
        </a:spcBef>
        <a:buFont typeface="Arial" panose="020B0604020202020204" pitchFamily="34" charset="0"/>
        <a:buChar char="•"/>
        <a:defRPr sz="971" kern="1200">
          <a:solidFill>
            <a:schemeClr val="tx1"/>
          </a:solidFill>
          <a:latin typeface="+mn-lt"/>
          <a:ea typeface="+mn-ea"/>
          <a:cs typeface="+mn-cs"/>
        </a:defRPr>
      </a:lvl1pPr>
      <a:lvl2pPr marL="237835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832" kern="1200">
          <a:solidFill>
            <a:schemeClr val="tx1"/>
          </a:solidFill>
          <a:latin typeface="+mn-lt"/>
          <a:ea typeface="+mn-ea"/>
          <a:cs typeface="+mn-cs"/>
        </a:defRPr>
      </a:lvl2pPr>
      <a:lvl3pPr marL="396392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54949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713506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872063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1030620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89177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347734" indent="-79278" algn="l" defTabSz="317114" rtl="0" eaLnBrk="1" latinLnBrk="0" hangingPunct="1">
        <a:lnSpc>
          <a:spcPct val="90000"/>
        </a:lnSpc>
        <a:spcBef>
          <a:spcPts val="173"/>
        </a:spcBef>
        <a:buFont typeface="Arial" panose="020B0604020202020204" pitchFamily="34" charset="0"/>
        <a:buChar char="•"/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1pPr>
      <a:lvl2pPr marL="158557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2pPr>
      <a:lvl3pPr marL="317114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3pPr>
      <a:lvl4pPr marL="475671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4pPr>
      <a:lvl5pPr marL="634228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5pPr>
      <a:lvl6pPr marL="792785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6pPr>
      <a:lvl7pPr marL="951342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7pPr>
      <a:lvl8pPr marL="1109899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8pPr>
      <a:lvl9pPr marL="1268456" algn="l" defTabSz="317114" rtl="0" eaLnBrk="1" latinLnBrk="0" hangingPunct="1">
        <a:defRPr sz="62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8AE4E40-DBDB-18AC-B486-95DBD9A06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/>
          <a:stretch/>
        </p:blipFill>
        <p:spPr bwMode="auto">
          <a:xfrm>
            <a:off x="106521" y="7937"/>
            <a:ext cx="3169920" cy="220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9E7F35-63C3-0524-89B1-313DD60036A7}"/>
              </a:ext>
            </a:extLst>
          </p:cNvPr>
          <p:cNvSpPr txBox="1"/>
          <p:nvPr/>
        </p:nvSpPr>
        <p:spPr>
          <a:xfrm>
            <a:off x="3662624" y="21453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>
            <a:extLst>
              <a:ext uri="{FF2B5EF4-FFF2-40B4-BE49-F238E27FC236}">
                <a16:creationId xmlns:a16="http://schemas.microsoft.com/office/drawing/2014/main" id="{D831BBDA-BCED-1B95-F543-786A4354A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/>
          <a:stretch/>
        </p:blipFill>
        <p:spPr bwMode="auto">
          <a:xfrm>
            <a:off x="109728" y="8560"/>
            <a:ext cx="3169920" cy="22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803A12-258A-6DBA-C250-155861B3E84A}"/>
              </a:ext>
            </a:extLst>
          </p:cNvPr>
          <p:cNvSpPr txBox="1"/>
          <p:nvPr/>
        </p:nvSpPr>
        <p:spPr>
          <a:xfrm>
            <a:off x="331236" y="2008743"/>
            <a:ext cx="272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“fan”</a:t>
            </a:r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latin typeface="Product Sans" panose="020B0403030502040203" pitchFamily="34" charset="0"/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563999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8">
            <a:extLst>
              <a:ext uri="{FF2B5EF4-FFF2-40B4-BE49-F238E27FC236}">
                <a16:creationId xmlns:a16="http://schemas.microsoft.com/office/drawing/2014/main" id="{B06A2DF1-DA78-CCF1-737C-986AC6FCF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/>
          <a:stretch/>
        </p:blipFill>
        <p:spPr bwMode="auto">
          <a:xfrm>
            <a:off x="106520" y="2691"/>
            <a:ext cx="3169920" cy="220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35682-FD63-CFD0-A398-2D02A00C6853}"/>
              </a:ext>
            </a:extLst>
          </p:cNvPr>
          <p:cNvSpPr txBox="1"/>
          <p:nvPr/>
        </p:nvSpPr>
        <p:spPr>
          <a:xfrm>
            <a:off x="331235" y="2008743"/>
            <a:ext cx="272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“metal”</a:t>
            </a:r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latin typeface="Product Sans" panose="020B0403030502040203" pitchFamily="34" charset="0"/>
              </a:rPr>
              <a:t>Material</a:t>
            </a:r>
          </a:p>
        </p:txBody>
      </p:sp>
    </p:spTree>
    <p:extLst>
      <p:ext uri="{BB962C8B-B14F-4D97-AF65-F5344CB8AC3E}">
        <p14:creationId xmlns:p14="http://schemas.microsoft.com/office/powerpoint/2010/main" val="421585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2">
            <a:extLst>
              <a:ext uri="{FF2B5EF4-FFF2-40B4-BE49-F238E27FC236}">
                <a16:creationId xmlns:a16="http://schemas.microsoft.com/office/drawing/2014/main" id="{1D9672C7-F001-AE88-AE62-9AD78DFC2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54"/>
          <a:stretch/>
        </p:blipFill>
        <p:spPr bwMode="auto">
          <a:xfrm>
            <a:off x="106519" y="9144"/>
            <a:ext cx="3169920" cy="22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35682-FD63-CFD0-A398-2D02A00C6853}"/>
              </a:ext>
            </a:extLst>
          </p:cNvPr>
          <p:cNvSpPr txBox="1"/>
          <p:nvPr/>
        </p:nvSpPr>
        <p:spPr>
          <a:xfrm>
            <a:off x="331235" y="2008743"/>
            <a:ext cx="272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“soft”</a:t>
            </a:r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latin typeface="Product Sans" panose="020B0403030502040203" pitchFamily="34" charset="0"/>
                <a:ea typeface="Roboto" panose="02000000000000000000" pitchFamily="2" charset="0"/>
                <a:cs typeface="Consolas" panose="020B0609020204030204" pitchFamily="49" charset="0"/>
              </a:rPr>
              <a:t>Property</a:t>
            </a:r>
            <a:endParaRPr lang="en-US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45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4">
            <a:extLst>
              <a:ext uri="{FF2B5EF4-FFF2-40B4-BE49-F238E27FC236}">
                <a16:creationId xmlns:a16="http://schemas.microsoft.com/office/drawing/2014/main" id="{63586882-335A-80AB-DB2A-A090E65A1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/>
          <a:stretch/>
        </p:blipFill>
        <p:spPr bwMode="auto">
          <a:xfrm>
            <a:off x="106519" y="9144"/>
            <a:ext cx="3169920" cy="22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35682-FD63-CFD0-A398-2D02A00C6853}"/>
              </a:ext>
            </a:extLst>
          </p:cNvPr>
          <p:cNvSpPr txBox="1"/>
          <p:nvPr/>
        </p:nvSpPr>
        <p:spPr>
          <a:xfrm>
            <a:off x="331234" y="2006053"/>
            <a:ext cx="272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“sit”</a:t>
            </a:r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latin typeface="Product Sans" panose="020B0403030502040203" pitchFamily="34" charset="0"/>
                <a:ea typeface="Roboto" panose="02000000000000000000" pitchFamily="2" charset="0"/>
                <a:cs typeface="Consolas" panose="020B0609020204030204" pitchFamily="49" charset="0"/>
              </a:rPr>
              <a:t>Affordance</a:t>
            </a:r>
            <a:endParaRPr lang="en-US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65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B12D6749-CA33-4409-54D2-A1D483E39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6"/>
          <a:stretch/>
        </p:blipFill>
        <p:spPr bwMode="auto">
          <a:xfrm>
            <a:off x="109728" y="9144"/>
            <a:ext cx="3172968" cy="22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35682-FD63-CFD0-A398-2D02A00C6853}"/>
              </a:ext>
            </a:extLst>
          </p:cNvPr>
          <p:cNvSpPr txBox="1"/>
          <p:nvPr/>
        </p:nvSpPr>
        <p:spPr>
          <a:xfrm>
            <a:off x="331234" y="2006053"/>
            <a:ext cx="27204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“work”</a:t>
            </a:r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latin typeface="Product Sans" panose="020B0403030502040203" pitchFamily="34" charset="0"/>
                <a:ea typeface="Roboto" panose="02000000000000000000" pitchFamily="2" charset="0"/>
                <a:cs typeface="Consolas" panose="020B0609020204030204" pitchFamily="49" charset="0"/>
              </a:rPr>
              <a:t>Activity</a:t>
            </a:r>
            <a:endParaRPr lang="en-US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282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0">
            <a:extLst>
              <a:ext uri="{FF2B5EF4-FFF2-40B4-BE49-F238E27FC236}">
                <a16:creationId xmlns:a16="http://schemas.microsoft.com/office/drawing/2014/main" id="{8C57003F-FA6B-ECC8-6BD6-9227C41416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6"/>
          <a:stretch/>
        </p:blipFill>
        <p:spPr bwMode="auto">
          <a:xfrm>
            <a:off x="106521" y="9144"/>
            <a:ext cx="3169920" cy="2206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235682-FD63-CFD0-A398-2D02A00C6853}"/>
              </a:ext>
            </a:extLst>
          </p:cNvPr>
          <p:cNvSpPr txBox="1"/>
          <p:nvPr/>
        </p:nvSpPr>
        <p:spPr>
          <a:xfrm>
            <a:off x="88429" y="2015198"/>
            <a:ext cx="320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“kitchen”</a:t>
            </a:r>
            <a:r>
              <a:rPr lang="en-US" sz="2000" dirty="0"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 - </a:t>
            </a:r>
            <a:r>
              <a:rPr lang="en-US" sz="2000" dirty="0">
                <a:latin typeface="Product Sans" panose="020B0403030502040203" pitchFamily="34" charset="0"/>
                <a:ea typeface="Roboto" panose="02000000000000000000" pitchFamily="2" charset="0"/>
                <a:cs typeface="Consolas" panose="020B0609020204030204" pitchFamily="49" charset="0"/>
              </a:rPr>
              <a:t>Room Type</a:t>
            </a:r>
            <a:endParaRPr lang="en-US" sz="2000" dirty="0">
              <a:latin typeface="Product Sans" panose="020B04030305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541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31</Words>
  <Application>Microsoft Macintosh PowerPoint</Application>
  <PresentationFormat>Custom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Product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2022-11-25T09:27:35Z</dcterms:created>
  <dcterms:modified xsi:type="dcterms:W3CDTF">2022-11-25T10:04:39Z</dcterms:modified>
</cp:coreProperties>
</file>