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3"/>
  </p:normalViewPr>
  <p:slideViewPr>
    <p:cSldViewPr snapToGrid="0">
      <p:cViewPr varScale="1">
        <p:scale>
          <a:sx n="138" d="100"/>
          <a:sy n="13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F3C00-DF30-7997-28F3-7019876C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36FDE-3606-0F6A-A3A0-5B438D44EE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076D8-8E54-6AD3-B075-96B23CA74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9C82F-ACEB-E8F2-0BFB-5C0757E8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8EE0E-43A5-CD56-75D6-B76F5D06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26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273B6-6760-53A5-FA26-F7B1A7047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5D52B-0C04-AD41-3178-BEC20A9D4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C75F7-A909-E95D-FB6E-BEB666DB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4AE62-1470-7298-876E-CA9A359C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475A-1622-1E47-39B8-574CD72DC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70805-A0AA-70CA-EA96-BE56308337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6B4729-C64A-5229-4460-C3065BE96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0C59F-4159-7FF5-159E-2D155834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129E8-CC73-9FFC-BF81-89EBCACE3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6A320-71BF-B956-822A-CEFE95A7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4902-998B-4F7B-DA23-54C0D67FB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18915-3C1B-F713-38D2-E04D9B6E9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4C10D-0040-8383-686C-505E8C9A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0FFBF-530A-FB30-DCB3-EB958D22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88DC0-4865-AB1D-7502-CC63FBCB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36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8D14-E839-8E3F-ED5A-A4A21D6D6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7F8E0-DEB8-5C6B-3E59-FA6CC33D1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D9021-ED26-F01B-7B01-45776332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B646-C276-BACC-767B-8C00B6732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8186F-816C-5448-D283-AC222EF5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A1C-DF70-8233-81BD-CFD50BFC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E472-0846-D852-4C89-9FA885981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B304-6963-8975-96C9-517863D45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1809E-381B-0BC5-0C7D-0C05130A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70B67-A211-2FBA-F178-8594F575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DACB3-C1A5-0FD1-4EE1-B6374F49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85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2873-2AE7-9133-94F7-2A5C78AA1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F2173-2902-E6A5-DC5F-9F816020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E4098-C8C2-513F-0A15-E5628BD4D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15C1E-84A3-8124-75CD-01F8864CF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D53955-9635-22D7-696B-4F3BC93C5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2AD4A-9C29-B1F0-265C-07C9511B1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E6EA8-FED6-5F82-1805-AA56A431D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344A-C949-5EE8-9481-12F43AB5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3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2E2A-71C5-557A-78C2-220CE61B2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FB0DD9-2AA4-4100-71DE-C1E79141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D7B40-091C-6828-4A72-E3F23653E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959B0-7BCB-DFD9-DC39-6F808BFD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839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B9C9-DBD2-59CD-16A9-4B9EB3A07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70540-C46D-DAC6-D3E2-104B69F39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DC036-4E1C-2C86-65E2-76F8173B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54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BF18-1FBD-2C06-C554-80F3E1DD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3D0BA-E90D-0BF8-F559-726B18BC3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1FA94-C371-3E5F-A390-4487930BE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5531C-AC6F-76FA-3BA2-52FD5D2F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BB5-FBF1-9463-8BCE-59674954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0D8D1-BC82-EE08-85E0-067B03DD2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3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7090B-3595-4720-BD0B-1DEA8F73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210E0-6039-0525-A891-28E3D0ADA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204DA-595F-836E-DB72-1E60D7122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7430-5AC7-C891-9CDE-00BF54CA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53D30-D216-718E-1A13-537B1F48F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92AB9-369D-1927-9264-2083F329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08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FCC072-982D-40A3-7742-91BE8645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5C899-661F-A606-E0E5-328F388FF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E7EB-9F67-73E2-4782-D46A6E281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B5107-67C4-AD4F-A0C6-FD54BDD64E7D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9559-B6A9-4C7A-B2A5-5AB59189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1600-7974-7901-6C6C-6B58B9940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C4F233-F8CF-404B-A866-C502EDE07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7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ph.pic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C536-054E-BB82-0D4E-37D7C8DD1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1" y="1501255"/>
            <a:ext cx="9144000" cy="2387600"/>
          </a:xfrm>
        </p:spPr>
        <p:txBody>
          <a:bodyPr/>
          <a:lstStyle/>
          <a:p>
            <a:br>
              <a:rPr lang="en-US" dirty="0"/>
            </a:br>
            <a:r>
              <a:rPr lang="en-US" dirty="0" err="1"/>
              <a:t>graph.pics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93445-F67E-2C67-A5EC-A421887BAF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3091" y="3879965"/>
            <a:ext cx="9144000" cy="1655762"/>
          </a:xfrm>
        </p:spPr>
        <p:txBody>
          <a:bodyPr/>
          <a:lstStyle/>
          <a:p>
            <a:r>
              <a:rPr lang="en-US" dirty="0"/>
              <a:t>Caden Milne and Aidan Dougherty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84190FDA-20C2-4FF8-8FDA-AC1C5C262E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83" t="4084" b="11054"/>
          <a:stretch/>
        </p:blipFill>
        <p:spPr>
          <a:xfrm>
            <a:off x="343140" y="400309"/>
            <a:ext cx="4202023" cy="2201893"/>
          </a:xfrm>
          <a:prstGeom prst="rect">
            <a:avLst/>
          </a:prstGeom>
        </p:spPr>
      </p:pic>
      <p:pic>
        <p:nvPicPr>
          <p:cNvPr id="5" name="Picture 2" descr="Free Vectors | bar graph icon">
            <a:extLst>
              <a:ext uri="{FF2B5EF4-FFF2-40B4-BE49-F238E27FC236}">
                <a16:creationId xmlns:a16="http://schemas.microsoft.com/office/drawing/2014/main" id="{0EE48619-4C18-0F4A-E7BB-FC627F5A5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436" y="4301836"/>
            <a:ext cx="3359564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2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4275-C9E2-016E-61D4-4D8629E6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639F-05F8-7BE9-BAA9-166F58166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Statistical Analysis Tool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Fortune Teller</a:t>
            </a:r>
          </a:p>
          <a:p>
            <a:r>
              <a:rPr lang="en-US" dirty="0"/>
              <a:t>Financial Advisor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8A83B53E-E119-8765-5C4E-56961227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26" y="2409103"/>
            <a:ext cx="6354074" cy="32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932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C0B2-E9C7-770F-53FD-D662A97E7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6630-561F-6390-D70F-3DC570E6C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Revolutionize statistical analysis by leveraging large language models</a:t>
            </a:r>
          </a:p>
          <a:p>
            <a:r>
              <a:rPr lang="en-US" dirty="0"/>
              <a:t>Connect people through shared statistical predictions</a:t>
            </a:r>
          </a:p>
        </p:txBody>
      </p:sp>
      <p:pic>
        <p:nvPicPr>
          <p:cNvPr id="2050" name="Picture 2" descr="Free Vectors | bar graph icon">
            <a:extLst>
              <a:ext uri="{FF2B5EF4-FFF2-40B4-BE49-F238E27FC236}">
                <a16:creationId xmlns:a16="http://schemas.microsoft.com/office/drawing/2014/main" id="{BDBFB5A6-46E3-3914-A75D-C26DEAC90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218" y="3790373"/>
            <a:ext cx="3359564" cy="2521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13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n paper with a line&#10;&#10;Description automatically generated">
            <a:extLst>
              <a:ext uri="{FF2B5EF4-FFF2-40B4-BE49-F238E27FC236}">
                <a16:creationId xmlns:a16="http://schemas.microsoft.com/office/drawing/2014/main" id="{F0B78EB3-4BDA-CA60-DD1D-EE3589C51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675" y="2318172"/>
            <a:ext cx="1782619" cy="3868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DF3BD9-1123-D76E-D0A5-0B0D0FD92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pic>
        <p:nvPicPr>
          <p:cNvPr id="5" name="Content Placeholder 4" descr="A screenshot of a cellphone&#10;&#10;Description automatically generated">
            <a:extLst>
              <a:ext uri="{FF2B5EF4-FFF2-40B4-BE49-F238E27FC236}">
                <a16:creationId xmlns:a16="http://schemas.microsoft.com/office/drawing/2014/main" id="{B0FFFA8B-D2EF-A55E-B07D-F42159DE13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613" y="1690688"/>
            <a:ext cx="2068459" cy="4495951"/>
          </a:xfrm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6E817EF9-FA7C-DBAD-166E-E7B3C06A9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134" y="2348460"/>
            <a:ext cx="1782619" cy="3868466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DFE58BB-9B78-33A1-A596-CFC64E2F8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684" y="2224171"/>
            <a:ext cx="1748891" cy="3831121"/>
          </a:xfrm>
          <a:prstGeom prst="rect">
            <a:avLst/>
          </a:prstGeom>
        </p:spPr>
      </p:pic>
      <p:pic>
        <p:nvPicPr>
          <p:cNvPr id="17" name="Picture 16" descr="A screen shot of a graph&#10;&#10;Description automatically generated">
            <a:extLst>
              <a:ext uri="{FF2B5EF4-FFF2-40B4-BE49-F238E27FC236}">
                <a16:creationId xmlns:a16="http://schemas.microsoft.com/office/drawing/2014/main" id="{EEE3D954-9620-C15B-4217-209869A19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177" y="2224171"/>
            <a:ext cx="1871474" cy="4056469"/>
          </a:xfrm>
          <a:prstGeom prst="rect">
            <a:avLst/>
          </a:prstGeom>
        </p:spPr>
      </p:pic>
      <p:pic>
        <p:nvPicPr>
          <p:cNvPr id="15" name="Picture 14" descr="A graph on a white background&#10;&#10;Description automatically generated">
            <a:extLst>
              <a:ext uri="{FF2B5EF4-FFF2-40B4-BE49-F238E27FC236}">
                <a16:creationId xmlns:a16="http://schemas.microsoft.com/office/drawing/2014/main" id="{678368EF-2F2E-0B1E-D9FE-55BEE747F6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3315" y="455017"/>
            <a:ext cx="2068459" cy="4499430"/>
          </a:xfrm>
          <a:prstGeom prst="rect">
            <a:avLst/>
          </a:prstGeom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C067E44B-3C47-F63A-B513-6AABAF22A1CC}"/>
              </a:ext>
            </a:extLst>
          </p:cNvPr>
          <p:cNvSpPr/>
          <p:nvPr/>
        </p:nvSpPr>
        <p:spPr>
          <a:xfrm>
            <a:off x="1810327" y="3429000"/>
            <a:ext cx="886691" cy="853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815ED2DA-1483-88ED-CB97-9DA1DB87C1A4}"/>
              </a:ext>
            </a:extLst>
          </p:cNvPr>
          <p:cNvSpPr/>
          <p:nvPr/>
        </p:nvSpPr>
        <p:spPr>
          <a:xfrm>
            <a:off x="3781391" y="3511817"/>
            <a:ext cx="886691" cy="853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80A2BC7-62AF-7AED-FCA6-029A79B4051D}"/>
              </a:ext>
            </a:extLst>
          </p:cNvPr>
          <p:cNvSpPr/>
          <p:nvPr/>
        </p:nvSpPr>
        <p:spPr>
          <a:xfrm>
            <a:off x="5936732" y="3511817"/>
            <a:ext cx="886691" cy="853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18FFA2A-3C02-237C-E893-93C51074F6C5}"/>
              </a:ext>
            </a:extLst>
          </p:cNvPr>
          <p:cNvSpPr/>
          <p:nvPr/>
        </p:nvSpPr>
        <p:spPr>
          <a:xfrm>
            <a:off x="8341289" y="3511817"/>
            <a:ext cx="886691" cy="853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430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B9474-65B3-934B-E1E4-9A82898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 deeper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7B8DA-2CA5-C575-A69F-D697B660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5073" cy="4351338"/>
          </a:xfrm>
        </p:spPr>
        <p:txBody>
          <a:bodyPr/>
          <a:lstStyle/>
          <a:p>
            <a:r>
              <a:rPr lang="en-US" dirty="0"/>
              <a:t>The LLM will extend you’re drawn line with its prediction.</a:t>
            </a:r>
          </a:p>
        </p:txBody>
      </p:sp>
      <p:pic>
        <p:nvPicPr>
          <p:cNvPr id="5" name="Picture 4" descr="A graph on paper with a line&#10;&#10;Description automatically generated">
            <a:extLst>
              <a:ext uri="{FF2B5EF4-FFF2-40B4-BE49-F238E27FC236}">
                <a16:creationId xmlns:a16="http://schemas.microsoft.com/office/drawing/2014/main" id="{4E62F85A-5D12-0F2A-76E9-826DAF70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89" t="5497" r="13907" b="62271"/>
          <a:stretch/>
        </p:blipFill>
        <p:spPr>
          <a:xfrm>
            <a:off x="3409374" y="3003469"/>
            <a:ext cx="3149600" cy="308113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77723BDA-0729-491B-9ED5-B620852F7DF2}"/>
              </a:ext>
            </a:extLst>
          </p:cNvPr>
          <p:cNvSpPr/>
          <p:nvPr/>
        </p:nvSpPr>
        <p:spPr>
          <a:xfrm>
            <a:off x="6827983" y="4001294"/>
            <a:ext cx="886691" cy="8536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graph on paper with a line&#10;&#10;Description automatically generated">
            <a:extLst>
              <a:ext uri="{FF2B5EF4-FFF2-40B4-BE49-F238E27FC236}">
                <a16:creationId xmlns:a16="http://schemas.microsoft.com/office/drawing/2014/main" id="{87312DE4-7989-2FDE-48D6-C978D0ABBD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831" b="20012"/>
          <a:stretch/>
        </p:blipFill>
        <p:spPr>
          <a:xfrm>
            <a:off x="7714674" y="2842233"/>
            <a:ext cx="4222849" cy="358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49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55CC-46FD-99CB-6A35-114C92E1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5" name="Content Placeholder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F487F7F-6792-E889-557E-28E8870C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3220" y="2359518"/>
            <a:ext cx="4017755" cy="40177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D021D-624D-F637-FA06-D2EF1D3027D2}"/>
              </a:ext>
            </a:extLst>
          </p:cNvPr>
          <p:cNvSpPr txBox="1"/>
          <p:nvPr/>
        </p:nvSpPr>
        <p:spPr>
          <a:xfrm>
            <a:off x="496875" y="1584911"/>
            <a:ext cx="11198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It is fully functional and live at </a:t>
            </a:r>
            <a:r>
              <a:rPr lang="en-US" sz="3200" dirty="0">
                <a:hlinkClick r:id="rId3"/>
              </a:rPr>
              <a:t>https://</a:t>
            </a:r>
            <a:r>
              <a:rPr lang="en-US" sz="3200" dirty="0" err="1">
                <a:hlinkClick r:id="rId3"/>
              </a:rPr>
              <a:t>graph.pics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27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99E115D7-68EB-4590-9BD1-A56D94144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1A9EB-3F5C-0779-C43B-138DA3B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6996"/>
            <a:ext cx="5344742" cy="1670984"/>
          </a:xfrm>
        </p:spPr>
        <p:txBody>
          <a:bodyPr anchor="b">
            <a:normAutofit/>
          </a:bodyPr>
          <a:lstStyle/>
          <a:p>
            <a:r>
              <a:rPr lang="en-US" sz="400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A3836-9F7C-E3FC-5334-60A95174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99719"/>
            <a:ext cx="5344742" cy="3717942"/>
          </a:xfrm>
        </p:spPr>
        <p:txBody>
          <a:bodyPr>
            <a:normAutofit/>
          </a:bodyPr>
          <a:lstStyle/>
          <a:p>
            <a:r>
              <a:rPr lang="en-US" sz="2000" dirty="0"/>
              <a:t>React + </a:t>
            </a:r>
            <a:r>
              <a:rPr lang="en-US" sz="2000" dirty="0" err="1"/>
              <a:t>TailwindCSS</a:t>
            </a:r>
            <a:endParaRPr lang="en-US" sz="2000" dirty="0"/>
          </a:p>
          <a:p>
            <a:r>
              <a:rPr lang="en-US" sz="2000" dirty="0"/>
              <a:t>Go </a:t>
            </a:r>
          </a:p>
          <a:p>
            <a:r>
              <a:rPr lang="en-US" sz="2000" dirty="0"/>
              <a:t>MongoDB Atlas Cloud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418E6C-3E4C-5C00-D4EC-CD516F300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39896" y="1770429"/>
            <a:ext cx="2602663" cy="1586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 (programming language) - Wikipedia">
            <a:extLst>
              <a:ext uri="{FF2B5EF4-FFF2-40B4-BE49-F238E27FC236}">
                <a16:creationId xmlns:a16="http://schemas.microsoft.com/office/drawing/2014/main" id="{4E8C9302-96CB-C84D-DD8B-052B4884D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0590" y="3576690"/>
            <a:ext cx="2602663" cy="96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ongoDB Atlas IAM | StrongDM">
            <a:extLst>
              <a:ext uri="{FF2B5EF4-FFF2-40B4-BE49-F238E27FC236}">
                <a16:creationId xmlns:a16="http://schemas.microsoft.com/office/drawing/2014/main" id="{4F35F8A6-BFBE-9E80-0812-A8879CB9A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5658" y="4258690"/>
            <a:ext cx="2282360" cy="228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F9FB2A7-A938-B536-1305-4ECE9AE6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190" y="360675"/>
            <a:ext cx="2096315" cy="186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3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F89E-186E-E4E6-EB0F-1ED855EE4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Tracks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FD7C-9540-AFF6-1853-98DE2B0B5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Best Use of Computer Vision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Best Content Creation Hack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Best Domain Name from GoDaddy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00000"/>
                </a:solidFill>
                <a:effectLst/>
                <a:latin typeface="Rubik"/>
              </a:rPr>
              <a:t>Best use of AI</a:t>
            </a:r>
          </a:p>
        </p:txBody>
      </p:sp>
      <p:pic>
        <p:nvPicPr>
          <p:cNvPr id="3074" name="Picture 2" descr="OpenCV - Wikipedia">
            <a:extLst>
              <a:ext uri="{FF2B5EF4-FFF2-40B4-BE49-F238E27FC236}">
                <a16:creationId xmlns:a16="http://schemas.microsoft.com/office/drawing/2014/main" id="{80BDB5DA-8F0F-DC89-BB77-0CA864FCD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782" y="312738"/>
            <a:ext cx="2082800" cy="275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B1B696C-F62A-7127-6EBE-220D33464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378" y="3789363"/>
            <a:ext cx="4922981" cy="10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What is Content Creation? A Beginner's Guide to Creating Content">
            <a:extLst>
              <a:ext uri="{FF2B5EF4-FFF2-40B4-BE49-F238E27FC236}">
                <a16:creationId xmlns:a16="http://schemas.microsoft.com/office/drawing/2014/main" id="{7E3260FA-2AA4-6E92-984F-255AC96E5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41" y="4447023"/>
            <a:ext cx="2922442" cy="204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What Is Real Artificial Intelligence: Characteristics of True AI | Emarsys">
            <a:extLst>
              <a:ext uri="{FF2B5EF4-FFF2-40B4-BE49-F238E27FC236}">
                <a16:creationId xmlns:a16="http://schemas.microsoft.com/office/drawing/2014/main" id="{34D381EF-3239-6559-57DA-918687601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573" y="4706794"/>
            <a:ext cx="2289464" cy="152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85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FDD47-8AF3-FB1A-949A-BDB34A7A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D2CE-609C-B952-9DC1-33655F35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 again?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B00D-AFAB-0A53-0A10-350576DC5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Novel Statistical Analysis Tool</a:t>
            </a:r>
          </a:p>
          <a:p>
            <a:r>
              <a:rPr lang="en-US" dirty="0"/>
              <a:t>Social Media</a:t>
            </a:r>
          </a:p>
          <a:p>
            <a:r>
              <a:rPr lang="en-US" dirty="0"/>
              <a:t>Fortune Teller</a:t>
            </a:r>
          </a:p>
          <a:p>
            <a:r>
              <a:rPr lang="en-US" dirty="0"/>
              <a:t>Financial Advisor</a:t>
            </a:r>
          </a:p>
          <a:p>
            <a:endParaRPr lang="en-US" dirty="0"/>
          </a:p>
          <a:p>
            <a:r>
              <a:rPr lang="en-US" dirty="0"/>
              <a:t>Anything you want it to be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21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121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Rubik</vt:lpstr>
      <vt:lpstr>Wingdings</vt:lpstr>
      <vt:lpstr>Office Theme</vt:lpstr>
      <vt:lpstr> graph.pics</vt:lpstr>
      <vt:lpstr>What is it?</vt:lpstr>
      <vt:lpstr>Purpose?</vt:lpstr>
      <vt:lpstr>How it works?</vt:lpstr>
      <vt:lpstr>Dive deeper</vt:lpstr>
      <vt:lpstr>Live Demo</vt:lpstr>
      <vt:lpstr>Tech Stack</vt:lpstr>
      <vt:lpstr>Hackathon Tracks</vt:lpstr>
      <vt:lpstr>What is it again?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Milne, Caden J</dc:creator>
  <cp:lastModifiedBy>Milne, Caden J</cp:lastModifiedBy>
  <cp:revision>7</cp:revision>
  <dcterms:created xsi:type="dcterms:W3CDTF">2025-02-08T19:31:37Z</dcterms:created>
  <dcterms:modified xsi:type="dcterms:W3CDTF">2025-02-08T19:59:06Z</dcterms:modified>
</cp:coreProperties>
</file>