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8" r:id="rId21"/>
    <p:sldId id="261" r:id="rId22"/>
    <p:sldId id="262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103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5.png"  /><Relationship Id="rId12" Type="http://schemas.openxmlformats.org/officeDocument/2006/relationships/image" Target="../media/image5.png"  /><Relationship Id="rId13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5.png"  /><Relationship Id="rId12" Type="http://schemas.openxmlformats.org/officeDocument/2006/relationships/image" Target="../media/image5.png"  /><Relationship Id="rId13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5.png"  /><Relationship Id="rId12" Type="http://schemas.openxmlformats.org/officeDocument/2006/relationships/image" Target="../media/image5.png"  /><Relationship Id="rId13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5.png"  /><Relationship Id="rId12" Type="http://schemas.openxmlformats.org/officeDocument/2006/relationships/image" Target="../media/image5.png"  /><Relationship Id="rId13" Type="http://schemas.openxmlformats.org/officeDocument/2006/relationships/image" Target="../media/image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jpeg"  /><Relationship Id="rId4" Type="http://schemas.openxmlformats.org/officeDocument/2006/relationships/image" Target="../media/image11.gif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png"  /><Relationship Id="rId11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dotGrid">
          <a:fgClr>
            <a:schemeClr val="accent1">
              <a:alpha val="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6958" y="224366"/>
            <a:ext cx="10972798" cy="1143000"/>
          </a:xfrm>
        </p:spPr>
        <p:txBody>
          <a:bodyPr/>
          <a:p>
            <a:pPr algn="l">
              <a:defRPr/>
            </a:pPr>
            <a:r>
              <a:rPr lang="ko-KR" altLang="en-US" sz="3800">
                <a:latin typeface="나눔손글씨 수줍은 대학생"/>
                <a:ea typeface="나눔손글씨 수줍은 대학생"/>
              </a:rPr>
              <a:t>방학 프로젝트 기획서</a:t>
            </a:r>
            <a:endParaRPr lang="ko-KR" altLang="en-US" sz="3800">
              <a:latin typeface="나눔손글씨 수줍은 대학생"/>
              <a:ea typeface="나눔손글씨 수줍은 대학생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932" y="1600200"/>
            <a:ext cx="10972798" cy="4843462"/>
          </a:xfrm>
        </p:spPr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en-US" altLang="ko-KR">
                <a:latin typeface="나눔손글씨 수줍은 대학생"/>
                <a:ea typeface="나눔손글씨 수줍은 대학생"/>
              </a:rPr>
              <a:t>Name : 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미정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/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임시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카드성    </a:t>
            </a: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나눔손글씨 수줍은 대학생"/>
                <a:ea typeface="나눔손글씨 수줍은 대학생"/>
              </a:rPr>
              <a:t>게임형식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로그라이크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.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실시간 전투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[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난이도 상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]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/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전략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,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액션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,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성장 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/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플레이 타임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5~50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분</a:t>
            </a: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나눔손글씨 수줍은 대학생"/>
                <a:ea typeface="나눔손글씨 수줍은 대학생"/>
              </a:rPr>
              <a:t>참고게임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Slay the spire,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뱀파이어 서바이벌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,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다키스트 던전</a:t>
            </a: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>
                <a:latin typeface="나눔손글씨 수줍은 대학생"/>
                <a:ea typeface="나눔손글씨 수줍은 대학생"/>
              </a:rPr>
              <a:t>분위기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어두운 중세</a:t>
            </a: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endParaRPr lang="ko-KR" altLang="en-US">
              <a:latin typeface="나눔손글씨 수줍은 대학생"/>
              <a:ea typeface="나눔손글씨 수줍은 대학생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나눔손글씨 수줍은 대학생"/>
                <a:ea typeface="나눔손글씨 수줍은 대학생"/>
              </a:rPr>
              <a:t>스토리 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: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세상에 떠돌아다니는 온갖 마물들이 사실은 하나의 성에서 나온다는 사실을 발견했다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.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몬스터 출현의 근본을 없애기위해 수많은 사람들이 그곳으로 모험을 떠났지만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,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성은 스스로 구조를 바꾸고 모험가에게 더 많은 마물들을 바꾸는등 마치 살아있는 생물처럼 위협을 주었다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.</a:t>
            </a:r>
            <a:r>
              <a:rPr lang="ko-KR" altLang="en-US">
                <a:latin typeface="나눔손글씨 수줍은 대학생"/>
                <a:ea typeface="나눔손글씨 수줍은 대학생"/>
              </a:rPr>
              <a:t> 성안쪽으로 들어가 비밀을 밝혀내어 마물의 근간을 제거해야한다</a:t>
            </a:r>
            <a:r>
              <a:rPr lang="en-US" altLang="ko-KR">
                <a:latin typeface="나눔손글씨 수줍은 대학생"/>
                <a:ea typeface="나눔손글씨 수줍은 대학생"/>
              </a:rPr>
              <a:t>.</a:t>
            </a:r>
            <a:endParaRPr lang="en-US" altLang="ko-KR">
              <a:latin typeface="나눔손글씨 수줍은 대학생"/>
              <a:ea typeface="나눔손글씨 수줍은 대학생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0" y="316971"/>
            <a:ext cx="12192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/>
          <p:cNvCxnSpPr/>
          <p:nvPr/>
        </p:nvCxnSpPr>
        <p:spPr>
          <a:xfrm>
            <a:off x="0" y="6586537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" name=""/>
          <p:cNvSpPr/>
          <p:nvPr/>
        </p:nvSpPr>
        <p:spPr>
          <a:xfrm>
            <a:off x="216958" y="1367366"/>
            <a:ext cx="11758083" cy="4686300"/>
          </a:xfrm>
          <a:prstGeom prst="frame">
            <a:avLst>
              <a:gd name="adj1" fmla="val 1269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975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3" name=""/>
          <p:cNvCxnSpPr/>
          <p:nvPr/>
        </p:nvCxnSpPr>
        <p:spPr>
          <a:xfrm rot="5400000">
            <a:off x="4877361" y="3636412"/>
            <a:ext cx="2514895" cy="77618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/>
          <p:nvPr/>
        </p:nvSpPr>
        <p:spPr>
          <a:xfrm>
            <a:off x="4574484" y="1896154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카드 종류를 나타낸다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스킬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사용후 버림덱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아이템카드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소멸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영혼흡수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영구 패시브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8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3" name=""/>
          <p:cNvCxnSpPr/>
          <p:nvPr/>
        </p:nvCxnSpPr>
        <p:spPr>
          <a:xfrm rot="10800000">
            <a:off x="4999584" y="2169795"/>
            <a:ext cx="2250044" cy="1259205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/>
          <p:nvPr/>
        </p:nvSpPr>
        <p:spPr>
          <a:xfrm>
            <a:off x="6587710" y="2793446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카드를 사용하는데 필요한 행동력이 표시된다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738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3" name=""/>
          <p:cNvCxnSpPr/>
          <p:nvPr/>
        </p:nvCxnSpPr>
        <p:spPr>
          <a:xfrm rot="10800000" flipV="1">
            <a:off x="2940445" y="4688210"/>
            <a:ext cx="4130308" cy="287091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5" name=""/>
          <p:cNvCxnSpPr/>
          <p:nvPr/>
        </p:nvCxnSpPr>
        <p:spPr>
          <a:xfrm>
            <a:off x="7223149" y="4840611"/>
            <a:ext cx="2346160" cy="282219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/>
          <p:nvPr/>
        </p:nvSpPr>
        <p:spPr>
          <a:xfrm>
            <a:off x="5969549" y="3771027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오른쪽은 현재 자신의 덱의 카드 개수이다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왼쪽은 버림덱의 카드 개수이다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389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3" name=""/>
          <p:cNvCxnSpPr/>
          <p:nvPr/>
        </p:nvCxnSpPr>
        <p:spPr>
          <a:xfrm rot="16200000" flipH="1">
            <a:off x="7136257" y="3542374"/>
            <a:ext cx="1546301" cy="131955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/>
          <p:nvPr/>
        </p:nvSpPr>
        <p:spPr>
          <a:xfrm>
            <a:off x="6587710" y="2169795"/>
            <a:ext cx="2675143" cy="2554283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사용키를 눌러 행동력을 소모하여 이 카드를 카드열에 등록한다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이렇게 모두 등록후 전투키를 눌러 저장하고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키를 이용해 등록한 순서대로 사용한다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531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656292" y="1619249"/>
            <a:ext cx="9359822" cy="4064000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806180" y="4562410"/>
            <a:ext cx="1120839" cy="112083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9355524" y="4562410"/>
            <a:ext cx="1120839" cy="112083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2777131" y="5132002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0476364" y="5122830"/>
            <a:ext cx="1079500" cy="362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4418683" y="1669323"/>
            <a:ext cx="3578697" cy="3893353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523334" y="1693546"/>
            <a:ext cx="476248" cy="47624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4523334" y="1669323"/>
            <a:ext cx="476249" cy="5004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3</a:t>
            </a:r>
            <a:endParaRPr lang="en-US" altLang="ko-KR" sz="2700" b="1"/>
          </a:p>
        </p:txBody>
      </p:sp>
      <p:sp>
        <p:nvSpPr>
          <p:cNvPr id="39" name=""/>
          <p:cNvSpPr/>
          <p:nvPr/>
        </p:nvSpPr>
        <p:spPr>
          <a:xfrm>
            <a:off x="4523334" y="3963243"/>
            <a:ext cx="3369394" cy="152167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5642850" y="1735998"/>
            <a:ext cx="1889719" cy="367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방패감싸기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738004" y="4131306"/>
            <a:ext cx="2715992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의 방패를 얻습니다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            </a:t>
            </a:r>
            <a:r>
              <a:rPr lang="en-US" altLang="ko-KR"/>
              <a:t>[</a:t>
            </a:r>
            <a:r>
              <a:rPr lang="ko-KR" altLang="en-US"/>
              <a:t> 스킬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8245043" y="3004884"/>
            <a:ext cx="1131770" cy="848230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rot="10829714">
            <a:off x="2944481" y="2959330"/>
            <a:ext cx="1205480" cy="939338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316881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</a:rPr>
              <a:t>2</a:t>
            </a:r>
            <a:endParaRPr lang="en-US" altLang="ko-KR" sz="2700" b="1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569185" y="3182778"/>
            <a:ext cx="539750" cy="4924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/>
          <p:nvPr/>
        </p:nvSpPr>
        <p:spPr>
          <a:xfrm>
            <a:off x="8108809" y="4868544"/>
            <a:ext cx="1071767" cy="592245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3300574" y="4931833"/>
            <a:ext cx="955350" cy="553081"/>
          </a:xfrm>
          <a:prstGeom prst="flowChartProcess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 스타일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5250138" y="1905636"/>
            <a:ext cx="2675143" cy="2554283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나의 덱이 모두 소진되어 버림덱으로 들어가면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버림덱에 있는 모든 카드를 다시 덱으로 섞어 넣는다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또한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Card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눌러 사용할 수 있는 카드는 총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474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87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488041" y="4975301"/>
            <a:ext cx="1054883" cy="105488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8108810" y="5164666"/>
            <a:ext cx="1460499" cy="941916"/>
          </a:xfrm>
          <a:prstGeom prst="rect">
            <a:avLst/>
          </a:prstGeom>
          <a:solidFill>
            <a:srgbClr val="d9d9d9">
              <a:alpha val="86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2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7542925" y="907414"/>
            <a:ext cx="565885" cy="56588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6977040" y="907414"/>
            <a:ext cx="565885" cy="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87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488041" y="4975301"/>
            <a:ext cx="1054883" cy="105488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8108810" y="5164666"/>
            <a:ext cx="1460499" cy="941916"/>
          </a:xfrm>
          <a:prstGeom prst="rect">
            <a:avLst/>
          </a:prstGeom>
          <a:solidFill>
            <a:srgbClr val="d9d9d9">
              <a:alpha val="86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2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7542925" y="907414"/>
            <a:ext cx="565885" cy="56588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6977040" y="907414"/>
            <a:ext cx="565885" cy="565885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 rot="16200000" flipH="1">
            <a:off x="4433366" y="3009907"/>
            <a:ext cx="2967692" cy="1680492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5" name=""/>
          <p:cNvSpPr/>
          <p:nvPr/>
        </p:nvSpPr>
        <p:spPr>
          <a:xfrm>
            <a:off x="3186480" y="2332929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등록된 카드의 종류가 보여진다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키를 통해 오른쪽부터 순서대로 사용된다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531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87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488041" y="4975301"/>
            <a:ext cx="1054883" cy="105488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8108810" y="5164666"/>
            <a:ext cx="1460499" cy="941916"/>
          </a:xfrm>
          <a:prstGeom prst="rect">
            <a:avLst/>
          </a:prstGeom>
          <a:solidFill>
            <a:srgbClr val="d9d9d9">
              <a:alpha val="86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2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7542925" y="907414"/>
            <a:ext cx="565885" cy="56588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6977040" y="907414"/>
            <a:ext cx="565885" cy="565885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>
            <a:off x="4524051" y="3099352"/>
            <a:ext cx="3584759" cy="2065313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5" name=""/>
          <p:cNvSpPr/>
          <p:nvPr/>
        </p:nvSpPr>
        <p:spPr>
          <a:xfrm>
            <a:off x="3186480" y="2332929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‘Card’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키는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일정시간동안 비활성화되며 점점 쿨타임이 내려가는 형식으로 표현된다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192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87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488041" y="4975301"/>
            <a:ext cx="1054883" cy="105488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8108810" y="5164666"/>
            <a:ext cx="1460499" cy="941916"/>
          </a:xfrm>
          <a:prstGeom prst="rect">
            <a:avLst/>
          </a:prstGeom>
          <a:solidFill>
            <a:srgbClr val="d9d9d9">
              <a:alpha val="86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2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7542925" y="907414"/>
            <a:ext cx="565885" cy="56588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6977040" y="907414"/>
            <a:ext cx="565885" cy="565885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>
            <a:off x="4820708" y="2963333"/>
            <a:ext cx="5331514" cy="220133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5" name=""/>
          <p:cNvSpPr/>
          <p:nvPr/>
        </p:nvSpPr>
        <p:spPr>
          <a:xfrm>
            <a:off x="3186480" y="2332929"/>
            <a:ext cx="2675143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키와 별개로 기본공격은 자동으로 나간다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733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4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573616"/>
            <a:ext cx="10972798" cy="5478463"/>
          </a:xfrm>
          <a:solidFill>
            <a:schemeClr val="lt1"/>
          </a:solidFill>
        </p:spPr>
        <p:txBody>
          <a:bodyPr>
            <a:normAutofit fontScale="92500" lnSpcReduction="20000"/>
          </a:bodyPr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직업군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Warrior 2. Archer 3.thief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각 직업군마다 </a:t>
            </a:r>
            <a:r>
              <a:rPr lang="en-US" altLang="ko-KR"/>
              <a:t>‘</a:t>
            </a:r>
            <a:r>
              <a:rPr lang="ko-KR" altLang="en-US"/>
              <a:t>카드</a:t>
            </a:r>
            <a:r>
              <a:rPr lang="en-US" altLang="ko-KR"/>
              <a:t>’</a:t>
            </a:r>
            <a:r>
              <a:rPr lang="ko-KR" altLang="en-US"/>
              <a:t>가 다르다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사용자는 시작전 직업을 선택한 후 시작한다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만약</a:t>
            </a:r>
            <a:r>
              <a:rPr lang="en-US" altLang="ko-KR"/>
              <a:t>,</a:t>
            </a:r>
            <a:r>
              <a:rPr lang="ko-KR" altLang="en-US"/>
              <a:t> 죽었거나 게임을 다시 시작하면 직업을 고르는 것부터 다시 시작한다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Warrior -&gt;</a:t>
            </a:r>
            <a:r>
              <a:rPr lang="ko-KR" altLang="en-US"/>
              <a:t> 체력이 높고</a:t>
            </a:r>
            <a:r>
              <a:rPr lang="en-US" altLang="ko-KR"/>
              <a:t>,</a:t>
            </a:r>
            <a:r>
              <a:rPr lang="ko-KR" altLang="en-US"/>
              <a:t> 앞에 있는 적을 차례로 무찔러나간다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Archer -&gt;</a:t>
            </a:r>
            <a:r>
              <a:rPr lang="ko-KR" altLang="en-US"/>
              <a:t> 데미지가 높지만</a:t>
            </a:r>
            <a:r>
              <a:rPr lang="en-US" altLang="ko-KR"/>
              <a:t>,</a:t>
            </a:r>
            <a:r>
              <a:rPr lang="ko-KR" altLang="en-US"/>
              <a:t> 앞에 있는 적과 거리를 두어야 강하다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Thief -&gt; </a:t>
            </a:r>
            <a:r>
              <a:rPr lang="ko-KR" altLang="en-US"/>
              <a:t>여러가지 스킬을 사용해 자신만의 전략을 구사할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설명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58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791" y="232833"/>
            <a:ext cx="2036211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캐릭터 레퍼런스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2930" t="46720" r="65120" b="27730"/>
          <a:stretch>
            <a:fillRect/>
          </a:stretch>
        </p:blipFill>
        <p:spPr>
          <a:xfrm>
            <a:off x="195791" y="950231"/>
            <a:ext cx="2797629" cy="18451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38470" t="31700" r="28140" b="22450"/>
          <a:stretch>
            <a:fillRect/>
          </a:stretch>
        </p:blipFill>
        <p:spPr>
          <a:xfrm>
            <a:off x="560991" y="3081321"/>
            <a:ext cx="2067227" cy="202746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l="8480" t="57370" r="11830" b="5800"/>
          <a:stretch>
            <a:fillRect/>
          </a:stretch>
        </p:blipFill>
        <p:spPr>
          <a:xfrm>
            <a:off x="3279321" y="950231"/>
            <a:ext cx="4857749" cy="224517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2232002" y="5108785"/>
            <a:ext cx="7328784" cy="153284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도트식의 캐릭터를 생각하고 있지만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변경될 수도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rcRect l="28530" r="19850" b="4900"/>
          <a:stretch>
            <a:fillRect/>
          </a:stretch>
        </p:blipFill>
        <p:spPr>
          <a:xfrm>
            <a:off x="8471118" y="950231"/>
            <a:ext cx="3243352" cy="373291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rcRect l="41520" t="58900" r="46950" b="21720"/>
          <a:stretch>
            <a:fillRect/>
          </a:stretch>
        </p:blipFill>
        <p:spPr>
          <a:xfrm>
            <a:off x="4864073" y="3429000"/>
            <a:ext cx="1688244" cy="15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2620" r="30000"/>
          <a:stretch>
            <a:fillRect/>
          </a:stretch>
        </p:blipFill>
        <p:spPr>
          <a:xfrm>
            <a:off x="5715001" y="839740"/>
            <a:ext cx="2166256" cy="45720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95791" y="232833"/>
            <a:ext cx="2036211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분위기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26590" t="26060" r="26150" b="8430"/>
          <a:stretch>
            <a:fillRect/>
          </a:stretch>
        </p:blipFill>
        <p:spPr>
          <a:xfrm>
            <a:off x="8654144" y="839740"/>
            <a:ext cx="3061606" cy="282735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791" y="1151240"/>
            <a:ext cx="5381928" cy="30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5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37469" y="1042579"/>
            <a:ext cx="4676775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https://www.youtube.com/watch?v=Q5a7lh1zkPY</a:t>
            </a:r>
            <a:endParaRPr lang="en-US" altLang="en-US"/>
          </a:p>
        </p:txBody>
      </p:sp>
      <p:sp>
        <p:nvSpPr>
          <p:cNvPr id="5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음악 참조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232002" y="5585035"/>
            <a:ext cx="7328784" cy="1056595"/>
          </a:xfrm>
          <a:prstGeom prst="round1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음악 코드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웅장함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신비로움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긴장됨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클래식 음악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압도됨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6993" y="2158364"/>
            <a:ext cx="466725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https://www.youtube.com/watch?v=YuU5-I3bu04</a:t>
            </a:r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>
            <a:off x="446993" y="3587116"/>
            <a:ext cx="48006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https://www.youtube.com/watch?v=3bmddRsZFkU</a:t>
            </a:r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5896395" y="1042579"/>
            <a:ext cx="4962525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https://www.youtube.com/watch?v=WBbVUDVJb3M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74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rot="5400000" flipH="1" flipV="1">
            <a:off x="6122632" y="1851903"/>
            <a:ext cx="1013205" cy="67489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2662577"/>
            <a:ext cx="2675143" cy="1532845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행동력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카드를 사용하기 위해 필요한 수치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일정 시간에 따라 상승한다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8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flipV="1">
            <a:off x="6461534" y="1809750"/>
            <a:ext cx="3860437" cy="8862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2662577"/>
            <a:ext cx="2675143" cy="1532845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영혼</a:t>
            </a:r>
            <a:r>
              <a:rPr lang="en-US" altLang="ko-KR">
                <a:solidFill>
                  <a:schemeClr val="dk1"/>
                </a:solidFill>
              </a:rPr>
              <a:t>’+‘</a:t>
            </a:r>
            <a:r>
              <a:rPr lang="ko-KR" altLang="en-US">
                <a:solidFill>
                  <a:schemeClr val="dk1"/>
                </a:solidFill>
              </a:rPr>
              <a:t>아이템</a:t>
            </a:r>
            <a:r>
              <a:rPr lang="en-US" altLang="ko-KR">
                <a:solidFill>
                  <a:schemeClr val="dk1"/>
                </a:solidFill>
              </a:rPr>
              <a:t>’: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영구적인 패시브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보스를 잡거나 서적을 뒤지거나 이벤트를 통해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9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rot="10800000">
            <a:off x="2894542" y="1468275"/>
            <a:ext cx="1965933" cy="12276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2662577"/>
            <a:ext cx="2675143" cy="1532845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HP + </a:t>
            </a:r>
            <a:r>
              <a:rPr lang="ko-KR" altLang="en-US">
                <a:solidFill>
                  <a:schemeClr val="dk1"/>
                </a:solidFill>
              </a:rPr>
              <a:t>방어력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모두 소모하면 사망한다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Card</a:t>
            </a:r>
            <a:r>
              <a:rPr lang="ko-KR" altLang="en-US">
                <a:solidFill>
                  <a:schemeClr val="dk1"/>
                </a:solidFill>
              </a:rPr>
              <a:t>를 통해 방어력을 올릴 수 있고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방어도는 </a:t>
            </a:r>
            <a:r>
              <a:rPr lang="en-US" altLang="ko-KR">
                <a:solidFill>
                  <a:schemeClr val="dk1"/>
                </a:solidFill>
              </a:rPr>
              <a:t>HP</a:t>
            </a:r>
            <a:r>
              <a:rPr lang="ko-KR" altLang="en-US">
                <a:solidFill>
                  <a:schemeClr val="dk1"/>
                </a:solidFill>
              </a:rPr>
              <a:t>보다 먼저 소모된다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7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rot="10800000" flipV="1">
            <a:off x="2777131" y="3559869"/>
            <a:ext cx="1624169" cy="4033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1468276"/>
            <a:ext cx="2675143" cy="4050932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몬스터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보스몬스터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총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개의 큰 스테이지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한 스테이지당 보스몬스터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마리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일반 몬스터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각 스테이지마다 존재하는 일반 몬스터들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일반 보상을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강한 몬스터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중간중간에 나오는 강한 몬스터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큰 보상을 준다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3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rot="10800000" flipV="1">
            <a:off x="1913239" y="3963244"/>
            <a:ext cx="2488061" cy="151866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2662577"/>
            <a:ext cx="2675143" cy="1532845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이동키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손가락을 오른쪽 왼쪽으로 이동시키는것에 따라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좌측과 우측으로만 이동한다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>
            <a:off x="6768041" y="4195422"/>
            <a:ext cx="3384182" cy="113857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1272752"/>
            <a:ext cx="2675143" cy="3891914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각종 행동키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이동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스테이지 진행을 위해서 문이 존재하는데 문앞에서 행동하면 이동한다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 탐색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서적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아이템 등을 뒤지고 보상을 얻는다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스킬 사용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Card</a:t>
            </a:r>
            <a:r>
              <a:rPr lang="ko-KR" altLang="en-US">
                <a:solidFill>
                  <a:schemeClr val="dk1"/>
                </a:solidFill>
              </a:rPr>
              <a:t>를 통해 얻은 스킬을 순서대로 사용한다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4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68349" y="839641"/>
            <a:ext cx="11007378" cy="5440455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flipV="1">
            <a:off x="668349" y="4827134"/>
            <a:ext cx="110073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38291" y="4975301"/>
            <a:ext cx="1460499" cy="117474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</a:t>
            </a: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ACT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7112" y="2695955"/>
            <a:ext cx="2131178" cy="213117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332" y="3099352"/>
            <a:ext cx="1727782" cy="17277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8810" y="3099352"/>
            <a:ext cx="1727782" cy="17277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9349" y="3099351"/>
            <a:ext cx="1727782" cy="172778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827099" y="4901217"/>
            <a:ext cx="1305441" cy="132291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479819" y="5164666"/>
            <a:ext cx="652720" cy="709083"/>
          </a:xfrm>
          <a:prstGeom prst="donut">
            <a:avLst>
              <a:gd name="adj" fmla="val 1406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1892" y="2636987"/>
            <a:ext cx="2190146" cy="219014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1264708" y="994833"/>
            <a:ext cx="2571750" cy="19050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66684" y="902390"/>
            <a:ext cx="565885" cy="5658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42925" y="902390"/>
            <a:ext cx="565885" cy="56588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08810" y="902390"/>
            <a:ext cx="565885" cy="5658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4695" y="902390"/>
            <a:ext cx="565885" cy="56588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27099" y="907414"/>
            <a:ext cx="829193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981892" y="907414"/>
            <a:ext cx="838816" cy="365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34/69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08810" y="4931833"/>
            <a:ext cx="1460499" cy="117474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06457" y="907414"/>
            <a:ext cx="1019314" cy="101931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95791" y="232833"/>
            <a:ext cx="1610388" cy="455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플레이 스타일</a:t>
            </a:r>
            <a:endParaRPr lang="ko-KR" altLang="en-US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>
            <a:off x="6275954" y="3278038"/>
            <a:ext cx="2115798" cy="209829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401300" y="1625411"/>
            <a:ext cx="2675143" cy="2570012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‘Card’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카드창을 키고 현재 행동력 내에서 카드를 선택할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‘Act’</a:t>
            </a:r>
            <a:r>
              <a:rPr lang="ko-KR" altLang="en-US">
                <a:solidFill>
                  <a:schemeClr val="dk1"/>
                </a:solidFill>
              </a:rPr>
              <a:t>키를 눌러 사용한다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한번 사용하면 쿨타임이 존재한다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566</ep:Words>
  <ep:PresentationFormat>화면 슬라이드 쇼(4:3)</ep:PresentationFormat>
  <ep:Paragraphs>347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방학 프로젝트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2023-01-03T16:33:25.965</dcterms:created>
  <dc:creator>김대윤</dc:creator>
  <cp:lastModifiedBy>김대윤</cp:lastModifiedBy>
  <dcterms:modified xsi:type="dcterms:W3CDTF">2023-01-05T10:04:25.343</dcterms:modified>
  <cp:revision>53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