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5" r:id="rId18"/>
    <p:sldId id="27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FE9AE-A8A8-47B8-92EF-79D60B8ED1C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7666D1-4B50-4065-85FC-A8907B27A12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28CEF97-41A0-4A39-872D-317E8DD8D21E}" type="parTrans" cxnId="{B93815DA-5968-418D-B2CF-F34E93A33EF9}">
      <dgm:prSet/>
      <dgm:spPr/>
      <dgm:t>
        <a:bodyPr/>
        <a:lstStyle/>
        <a:p>
          <a:endParaRPr lang="en-US"/>
        </a:p>
      </dgm:t>
    </dgm:pt>
    <dgm:pt modelId="{A908CC72-5D88-470B-B3FB-1BABF9E97042}" type="sibTrans" cxnId="{B93815DA-5968-418D-B2CF-F34E93A33EF9}">
      <dgm:prSet/>
      <dgm:spPr/>
      <dgm:t>
        <a:bodyPr/>
        <a:lstStyle/>
        <a:p>
          <a:endParaRPr lang="en-US"/>
        </a:p>
      </dgm:t>
    </dgm:pt>
    <dgm:pt modelId="{1A5FE1B8-9DC6-4ECA-856C-02713C76253D}">
      <dgm:prSet phldrT="[Text]"/>
      <dgm:spPr/>
      <dgm:t>
        <a:bodyPr/>
        <a:lstStyle/>
        <a:p>
          <a:r>
            <a:rPr lang="en-US" dirty="0" smtClean="0"/>
            <a:t>Problem Statement</a:t>
          </a:r>
          <a:endParaRPr lang="en-US" dirty="0"/>
        </a:p>
      </dgm:t>
    </dgm:pt>
    <dgm:pt modelId="{6E37DC7F-E185-4070-8AE9-A435DEF8825B}" type="parTrans" cxnId="{501FE9C7-FE13-41A3-A714-958AAA165DAB}">
      <dgm:prSet/>
      <dgm:spPr/>
      <dgm:t>
        <a:bodyPr/>
        <a:lstStyle/>
        <a:p>
          <a:endParaRPr lang="en-US"/>
        </a:p>
      </dgm:t>
    </dgm:pt>
    <dgm:pt modelId="{16814478-796D-4D25-8B9F-7DB4FD8A4A6E}" type="sibTrans" cxnId="{501FE9C7-FE13-41A3-A714-958AAA165DAB}">
      <dgm:prSet/>
      <dgm:spPr/>
      <dgm:t>
        <a:bodyPr/>
        <a:lstStyle/>
        <a:p>
          <a:endParaRPr lang="en-US"/>
        </a:p>
      </dgm:t>
    </dgm:pt>
    <dgm:pt modelId="{24A68069-A21B-42FF-AFD4-76E392FA6A45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A31B1A65-27AC-4BAF-8F51-625D57DCF2DA}" type="parTrans" cxnId="{548059BC-4154-4DE8-A778-C4FE0248EFA4}">
      <dgm:prSet/>
      <dgm:spPr/>
      <dgm:t>
        <a:bodyPr/>
        <a:lstStyle/>
        <a:p>
          <a:endParaRPr lang="en-US"/>
        </a:p>
      </dgm:t>
    </dgm:pt>
    <dgm:pt modelId="{8E38D98B-E2E3-4E94-A5F4-350B2C3E4CE9}" type="sibTrans" cxnId="{548059BC-4154-4DE8-A778-C4FE0248EFA4}">
      <dgm:prSet/>
      <dgm:spPr/>
      <dgm:t>
        <a:bodyPr/>
        <a:lstStyle/>
        <a:p>
          <a:endParaRPr lang="en-US"/>
        </a:p>
      </dgm:t>
    </dgm:pt>
    <dgm:pt modelId="{1BFABF62-9150-4CE7-B94E-E2234EAA30D5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4295DD0-7598-4A09-AB98-363820D1A165}" type="parTrans" cxnId="{0973449F-F759-4B19-9487-47952F5387D8}">
      <dgm:prSet/>
      <dgm:spPr/>
      <dgm:t>
        <a:bodyPr/>
        <a:lstStyle/>
        <a:p>
          <a:endParaRPr lang="en-US"/>
        </a:p>
      </dgm:t>
    </dgm:pt>
    <dgm:pt modelId="{50AFEAAD-89B1-42D2-8EE2-46DEA1111910}" type="sibTrans" cxnId="{0973449F-F759-4B19-9487-47952F5387D8}">
      <dgm:prSet/>
      <dgm:spPr/>
      <dgm:t>
        <a:bodyPr/>
        <a:lstStyle/>
        <a:p>
          <a:endParaRPr lang="en-US"/>
        </a:p>
      </dgm:t>
    </dgm:pt>
    <dgm:pt modelId="{A5D4BF48-E782-444F-AFCC-5093E498510E}">
      <dgm:prSet phldrT="[Text]"/>
      <dgm:spPr/>
      <dgm:t>
        <a:bodyPr/>
        <a:lstStyle/>
        <a:p>
          <a:r>
            <a:rPr lang="en-US" dirty="0" smtClean="0"/>
            <a:t>Data Exploration</a:t>
          </a:r>
          <a:endParaRPr lang="en-US" dirty="0"/>
        </a:p>
      </dgm:t>
    </dgm:pt>
    <dgm:pt modelId="{A288AB73-2874-4D37-94C0-77BBD5F6B099}" type="parTrans" cxnId="{7D8438A8-B3B4-4D43-B1DD-094D19F6B96C}">
      <dgm:prSet/>
      <dgm:spPr/>
      <dgm:t>
        <a:bodyPr/>
        <a:lstStyle/>
        <a:p>
          <a:endParaRPr lang="en-US"/>
        </a:p>
      </dgm:t>
    </dgm:pt>
    <dgm:pt modelId="{84FF6FEE-9DDA-43EE-997D-1868A756CE99}" type="sibTrans" cxnId="{7D8438A8-B3B4-4D43-B1DD-094D19F6B96C}">
      <dgm:prSet/>
      <dgm:spPr/>
      <dgm:t>
        <a:bodyPr/>
        <a:lstStyle/>
        <a:p>
          <a:endParaRPr lang="en-US"/>
        </a:p>
      </dgm:t>
    </dgm:pt>
    <dgm:pt modelId="{7B625759-E54F-4B5E-9BD9-842E396E7226}">
      <dgm:prSet phldrT="[Text]"/>
      <dgm:spPr/>
      <dgm:t>
        <a:bodyPr/>
        <a:lstStyle/>
        <a:p>
          <a:r>
            <a:rPr lang="en-US" dirty="0" smtClean="0"/>
            <a:t>Modeling</a:t>
          </a:r>
          <a:endParaRPr lang="en-US" dirty="0"/>
        </a:p>
      </dgm:t>
    </dgm:pt>
    <dgm:pt modelId="{62C7FED2-3AB4-4463-AB8A-B61F923B88A5}" type="parTrans" cxnId="{1312C5C7-6251-4A59-A9F1-602773478415}">
      <dgm:prSet/>
      <dgm:spPr/>
      <dgm:t>
        <a:bodyPr/>
        <a:lstStyle/>
        <a:p>
          <a:endParaRPr lang="en-US"/>
        </a:p>
      </dgm:t>
    </dgm:pt>
    <dgm:pt modelId="{9BEF9845-56C1-4F3B-BD37-CC2E7A44030E}" type="sibTrans" cxnId="{1312C5C7-6251-4A59-A9F1-602773478415}">
      <dgm:prSet/>
      <dgm:spPr/>
      <dgm:t>
        <a:bodyPr/>
        <a:lstStyle/>
        <a:p>
          <a:endParaRPr lang="en-US"/>
        </a:p>
      </dgm:t>
    </dgm:pt>
    <dgm:pt modelId="{662F8F7B-0643-4726-BACE-AA3F530D3BBB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6FFC25BF-A083-41AA-9CE0-B1E667364A7F}" type="parTrans" cxnId="{5DE08A0B-3C33-4A27-9D3A-CA278B6AC7E9}">
      <dgm:prSet/>
      <dgm:spPr/>
      <dgm:t>
        <a:bodyPr/>
        <a:lstStyle/>
        <a:p>
          <a:endParaRPr lang="en-US"/>
        </a:p>
      </dgm:t>
    </dgm:pt>
    <dgm:pt modelId="{478CF8F9-D2B8-47BD-9400-FD6B52B32B3B}" type="sibTrans" cxnId="{5DE08A0B-3C33-4A27-9D3A-CA278B6AC7E9}">
      <dgm:prSet/>
      <dgm:spPr/>
      <dgm:t>
        <a:bodyPr/>
        <a:lstStyle/>
        <a:p>
          <a:endParaRPr lang="en-US"/>
        </a:p>
      </dgm:t>
    </dgm:pt>
    <dgm:pt modelId="{81D46379-16AF-428E-9AD8-6358F59ECDF2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9E40FAA1-F24F-4F21-9C23-640D44537DC8}" type="parTrans" cxnId="{01D9C7B3-3C95-4AB5-A512-1016A294BCC5}">
      <dgm:prSet/>
      <dgm:spPr/>
      <dgm:t>
        <a:bodyPr/>
        <a:lstStyle/>
        <a:p>
          <a:endParaRPr lang="en-US"/>
        </a:p>
      </dgm:t>
    </dgm:pt>
    <dgm:pt modelId="{01033276-D8E9-4802-AC1B-4AA9F573CD31}" type="sibTrans" cxnId="{01D9C7B3-3C95-4AB5-A512-1016A294BCC5}">
      <dgm:prSet/>
      <dgm:spPr/>
      <dgm:t>
        <a:bodyPr/>
        <a:lstStyle/>
        <a:p>
          <a:endParaRPr lang="en-US"/>
        </a:p>
      </dgm:t>
    </dgm:pt>
    <dgm:pt modelId="{28264154-4A7F-4C0C-9365-A235C3A6FE21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CDE1FD36-9A2C-47C0-B2F1-8C619E72D68A}" type="parTrans" cxnId="{CA9D6148-9E4B-4027-B74E-530E688E28F6}">
      <dgm:prSet/>
      <dgm:spPr/>
      <dgm:t>
        <a:bodyPr/>
        <a:lstStyle/>
        <a:p>
          <a:endParaRPr lang="en-US"/>
        </a:p>
      </dgm:t>
    </dgm:pt>
    <dgm:pt modelId="{4C75D5AA-A49E-48D2-877D-DDE7E5B036DB}" type="sibTrans" cxnId="{CA9D6148-9E4B-4027-B74E-530E688E28F6}">
      <dgm:prSet/>
      <dgm:spPr/>
      <dgm:t>
        <a:bodyPr/>
        <a:lstStyle/>
        <a:p>
          <a:endParaRPr lang="en-US"/>
        </a:p>
      </dgm:t>
    </dgm:pt>
    <dgm:pt modelId="{2F5941DA-7CD0-4F95-9B9E-4EA89A2B7F62}" type="pres">
      <dgm:prSet presAssocID="{C1BFE9AE-A8A8-47B8-92EF-79D60B8ED1C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ADA94D-FFD4-4D11-B63B-C6E466549505}" type="pres">
      <dgm:prSet presAssocID="{397666D1-4B50-4065-85FC-A8907B27A122}" presName="composite" presStyleCnt="0"/>
      <dgm:spPr/>
    </dgm:pt>
    <dgm:pt modelId="{68506FEA-7E47-432E-9A8C-087FCA0E2928}" type="pres">
      <dgm:prSet presAssocID="{397666D1-4B50-4065-85FC-A8907B27A12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DDBDC-6CE6-413B-B95C-DFDA67E3A40D}" type="pres">
      <dgm:prSet presAssocID="{397666D1-4B50-4065-85FC-A8907B27A12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A381D-1FE3-4DFD-9187-EBD4DEE3FECF}" type="pres">
      <dgm:prSet presAssocID="{A908CC72-5D88-470B-B3FB-1BABF9E97042}" presName="sp" presStyleCnt="0"/>
      <dgm:spPr/>
    </dgm:pt>
    <dgm:pt modelId="{DE425F40-482E-4F57-B85A-7A2C4BF1697E}" type="pres">
      <dgm:prSet presAssocID="{1BFABF62-9150-4CE7-B94E-E2234EAA30D5}" presName="composite" presStyleCnt="0"/>
      <dgm:spPr/>
    </dgm:pt>
    <dgm:pt modelId="{FE9F008F-36BC-4EBB-BDC7-3C1D89DB2DEA}" type="pres">
      <dgm:prSet presAssocID="{1BFABF62-9150-4CE7-B94E-E2234EAA30D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D24A1-5E5F-42A2-AF84-804DFAEA44BB}" type="pres">
      <dgm:prSet presAssocID="{1BFABF62-9150-4CE7-B94E-E2234EAA30D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2EDD8-AB10-45AE-B043-586D3518B4DB}" type="pres">
      <dgm:prSet presAssocID="{50AFEAAD-89B1-42D2-8EE2-46DEA1111910}" presName="sp" presStyleCnt="0"/>
      <dgm:spPr/>
    </dgm:pt>
    <dgm:pt modelId="{411BF83F-4EAB-4DFD-9618-EC2E87C9C58D}" type="pres">
      <dgm:prSet presAssocID="{662F8F7B-0643-4726-BACE-AA3F530D3BBB}" presName="composite" presStyleCnt="0"/>
      <dgm:spPr/>
    </dgm:pt>
    <dgm:pt modelId="{9556DA7C-0F36-43DE-89BD-4D2816B700C7}" type="pres">
      <dgm:prSet presAssocID="{662F8F7B-0643-4726-BACE-AA3F530D3BB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3F1E8-A404-4108-AFEB-7FF308442751}" type="pres">
      <dgm:prSet presAssocID="{662F8F7B-0643-4726-BACE-AA3F530D3BB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2C53B-B10A-4778-9C32-389C10567A77}" type="presOf" srcId="{7B625759-E54F-4B5E-9BD9-842E396E7226}" destId="{4A6D24A1-5E5F-42A2-AF84-804DFAEA44BB}" srcOrd="0" destOrd="1" presId="urn:microsoft.com/office/officeart/2005/8/layout/chevron2"/>
    <dgm:cxn modelId="{4E5C4F48-DE55-4B1E-A3AF-9D01B9CEA66F}" type="presOf" srcId="{C1BFE9AE-A8A8-47B8-92EF-79D60B8ED1CE}" destId="{2F5941DA-7CD0-4F95-9B9E-4EA89A2B7F62}" srcOrd="0" destOrd="0" presId="urn:microsoft.com/office/officeart/2005/8/layout/chevron2"/>
    <dgm:cxn modelId="{91EE9C09-E515-4088-8E5F-6045EFB01E28}" type="presOf" srcId="{397666D1-4B50-4065-85FC-A8907B27A122}" destId="{68506FEA-7E47-432E-9A8C-087FCA0E2928}" srcOrd="0" destOrd="0" presId="urn:microsoft.com/office/officeart/2005/8/layout/chevron2"/>
    <dgm:cxn modelId="{92CF32E7-AA12-463F-AC5D-47C3E8E376A0}" type="presOf" srcId="{1A5FE1B8-9DC6-4ECA-856C-02713C76253D}" destId="{52DDDBDC-6CE6-413B-B95C-DFDA67E3A40D}" srcOrd="0" destOrd="0" presId="urn:microsoft.com/office/officeart/2005/8/layout/chevron2"/>
    <dgm:cxn modelId="{CA9D6148-9E4B-4027-B74E-530E688E28F6}" srcId="{662F8F7B-0643-4726-BACE-AA3F530D3BBB}" destId="{28264154-4A7F-4C0C-9365-A235C3A6FE21}" srcOrd="1" destOrd="0" parTransId="{CDE1FD36-9A2C-47C0-B2F1-8C619E72D68A}" sibTransId="{4C75D5AA-A49E-48D2-877D-DDE7E5B036DB}"/>
    <dgm:cxn modelId="{95FB77B1-E3FC-4838-AC7D-D68E71D10D3A}" type="presOf" srcId="{24A68069-A21B-42FF-AFD4-76E392FA6A45}" destId="{52DDDBDC-6CE6-413B-B95C-DFDA67E3A40D}" srcOrd="0" destOrd="1" presId="urn:microsoft.com/office/officeart/2005/8/layout/chevron2"/>
    <dgm:cxn modelId="{7D8438A8-B3B4-4D43-B1DD-094D19F6B96C}" srcId="{1BFABF62-9150-4CE7-B94E-E2234EAA30D5}" destId="{A5D4BF48-E782-444F-AFCC-5093E498510E}" srcOrd="0" destOrd="0" parTransId="{A288AB73-2874-4D37-94C0-77BBD5F6B099}" sibTransId="{84FF6FEE-9DDA-43EE-997D-1868A756CE99}"/>
    <dgm:cxn modelId="{5DE08A0B-3C33-4A27-9D3A-CA278B6AC7E9}" srcId="{C1BFE9AE-A8A8-47B8-92EF-79D60B8ED1CE}" destId="{662F8F7B-0643-4726-BACE-AA3F530D3BBB}" srcOrd="2" destOrd="0" parTransId="{6FFC25BF-A083-41AA-9CE0-B1E667364A7F}" sibTransId="{478CF8F9-D2B8-47BD-9400-FD6B52B32B3B}"/>
    <dgm:cxn modelId="{548059BC-4154-4DE8-A778-C4FE0248EFA4}" srcId="{397666D1-4B50-4065-85FC-A8907B27A122}" destId="{24A68069-A21B-42FF-AFD4-76E392FA6A45}" srcOrd="1" destOrd="0" parTransId="{A31B1A65-27AC-4BAF-8F51-625D57DCF2DA}" sibTransId="{8E38D98B-E2E3-4E94-A5F4-350B2C3E4CE9}"/>
    <dgm:cxn modelId="{0973449F-F759-4B19-9487-47952F5387D8}" srcId="{C1BFE9AE-A8A8-47B8-92EF-79D60B8ED1CE}" destId="{1BFABF62-9150-4CE7-B94E-E2234EAA30D5}" srcOrd="1" destOrd="0" parTransId="{F4295DD0-7598-4A09-AB98-363820D1A165}" sibTransId="{50AFEAAD-89B1-42D2-8EE2-46DEA1111910}"/>
    <dgm:cxn modelId="{65BB7FFC-00BD-49B1-85FD-3BA0FF8DCDC8}" type="presOf" srcId="{A5D4BF48-E782-444F-AFCC-5093E498510E}" destId="{4A6D24A1-5E5F-42A2-AF84-804DFAEA44BB}" srcOrd="0" destOrd="0" presId="urn:microsoft.com/office/officeart/2005/8/layout/chevron2"/>
    <dgm:cxn modelId="{1312C5C7-6251-4A59-A9F1-602773478415}" srcId="{1BFABF62-9150-4CE7-B94E-E2234EAA30D5}" destId="{7B625759-E54F-4B5E-9BD9-842E396E7226}" srcOrd="1" destOrd="0" parTransId="{62C7FED2-3AB4-4463-AB8A-B61F923B88A5}" sibTransId="{9BEF9845-56C1-4F3B-BD37-CC2E7A44030E}"/>
    <dgm:cxn modelId="{16B02E6F-B2BB-40E5-9341-3A552E2D5DB1}" type="presOf" srcId="{1BFABF62-9150-4CE7-B94E-E2234EAA30D5}" destId="{FE9F008F-36BC-4EBB-BDC7-3C1D89DB2DEA}" srcOrd="0" destOrd="0" presId="urn:microsoft.com/office/officeart/2005/8/layout/chevron2"/>
    <dgm:cxn modelId="{CB6F66A9-0203-4185-8789-A8DF9AA0547E}" type="presOf" srcId="{81D46379-16AF-428E-9AD8-6358F59ECDF2}" destId="{8123F1E8-A404-4108-AFEB-7FF308442751}" srcOrd="0" destOrd="0" presId="urn:microsoft.com/office/officeart/2005/8/layout/chevron2"/>
    <dgm:cxn modelId="{501FE9C7-FE13-41A3-A714-958AAA165DAB}" srcId="{397666D1-4B50-4065-85FC-A8907B27A122}" destId="{1A5FE1B8-9DC6-4ECA-856C-02713C76253D}" srcOrd="0" destOrd="0" parTransId="{6E37DC7F-E185-4070-8AE9-A435DEF8825B}" sibTransId="{16814478-796D-4D25-8B9F-7DB4FD8A4A6E}"/>
    <dgm:cxn modelId="{E68CB456-E064-4D7D-B9CF-8DFBB1326F01}" type="presOf" srcId="{662F8F7B-0643-4726-BACE-AA3F530D3BBB}" destId="{9556DA7C-0F36-43DE-89BD-4D2816B700C7}" srcOrd="0" destOrd="0" presId="urn:microsoft.com/office/officeart/2005/8/layout/chevron2"/>
    <dgm:cxn modelId="{405CD78A-CD78-460C-872D-1FD0BFC170B9}" type="presOf" srcId="{28264154-4A7F-4C0C-9365-A235C3A6FE21}" destId="{8123F1E8-A404-4108-AFEB-7FF308442751}" srcOrd="0" destOrd="1" presId="urn:microsoft.com/office/officeart/2005/8/layout/chevron2"/>
    <dgm:cxn modelId="{B93815DA-5968-418D-B2CF-F34E93A33EF9}" srcId="{C1BFE9AE-A8A8-47B8-92EF-79D60B8ED1CE}" destId="{397666D1-4B50-4065-85FC-A8907B27A122}" srcOrd="0" destOrd="0" parTransId="{528CEF97-41A0-4A39-872D-317E8DD8D21E}" sibTransId="{A908CC72-5D88-470B-B3FB-1BABF9E97042}"/>
    <dgm:cxn modelId="{01D9C7B3-3C95-4AB5-A512-1016A294BCC5}" srcId="{662F8F7B-0643-4726-BACE-AA3F530D3BBB}" destId="{81D46379-16AF-428E-9AD8-6358F59ECDF2}" srcOrd="0" destOrd="0" parTransId="{9E40FAA1-F24F-4F21-9C23-640D44537DC8}" sibTransId="{01033276-D8E9-4802-AC1B-4AA9F573CD31}"/>
    <dgm:cxn modelId="{483B9D71-E48C-4403-8A68-95E8549900D1}" type="presParOf" srcId="{2F5941DA-7CD0-4F95-9B9E-4EA89A2B7F62}" destId="{75ADA94D-FFD4-4D11-B63B-C6E466549505}" srcOrd="0" destOrd="0" presId="urn:microsoft.com/office/officeart/2005/8/layout/chevron2"/>
    <dgm:cxn modelId="{8B93557F-E839-4EFE-931C-99C7340028A0}" type="presParOf" srcId="{75ADA94D-FFD4-4D11-B63B-C6E466549505}" destId="{68506FEA-7E47-432E-9A8C-087FCA0E2928}" srcOrd="0" destOrd="0" presId="urn:microsoft.com/office/officeart/2005/8/layout/chevron2"/>
    <dgm:cxn modelId="{6F9A733B-0EA4-4331-8ED1-7CD7BAF515F8}" type="presParOf" srcId="{75ADA94D-FFD4-4D11-B63B-C6E466549505}" destId="{52DDDBDC-6CE6-413B-B95C-DFDA67E3A40D}" srcOrd="1" destOrd="0" presId="urn:microsoft.com/office/officeart/2005/8/layout/chevron2"/>
    <dgm:cxn modelId="{1D5ECAA2-4B49-4026-8783-012285FABDD8}" type="presParOf" srcId="{2F5941DA-7CD0-4F95-9B9E-4EA89A2B7F62}" destId="{DE0A381D-1FE3-4DFD-9187-EBD4DEE3FECF}" srcOrd="1" destOrd="0" presId="urn:microsoft.com/office/officeart/2005/8/layout/chevron2"/>
    <dgm:cxn modelId="{98149030-DDA1-4B5B-9A5D-C5CDF065811F}" type="presParOf" srcId="{2F5941DA-7CD0-4F95-9B9E-4EA89A2B7F62}" destId="{DE425F40-482E-4F57-B85A-7A2C4BF1697E}" srcOrd="2" destOrd="0" presId="urn:microsoft.com/office/officeart/2005/8/layout/chevron2"/>
    <dgm:cxn modelId="{F10FA1E0-DA3C-4ACB-B4CF-255447E9FC71}" type="presParOf" srcId="{DE425F40-482E-4F57-B85A-7A2C4BF1697E}" destId="{FE9F008F-36BC-4EBB-BDC7-3C1D89DB2DEA}" srcOrd="0" destOrd="0" presId="urn:microsoft.com/office/officeart/2005/8/layout/chevron2"/>
    <dgm:cxn modelId="{03D666C0-8E34-4857-9C4D-13FD952342F5}" type="presParOf" srcId="{DE425F40-482E-4F57-B85A-7A2C4BF1697E}" destId="{4A6D24A1-5E5F-42A2-AF84-804DFAEA44BB}" srcOrd="1" destOrd="0" presId="urn:microsoft.com/office/officeart/2005/8/layout/chevron2"/>
    <dgm:cxn modelId="{2B8AB55F-78E3-4A90-804E-165541DA02D7}" type="presParOf" srcId="{2F5941DA-7CD0-4F95-9B9E-4EA89A2B7F62}" destId="{E812EDD8-AB10-45AE-B043-586D3518B4DB}" srcOrd="3" destOrd="0" presId="urn:microsoft.com/office/officeart/2005/8/layout/chevron2"/>
    <dgm:cxn modelId="{C9442968-C507-4FFC-8491-3E2957AC271B}" type="presParOf" srcId="{2F5941DA-7CD0-4F95-9B9E-4EA89A2B7F62}" destId="{411BF83F-4EAB-4DFD-9618-EC2E87C9C58D}" srcOrd="4" destOrd="0" presId="urn:microsoft.com/office/officeart/2005/8/layout/chevron2"/>
    <dgm:cxn modelId="{2940EDDC-5366-4AD4-94B9-012267EC2681}" type="presParOf" srcId="{411BF83F-4EAB-4DFD-9618-EC2E87C9C58D}" destId="{9556DA7C-0F36-43DE-89BD-4D2816B700C7}" srcOrd="0" destOrd="0" presId="urn:microsoft.com/office/officeart/2005/8/layout/chevron2"/>
    <dgm:cxn modelId="{A72131A9-9607-4B19-9310-A6CE1FFE535F}" type="presParOf" srcId="{411BF83F-4EAB-4DFD-9618-EC2E87C9C58D}" destId="{8123F1E8-A404-4108-AFEB-7FF3084427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6B7701-D156-4678-B6A6-07CCB0A950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7A311-A603-41BC-8F82-CA6EFC0EE442}">
      <dgm:prSet phldrT="[Text]"/>
      <dgm:spPr/>
      <dgm:t>
        <a:bodyPr/>
        <a:lstStyle/>
        <a:p>
          <a:r>
            <a:rPr lang="en-US" dirty="0" smtClean="0"/>
            <a:t>DATA EXPLOATION</a:t>
          </a:r>
          <a:endParaRPr lang="en-US" dirty="0"/>
        </a:p>
      </dgm:t>
    </dgm:pt>
    <dgm:pt modelId="{F5F7E109-5BBF-4F4E-89CF-AC5B19368005}" type="parTrans" cxnId="{3A6880D5-7D02-4A73-8916-DDF8215B0EA8}">
      <dgm:prSet/>
      <dgm:spPr/>
      <dgm:t>
        <a:bodyPr/>
        <a:lstStyle/>
        <a:p>
          <a:endParaRPr lang="en-US"/>
        </a:p>
      </dgm:t>
    </dgm:pt>
    <dgm:pt modelId="{68D73862-E1DF-44EB-8A0D-DF918DE06CDC}" type="sibTrans" cxnId="{3A6880D5-7D02-4A73-8916-DDF8215B0EA8}">
      <dgm:prSet/>
      <dgm:spPr/>
      <dgm:t>
        <a:bodyPr/>
        <a:lstStyle/>
        <a:p>
          <a:endParaRPr lang="en-US"/>
        </a:p>
      </dgm:t>
    </dgm:pt>
    <dgm:pt modelId="{7ECFD21A-883F-47DD-BD21-9A4FF60A0B3A}">
      <dgm:prSet phldrT="[Text]"/>
      <dgm:spPr/>
      <dgm:t>
        <a:bodyPr/>
        <a:lstStyle/>
        <a:p>
          <a:r>
            <a:rPr lang="en-US" dirty="0" smtClean="0"/>
            <a:t>UNIVARIATE ANALYSIS</a:t>
          </a:r>
          <a:endParaRPr lang="en-US" dirty="0"/>
        </a:p>
      </dgm:t>
    </dgm:pt>
    <dgm:pt modelId="{E5ACDC3F-5D35-4DD1-8018-1EA021C72455}" type="parTrans" cxnId="{9C511662-4565-467E-8E6A-CDBD0A7B528E}">
      <dgm:prSet/>
      <dgm:spPr/>
      <dgm:t>
        <a:bodyPr/>
        <a:lstStyle/>
        <a:p>
          <a:endParaRPr lang="en-US"/>
        </a:p>
      </dgm:t>
    </dgm:pt>
    <dgm:pt modelId="{7DBEA7EE-69C5-40D5-A525-96B244D1FE56}" type="sibTrans" cxnId="{9C511662-4565-467E-8E6A-CDBD0A7B528E}">
      <dgm:prSet/>
      <dgm:spPr/>
      <dgm:t>
        <a:bodyPr/>
        <a:lstStyle/>
        <a:p>
          <a:endParaRPr lang="en-US"/>
        </a:p>
      </dgm:t>
    </dgm:pt>
    <dgm:pt modelId="{302672BA-3FB3-4A07-9932-1C75D87257FA}">
      <dgm:prSet phldrT="[Text]"/>
      <dgm:spPr/>
      <dgm:t>
        <a:bodyPr/>
        <a:lstStyle/>
        <a:p>
          <a:r>
            <a:rPr lang="en-US" dirty="0" smtClean="0"/>
            <a:t>AVERAGE, MIN, MAX, FREQUENCY ETC </a:t>
          </a:r>
          <a:endParaRPr lang="en-US" dirty="0"/>
        </a:p>
      </dgm:t>
    </dgm:pt>
    <dgm:pt modelId="{D22F3522-D8D6-479F-AFF6-70767DEB31D4}" type="parTrans" cxnId="{44778324-9234-434C-938C-E4726827A818}">
      <dgm:prSet/>
      <dgm:spPr/>
      <dgm:t>
        <a:bodyPr/>
        <a:lstStyle/>
        <a:p>
          <a:endParaRPr lang="en-US"/>
        </a:p>
      </dgm:t>
    </dgm:pt>
    <dgm:pt modelId="{8FF90FBE-64AF-4E9D-8843-6BC213011A6B}" type="sibTrans" cxnId="{44778324-9234-434C-938C-E4726827A818}">
      <dgm:prSet/>
      <dgm:spPr/>
      <dgm:t>
        <a:bodyPr/>
        <a:lstStyle/>
        <a:p>
          <a:endParaRPr lang="en-US"/>
        </a:p>
      </dgm:t>
    </dgm:pt>
    <dgm:pt modelId="{8DE6C4C2-C4BF-4DC6-A322-F09D38BD3B45}">
      <dgm:prSet phldrT="[Text]"/>
      <dgm:spPr/>
      <dgm:t>
        <a:bodyPr/>
        <a:lstStyle/>
        <a:p>
          <a:r>
            <a:rPr lang="en-US" dirty="0" smtClean="0"/>
            <a:t>BAR CHART, PIE CHART</a:t>
          </a:r>
          <a:endParaRPr lang="en-US" dirty="0"/>
        </a:p>
      </dgm:t>
    </dgm:pt>
    <dgm:pt modelId="{464EC30A-84E3-44A0-B6F1-332D8ECA7413}" type="parTrans" cxnId="{4CDDBE40-292E-4022-9FBF-E6DCED236287}">
      <dgm:prSet/>
      <dgm:spPr/>
      <dgm:t>
        <a:bodyPr/>
        <a:lstStyle/>
        <a:p>
          <a:endParaRPr lang="en-US"/>
        </a:p>
      </dgm:t>
    </dgm:pt>
    <dgm:pt modelId="{0F5D6B39-3253-49DF-8B7F-26150F9363B5}" type="sibTrans" cxnId="{4CDDBE40-292E-4022-9FBF-E6DCED236287}">
      <dgm:prSet/>
      <dgm:spPr/>
      <dgm:t>
        <a:bodyPr/>
        <a:lstStyle/>
        <a:p>
          <a:endParaRPr lang="en-US"/>
        </a:p>
      </dgm:t>
    </dgm:pt>
    <dgm:pt modelId="{F4A29761-4A86-4D37-A656-E64C5A90D561}">
      <dgm:prSet phldrT="[Text]"/>
      <dgm:spPr/>
      <dgm:t>
        <a:bodyPr/>
        <a:lstStyle/>
        <a:p>
          <a:r>
            <a:rPr lang="en-US" dirty="0" smtClean="0"/>
            <a:t>BIVARIATE ANALYSIS</a:t>
          </a:r>
          <a:endParaRPr lang="en-US" dirty="0"/>
        </a:p>
      </dgm:t>
    </dgm:pt>
    <dgm:pt modelId="{6D037613-BF94-4641-A811-13F6AE6676F5}" type="parTrans" cxnId="{D6C0AF01-606D-4258-9880-9082E516EED0}">
      <dgm:prSet/>
      <dgm:spPr/>
      <dgm:t>
        <a:bodyPr/>
        <a:lstStyle/>
        <a:p>
          <a:endParaRPr lang="en-US"/>
        </a:p>
      </dgm:t>
    </dgm:pt>
    <dgm:pt modelId="{0AF77E52-E2F8-41EA-AB0E-A86D46D8F3D6}" type="sibTrans" cxnId="{D6C0AF01-606D-4258-9880-9082E516EED0}">
      <dgm:prSet/>
      <dgm:spPr/>
      <dgm:t>
        <a:bodyPr/>
        <a:lstStyle/>
        <a:p>
          <a:endParaRPr lang="en-US"/>
        </a:p>
      </dgm:t>
    </dgm:pt>
    <dgm:pt modelId="{79F9B2E3-024C-452B-9C6A-4EF517CE7AB4}">
      <dgm:prSet phldrT="[Text]"/>
      <dgm:spPr/>
      <dgm:t>
        <a:bodyPr/>
        <a:lstStyle/>
        <a:p>
          <a:r>
            <a:rPr lang="en-US" dirty="0" smtClean="0"/>
            <a:t>CORRELATION, CHI-SQUARE TEST</a:t>
          </a:r>
          <a:endParaRPr lang="en-US" dirty="0"/>
        </a:p>
      </dgm:t>
    </dgm:pt>
    <dgm:pt modelId="{2E6404A5-AA46-49B5-B3B7-9583663BD0D0}" type="parTrans" cxnId="{29128D75-7895-4907-8B18-9617A8A6B571}">
      <dgm:prSet/>
      <dgm:spPr/>
      <dgm:t>
        <a:bodyPr/>
        <a:lstStyle/>
        <a:p>
          <a:endParaRPr lang="en-US"/>
        </a:p>
      </dgm:t>
    </dgm:pt>
    <dgm:pt modelId="{52E66D05-97CB-4670-A19F-C15794099B7A}" type="sibTrans" cxnId="{29128D75-7895-4907-8B18-9617A8A6B571}">
      <dgm:prSet/>
      <dgm:spPr/>
      <dgm:t>
        <a:bodyPr/>
        <a:lstStyle/>
        <a:p>
          <a:endParaRPr lang="en-US"/>
        </a:p>
      </dgm:t>
    </dgm:pt>
    <dgm:pt modelId="{70DC7A0F-7BFA-4B57-A99F-E37E7EE97E81}">
      <dgm:prSet phldrT="[Text]"/>
      <dgm:spPr/>
      <dgm:t>
        <a:bodyPr/>
        <a:lstStyle/>
        <a:p>
          <a:r>
            <a:rPr lang="en-US" dirty="0" smtClean="0"/>
            <a:t>COMBINATION</a:t>
          </a:r>
        </a:p>
        <a:p>
          <a:r>
            <a:rPr lang="en-US" dirty="0" smtClean="0"/>
            <a:t>CHARTS</a:t>
          </a:r>
          <a:endParaRPr lang="en-US" dirty="0"/>
        </a:p>
      </dgm:t>
    </dgm:pt>
    <dgm:pt modelId="{9542C8A9-66DB-4F55-8AAD-F452BC876B70}" type="parTrans" cxnId="{E4718CBC-13B3-40A4-90F7-C915DDD6FD9A}">
      <dgm:prSet/>
      <dgm:spPr/>
      <dgm:t>
        <a:bodyPr/>
        <a:lstStyle/>
        <a:p>
          <a:endParaRPr lang="en-US"/>
        </a:p>
      </dgm:t>
    </dgm:pt>
    <dgm:pt modelId="{8EB5E176-6EBD-4A30-B5C7-359214BC0D93}" type="sibTrans" cxnId="{E4718CBC-13B3-40A4-90F7-C915DDD6FD9A}">
      <dgm:prSet/>
      <dgm:spPr/>
      <dgm:t>
        <a:bodyPr/>
        <a:lstStyle/>
        <a:p>
          <a:endParaRPr lang="en-US"/>
        </a:p>
      </dgm:t>
    </dgm:pt>
    <dgm:pt modelId="{A9B3D336-E85B-4404-A727-20B56E761F45}" type="pres">
      <dgm:prSet presAssocID="{2B6B7701-D156-4678-B6A6-07CCB0A950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66C56DD-2C26-4805-8A39-D1F2C1D5CDC8}" type="pres">
      <dgm:prSet presAssocID="{6437A311-A603-41BC-8F82-CA6EFC0EE442}" presName="hierRoot1" presStyleCnt="0"/>
      <dgm:spPr/>
    </dgm:pt>
    <dgm:pt modelId="{01FD7C2D-2214-45D2-A5CD-90553FC64EAE}" type="pres">
      <dgm:prSet presAssocID="{6437A311-A603-41BC-8F82-CA6EFC0EE442}" presName="composite" presStyleCnt="0"/>
      <dgm:spPr/>
    </dgm:pt>
    <dgm:pt modelId="{B5273782-792D-44D7-ADE7-EEF1233A1144}" type="pres">
      <dgm:prSet presAssocID="{6437A311-A603-41BC-8F82-CA6EFC0EE442}" presName="background" presStyleLbl="node0" presStyleIdx="0" presStyleCnt="1"/>
      <dgm:spPr/>
    </dgm:pt>
    <dgm:pt modelId="{4BE8A393-5DB7-4474-BB61-035C2A55D352}" type="pres">
      <dgm:prSet presAssocID="{6437A311-A603-41BC-8F82-CA6EFC0EE44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98221D-FF03-4FEA-80C9-427AB2F41B67}" type="pres">
      <dgm:prSet presAssocID="{6437A311-A603-41BC-8F82-CA6EFC0EE442}" presName="hierChild2" presStyleCnt="0"/>
      <dgm:spPr/>
    </dgm:pt>
    <dgm:pt modelId="{AB30075A-696C-40AC-8D59-94289E788536}" type="pres">
      <dgm:prSet presAssocID="{E5ACDC3F-5D35-4DD1-8018-1EA021C72455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1673DBD-8BA9-4A3F-AB6A-6A3451CF59F9}" type="pres">
      <dgm:prSet presAssocID="{7ECFD21A-883F-47DD-BD21-9A4FF60A0B3A}" presName="hierRoot2" presStyleCnt="0"/>
      <dgm:spPr/>
    </dgm:pt>
    <dgm:pt modelId="{CD8F3826-7399-4A4F-8021-007B3761F4FF}" type="pres">
      <dgm:prSet presAssocID="{7ECFD21A-883F-47DD-BD21-9A4FF60A0B3A}" presName="composite2" presStyleCnt="0"/>
      <dgm:spPr/>
    </dgm:pt>
    <dgm:pt modelId="{A5A27158-4FCA-49AA-A15A-C171D5B1E366}" type="pres">
      <dgm:prSet presAssocID="{7ECFD21A-883F-47DD-BD21-9A4FF60A0B3A}" presName="background2" presStyleLbl="node2" presStyleIdx="0" presStyleCnt="2"/>
      <dgm:spPr/>
    </dgm:pt>
    <dgm:pt modelId="{9F5F9344-3EAE-40E8-A60B-050F59B277BF}" type="pres">
      <dgm:prSet presAssocID="{7ECFD21A-883F-47DD-BD21-9A4FF60A0B3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9FE4C2-9B19-46A6-A671-8F261EA150A9}" type="pres">
      <dgm:prSet presAssocID="{7ECFD21A-883F-47DD-BD21-9A4FF60A0B3A}" presName="hierChild3" presStyleCnt="0"/>
      <dgm:spPr/>
    </dgm:pt>
    <dgm:pt modelId="{08009739-874A-4B71-84D3-B15F243B9304}" type="pres">
      <dgm:prSet presAssocID="{D22F3522-D8D6-479F-AFF6-70767DEB31D4}" presName="Name17" presStyleLbl="parChTrans1D3" presStyleIdx="0" presStyleCnt="4"/>
      <dgm:spPr/>
      <dgm:t>
        <a:bodyPr/>
        <a:lstStyle/>
        <a:p>
          <a:endParaRPr lang="en-US"/>
        </a:p>
      </dgm:t>
    </dgm:pt>
    <dgm:pt modelId="{F4B8BA98-7A28-4EAA-A2C7-472ECED24383}" type="pres">
      <dgm:prSet presAssocID="{302672BA-3FB3-4A07-9932-1C75D87257FA}" presName="hierRoot3" presStyleCnt="0"/>
      <dgm:spPr/>
    </dgm:pt>
    <dgm:pt modelId="{B82690FA-2D6D-4EB4-9568-79EE38FF7703}" type="pres">
      <dgm:prSet presAssocID="{302672BA-3FB3-4A07-9932-1C75D87257FA}" presName="composite3" presStyleCnt="0"/>
      <dgm:spPr/>
    </dgm:pt>
    <dgm:pt modelId="{2B64A95A-38C4-4A5C-915A-202A93F90D5A}" type="pres">
      <dgm:prSet presAssocID="{302672BA-3FB3-4A07-9932-1C75D87257FA}" presName="background3" presStyleLbl="node3" presStyleIdx="0" presStyleCnt="4"/>
      <dgm:spPr/>
    </dgm:pt>
    <dgm:pt modelId="{05F81191-7B27-4F62-9707-2F75E638926C}" type="pres">
      <dgm:prSet presAssocID="{302672BA-3FB3-4A07-9932-1C75D87257F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59D66-0883-4C4D-9BA2-A13460C25388}" type="pres">
      <dgm:prSet presAssocID="{302672BA-3FB3-4A07-9932-1C75D87257FA}" presName="hierChild4" presStyleCnt="0"/>
      <dgm:spPr/>
    </dgm:pt>
    <dgm:pt modelId="{E44A2BA5-AFD8-473C-960D-C2DDB3D55AB5}" type="pres">
      <dgm:prSet presAssocID="{464EC30A-84E3-44A0-B6F1-332D8ECA7413}" presName="Name17" presStyleLbl="parChTrans1D3" presStyleIdx="1" presStyleCnt="4"/>
      <dgm:spPr/>
      <dgm:t>
        <a:bodyPr/>
        <a:lstStyle/>
        <a:p>
          <a:endParaRPr lang="en-US"/>
        </a:p>
      </dgm:t>
    </dgm:pt>
    <dgm:pt modelId="{A9E40AF1-A665-45CD-94F9-FEFD5F65A324}" type="pres">
      <dgm:prSet presAssocID="{8DE6C4C2-C4BF-4DC6-A322-F09D38BD3B45}" presName="hierRoot3" presStyleCnt="0"/>
      <dgm:spPr/>
    </dgm:pt>
    <dgm:pt modelId="{CF4A2F80-C2A5-4980-90C5-9A832149DF42}" type="pres">
      <dgm:prSet presAssocID="{8DE6C4C2-C4BF-4DC6-A322-F09D38BD3B45}" presName="composite3" presStyleCnt="0"/>
      <dgm:spPr/>
    </dgm:pt>
    <dgm:pt modelId="{33EBC928-2B1D-460C-8587-FD3F4E7ADA79}" type="pres">
      <dgm:prSet presAssocID="{8DE6C4C2-C4BF-4DC6-A322-F09D38BD3B45}" presName="background3" presStyleLbl="node3" presStyleIdx="1" presStyleCnt="4"/>
      <dgm:spPr/>
    </dgm:pt>
    <dgm:pt modelId="{C1C0CFA2-AF93-4A6D-A79A-5D5FF03E1DF5}" type="pres">
      <dgm:prSet presAssocID="{8DE6C4C2-C4BF-4DC6-A322-F09D38BD3B4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77033-F80C-4A24-9978-743E9CD5F417}" type="pres">
      <dgm:prSet presAssocID="{8DE6C4C2-C4BF-4DC6-A322-F09D38BD3B45}" presName="hierChild4" presStyleCnt="0"/>
      <dgm:spPr/>
    </dgm:pt>
    <dgm:pt modelId="{F55FC6CE-F6CA-46F2-9EC3-7A0D4EB7D939}" type="pres">
      <dgm:prSet presAssocID="{6D037613-BF94-4641-A811-13F6AE6676F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F1D143F-E261-4AA7-9AD4-FCB384C64036}" type="pres">
      <dgm:prSet presAssocID="{F4A29761-4A86-4D37-A656-E64C5A90D561}" presName="hierRoot2" presStyleCnt="0"/>
      <dgm:spPr/>
    </dgm:pt>
    <dgm:pt modelId="{F212A2F6-E447-4A67-9D0C-16C4736B8C05}" type="pres">
      <dgm:prSet presAssocID="{F4A29761-4A86-4D37-A656-E64C5A90D561}" presName="composite2" presStyleCnt="0"/>
      <dgm:spPr/>
    </dgm:pt>
    <dgm:pt modelId="{B8E88C26-02B8-4807-853E-D0CE38E659C1}" type="pres">
      <dgm:prSet presAssocID="{F4A29761-4A86-4D37-A656-E64C5A90D561}" presName="background2" presStyleLbl="node2" presStyleIdx="1" presStyleCnt="2"/>
      <dgm:spPr/>
    </dgm:pt>
    <dgm:pt modelId="{DAA96FA7-1224-4F73-AD18-CEF4CE4F9BAE}" type="pres">
      <dgm:prSet presAssocID="{F4A29761-4A86-4D37-A656-E64C5A90D56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7240CA-1EA3-4415-87BC-4217455D1DC9}" type="pres">
      <dgm:prSet presAssocID="{F4A29761-4A86-4D37-A656-E64C5A90D561}" presName="hierChild3" presStyleCnt="0"/>
      <dgm:spPr/>
    </dgm:pt>
    <dgm:pt modelId="{BF02A267-A3C4-47C8-8743-3B0E769126E9}" type="pres">
      <dgm:prSet presAssocID="{2E6404A5-AA46-49B5-B3B7-9583663BD0D0}" presName="Name17" presStyleLbl="parChTrans1D3" presStyleIdx="2" presStyleCnt="4"/>
      <dgm:spPr/>
      <dgm:t>
        <a:bodyPr/>
        <a:lstStyle/>
        <a:p>
          <a:endParaRPr lang="en-US"/>
        </a:p>
      </dgm:t>
    </dgm:pt>
    <dgm:pt modelId="{6B0DF882-2FB8-4E66-A8B8-C3FB8C484B47}" type="pres">
      <dgm:prSet presAssocID="{79F9B2E3-024C-452B-9C6A-4EF517CE7AB4}" presName="hierRoot3" presStyleCnt="0"/>
      <dgm:spPr/>
    </dgm:pt>
    <dgm:pt modelId="{D6A1E68E-D37D-44B9-9381-8F9CA1C9738A}" type="pres">
      <dgm:prSet presAssocID="{79F9B2E3-024C-452B-9C6A-4EF517CE7AB4}" presName="composite3" presStyleCnt="0"/>
      <dgm:spPr/>
    </dgm:pt>
    <dgm:pt modelId="{327EB465-6EC4-46F6-A22C-05ABF82527A4}" type="pres">
      <dgm:prSet presAssocID="{79F9B2E3-024C-452B-9C6A-4EF517CE7AB4}" presName="background3" presStyleLbl="node3" presStyleIdx="2" presStyleCnt="4"/>
      <dgm:spPr/>
    </dgm:pt>
    <dgm:pt modelId="{0F6E3CF1-D66F-44F0-AA74-1F8A04D8ED21}" type="pres">
      <dgm:prSet presAssocID="{79F9B2E3-024C-452B-9C6A-4EF517CE7AB4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FFE14-D078-469A-A002-4B0C18CD8AD6}" type="pres">
      <dgm:prSet presAssocID="{79F9B2E3-024C-452B-9C6A-4EF517CE7AB4}" presName="hierChild4" presStyleCnt="0"/>
      <dgm:spPr/>
    </dgm:pt>
    <dgm:pt modelId="{3CA62135-D869-40C8-A5D0-F82D80C2F057}" type="pres">
      <dgm:prSet presAssocID="{9542C8A9-66DB-4F55-8AAD-F452BC876B7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B1415A08-1E94-4826-8048-91263F2C8EEE}" type="pres">
      <dgm:prSet presAssocID="{70DC7A0F-7BFA-4B57-A99F-E37E7EE97E81}" presName="hierRoot3" presStyleCnt="0"/>
      <dgm:spPr/>
    </dgm:pt>
    <dgm:pt modelId="{30A6A844-2063-4692-9A42-F9F4EDAE1655}" type="pres">
      <dgm:prSet presAssocID="{70DC7A0F-7BFA-4B57-A99F-E37E7EE97E81}" presName="composite3" presStyleCnt="0"/>
      <dgm:spPr/>
    </dgm:pt>
    <dgm:pt modelId="{F4635301-19AB-45C1-B3A2-CAE3823D6FA3}" type="pres">
      <dgm:prSet presAssocID="{70DC7A0F-7BFA-4B57-A99F-E37E7EE97E81}" presName="background3" presStyleLbl="node3" presStyleIdx="3" presStyleCnt="4"/>
      <dgm:spPr/>
    </dgm:pt>
    <dgm:pt modelId="{42E22651-68BD-40BC-8522-AF8EB90A4ED0}" type="pres">
      <dgm:prSet presAssocID="{70DC7A0F-7BFA-4B57-A99F-E37E7EE97E81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3B85F6-916F-40DD-86A0-485E07FA0700}" type="pres">
      <dgm:prSet presAssocID="{70DC7A0F-7BFA-4B57-A99F-E37E7EE97E81}" presName="hierChild4" presStyleCnt="0"/>
      <dgm:spPr/>
    </dgm:pt>
  </dgm:ptLst>
  <dgm:cxnLst>
    <dgm:cxn modelId="{56DF1BE1-2C42-4EBA-9B48-F75EBF736BAE}" type="presOf" srcId="{302672BA-3FB3-4A07-9932-1C75D87257FA}" destId="{05F81191-7B27-4F62-9707-2F75E638926C}" srcOrd="0" destOrd="0" presId="urn:microsoft.com/office/officeart/2005/8/layout/hierarchy1"/>
    <dgm:cxn modelId="{3A6880D5-7D02-4A73-8916-DDF8215B0EA8}" srcId="{2B6B7701-D156-4678-B6A6-07CCB0A95051}" destId="{6437A311-A603-41BC-8F82-CA6EFC0EE442}" srcOrd="0" destOrd="0" parTransId="{F5F7E109-5BBF-4F4E-89CF-AC5B19368005}" sibTransId="{68D73862-E1DF-44EB-8A0D-DF918DE06CDC}"/>
    <dgm:cxn modelId="{29128D75-7895-4907-8B18-9617A8A6B571}" srcId="{F4A29761-4A86-4D37-A656-E64C5A90D561}" destId="{79F9B2E3-024C-452B-9C6A-4EF517CE7AB4}" srcOrd="0" destOrd="0" parTransId="{2E6404A5-AA46-49B5-B3B7-9583663BD0D0}" sibTransId="{52E66D05-97CB-4670-A19F-C15794099B7A}"/>
    <dgm:cxn modelId="{E269ADB2-B69A-4E7C-8B82-D00E5D8F0DE0}" type="presOf" srcId="{79F9B2E3-024C-452B-9C6A-4EF517CE7AB4}" destId="{0F6E3CF1-D66F-44F0-AA74-1F8A04D8ED21}" srcOrd="0" destOrd="0" presId="urn:microsoft.com/office/officeart/2005/8/layout/hierarchy1"/>
    <dgm:cxn modelId="{0520BC4C-966D-4275-990D-935435A32C3D}" type="presOf" srcId="{6437A311-A603-41BC-8F82-CA6EFC0EE442}" destId="{4BE8A393-5DB7-4474-BB61-035C2A55D352}" srcOrd="0" destOrd="0" presId="urn:microsoft.com/office/officeart/2005/8/layout/hierarchy1"/>
    <dgm:cxn modelId="{0502182F-CF26-4A86-A08B-7E786786EE26}" type="presOf" srcId="{D22F3522-D8D6-479F-AFF6-70767DEB31D4}" destId="{08009739-874A-4B71-84D3-B15F243B9304}" srcOrd="0" destOrd="0" presId="urn:microsoft.com/office/officeart/2005/8/layout/hierarchy1"/>
    <dgm:cxn modelId="{D34A4D59-E42D-47E8-9047-53D48486CB2C}" type="presOf" srcId="{2B6B7701-D156-4678-B6A6-07CCB0A95051}" destId="{A9B3D336-E85B-4404-A727-20B56E761F45}" srcOrd="0" destOrd="0" presId="urn:microsoft.com/office/officeart/2005/8/layout/hierarchy1"/>
    <dgm:cxn modelId="{9962E760-A3FA-4F18-9FF3-34A9FB066A63}" type="presOf" srcId="{464EC30A-84E3-44A0-B6F1-332D8ECA7413}" destId="{E44A2BA5-AFD8-473C-960D-C2DDB3D55AB5}" srcOrd="0" destOrd="0" presId="urn:microsoft.com/office/officeart/2005/8/layout/hierarchy1"/>
    <dgm:cxn modelId="{4CDDBE40-292E-4022-9FBF-E6DCED236287}" srcId="{7ECFD21A-883F-47DD-BD21-9A4FF60A0B3A}" destId="{8DE6C4C2-C4BF-4DC6-A322-F09D38BD3B45}" srcOrd="1" destOrd="0" parTransId="{464EC30A-84E3-44A0-B6F1-332D8ECA7413}" sibTransId="{0F5D6B39-3253-49DF-8B7F-26150F9363B5}"/>
    <dgm:cxn modelId="{44778324-9234-434C-938C-E4726827A818}" srcId="{7ECFD21A-883F-47DD-BD21-9A4FF60A0B3A}" destId="{302672BA-3FB3-4A07-9932-1C75D87257FA}" srcOrd="0" destOrd="0" parTransId="{D22F3522-D8D6-479F-AFF6-70767DEB31D4}" sibTransId="{8FF90FBE-64AF-4E9D-8843-6BC213011A6B}"/>
    <dgm:cxn modelId="{77F7461C-8E19-44DF-ACA8-40F12B2D1251}" type="presOf" srcId="{8DE6C4C2-C4BF-4DC6-A322-F09D38BD3B45}" destId="{C1C0CFA2-AF93-4A6D-A79A-5D5FF03E1DF5}" srcOrd="0" destOrd="0" presId="urn:microsoft.com/office/officeart/2005/8/layout/hierarchy1"/>
    <dgm:cxn modelId="{E4718CBC-13B3-40A4-90F7-C915DDD6FD9A}" srcId="{F4A29761-4A86-4D37-A656-E64C5A90D561}" destId="{70DC7A0F-7BFA-4B57-A99F-E37E7EE97E81}" srcOrd="1" destOrd="0" parTransId="{9542C8A9-66DB-4F55-8AAD-F452BC876B70}" sibTransId="{8EB5E176-6EBD-4A30-B5C7-359214BC0D93}"/>
    <dgm:cxn modelId="{0369679F-20E0-4CC2-9EF9-2A17E1662199}" type="presOf" srcId="{6D037613-BF94-4641-A811-13F6AE6676F5}" destId="{F55FC6CE-F6CA-46F2-9EC3-7A0D4EB7D939}" srcOrd="0" destOrd="0" presId="urn:microsoft.com/office/officeart/2005/8/layout/hierarchy1"/>
    <dgm:cxn modelId="{9C511662-4565-467E-8E6A-CDBD0A7B528E}" srcId="{6437A311-A603-41BC-8F82-CA6EFC0EE442}" destId="{7ECFD21A-883F-47DD-BD21-9A4FF60A0B3A}" srcOrd="0" destOrd="0" parTransId="{E5ACDC3F-5D35-4DD1-8018-1EA021C72455}" sibTransId="{7DBEA7EE-69C5-40D5-A525-96B244D1FE56}"/>
    <dgm:cxn modelId="{C93202DD-C5D6-48A2-A18C-FCA27A95AD5D}" type="presOf" srcId="{E5ACDC3F-5D35-4DD1-8018-1EA021C72455}" destId="{AB30075A-696C-40AC-8D59-94289E788536}" srcOrd="0" destOrd="0" presId="urn:microsoft.com/office/officeart/2005/8/layout/hierarchy1"/>
    <dgm:cxn modelId="{062D9225-0239-4952-892B-7546A8E20EC8}" type="presOf" srcId="{70DC7A0F-7BFA-4B57-A99F-E37E7EE97E81}" destId="{42E22651-68BD-40BC-8522-AF8EB90A4ED0}" srcOrd="0" destOrd="0" presId="urn:microsoft.com/office/officeart/2005/8/layout/hierarchy1"/>
    <dgm:cxn modelId="{515C5674-C9BE-4D1A-911F-338A5231D400}" type="presOf" srcId="{2E6404A5-AA46-49B5-B3B7-9583663BD0D0}" destId="{BF02A267-A3C4-47C8-8743-3B0E769126E9}" srcOrd="0" destOrd="0" presId="urn:microsoft.com/office/officeart/2005/8/layout/hierarchy1"/>
    <dgm:cxn modelId="{C210D1D9-DDEA-476C-B564-596250A9B2B3}" type="presOf" srcId="{F4A29761-4A86-4D37-A656-E64C5A90D561}" destId="{DAA96FA7-1224-4F73-AD18-CEF4CE4F9BAE}" srcOrd="0" destOrd="0" presId="urn:microsoft.com/office/officeart/2005/8/layout/hierarchy1"/>
    <dgm:cxn modelId="{6EA97D0C-D538-4E01-BA1A-1735F80F210D}" type="presOf" srcId="{9542C8A9-66DB-4F55-8AAD-F452BC876B70}" destId="{3CA62135-D869-40C8-A5D0-F82D80C2F057}" srcOrd="0" destOrd="0" presId="urn:microsoft.com/office/officeart/2005/8/layout/hierarchy1"/>
    <dgm:cxn modelId="{D6C0AF01-606D-4258-9880-9082E516EED0}" srcId="{6437A311-A603-41BC-8F82-CA6EFC0EE442}" destId="{F4A29761-4A86-4D37-A656-E64C5A90D561}" srcOrd="1" destOrd="0" parTransId="{6D037613-BF94-4641-A811-13F6AE6676F5}" sibTransId="{0AF77E52-E2F8-41EA-AB0E-A86D46D8F3D6}"/>
    <dgm:cxn modelId="{F170D4D1-109A-4DCF-A0ED-A49864E53857}" type="presOf" srcId="{7ECFD21A-883F-47DD-BD21-9A4FF60A0B3A}" destId="{9F5F9344-3EAE-40E8-A60B-050F59B277BF}" srcOrd="0" destOrd="0" presId="urn:microsoft.com/office/officeart/2005/8/layout/hierarchy1"/>
    <dgm:cxn modelId="{30637B3B-E084-48C9-99C9-1BDB22E8A84B}" type="presParOf" srcId="{A9B3D336-E85B-4404-A727-20B56E761F45}" destId="{666C56DD-2C26-4805-8A39-D1F2C1D5CDC8}" srcOrd="0" destOrd="0" presId="urn:microsoft.com/office/officeart/2005/8/layout/hierarchy1"/>
    <dgm:cxn modelId="{85E5D144-4009-42BB-A114-2B3D21E42A6F}" type="presParOf" srcId="{666C56DD-2C26-4805-8A39-D1F2C1D5CDC8}" destId="{01FD7C2D-2214-45D2-A5CD-90553FC64EAE}" srcOrd="0" destOrd="0" presId="urn:microsoft.com/office/officeart/2005/8/layout/hierarchy1"/>
    <dgm:cxn modelId="{202C1517-4EF6-4DAE-9FA2-B77AA150E60C}" type="presParOf" srcId="{01FD7C2D-2214-45D2-A5CD-90553FC64EAE}" destId="{B5273782-792D-44D7-ADE7-EEF1233A1144}" srcOrd="0" destOrd="0" presId="urn:microsoft.com/office/officeart/2005/8/layout/hierarchy1"/>
    <dgm:cxn modelId="{BA9628D6-DC2E-40F6-B4C3-C1BC9FAF4351}" type="presParOf" srcId="{01FD7C2D-2214-45D2-A5CD-90553FC64EAE}" destId="{4BE8A393-5DB7-4474-BB61-035C2A55D352}" srcOrd="1" destOrd="0" presId="urn:microsoft.com/office/officeart/2005/8/layout/hierarchy1"/>
    <dgm:cxn modelId="{16FF3902-E978-48D8-9A4B-66EA78E76482}" type="presParOf" srcId="{666C56DD-2C26-4805-8A39-D1F2C1D5CDC8}" destId="{0C98221D-FF03-4FEA-80C9-427AB2F41B67}" srcOrd="1" destOrd="0" presId="urn:microsoft.com/office/officeart/2005/8/layout/hierarchy1"/>
    <dgm:cxn modelId="{833D2B9F-B3BD-40E5-89DA-E29BFED46092}" type="presParOf" srcId="{0C98221D-FF03-4FEA-80C9-427AB2F41B67}" destId="{AB30075A-696C-40AC-8D59-94289E788536}" srcOrd="0" destOrd="0" presId="urn:microsoft.com/office/officeart/2005/8/layout/hierarchy1"/>
    <dgm:cxn modelId="{52CCD275-0616-469C-8A4D-DDF4E5FD8DC4}" type="presParOf" srcId="{0C98221D-FF03-4FEA-80C9-427AB2F41B67}" destId="{E1673DBD-8BA9-4A3F-AB6A-6A3451CF59F9}" srcOrd="1" destOrd="0" presId="urn:microsoft.com/office/officeart/2005/8/layout/hierarchy1"/>
    <dgm:cxn modelId="{7D67F458-5660-4C42-AE49-5105943A6DF3}" type="presParOf" srcId="{E1673DBD-8BA9-4A3F-AB6A-6A3451CF59F9}" destId="{CD8F3826-7399-4A4F-8021-007B3761F4FF}" srcOrd="0" destOrd="0" presId="urn:microsoft.com/office/officeart/2005/8/layout/hierarchy1"/>
    <dgm:cxn modelId="{F288CCAD-E18E-444F-909A-4C5180B3FFF4}" type="presParOf" srcId="{CD8F3826-7399-4A4F-8021-007B3761F4FF}" destId="{A5A27158-4FCA-49AA-A15A-C171D5B1E366}" srcOrd="0" destOrd="0" presId="urn:microsoft.com/office/officeart/2005/8/layout/hierarchy1"/>
    <dgm:cxn modelId="{19995179-C68F-4703-922F-7F73CB77B704}" type="presParOf" srcId="{CD8F3826-7399-4A4F-8021-007B3761F4FF}" destId="{9F5F9344-3EAE-40E8-A60B-050F59B277BF}" srcOrd="1" destOrd="0" presId="urn:microsoft.com/office/officeart/2005/8/layout/hierarchy1"/>
    <dgm:cxn modelId="{64CDB4EC-ECDC-4E00-9E54-C27615620EC4}" type="presParOf" srcId="{E1673DBD-8BA9-4A3F-AB6A-6A3451CF59F9}" destId="{6C9FE4C2-9B19-46A6-A671-8F261EA150A9}" srcOrd="1" destOrd="0" presId="urn:microsoft.com/office/officeart/2005/8/layout/hierarchy1"/>
    <dgm:cxn modelId="{19545D29-189B-4A2A-859A-3A2F0BEDD311}" type="presParOf" srcId="{6C9FE4C2-9B19-46A6-A671-8F261EA150A9}" destId="{08009739-874A-4B71-84D3-B15F243B9304}" srcOrd="0" destOrd="0" presId="urn:microsoft.com/office/officeart/2005/8/layout/hierarchy1"/>
    <dgm:cxn modelId="{CA13BE53-9940-4B9E-81D0-506CC87A43A9}" type="presParOf" srcId="{6C9FE4C2-9B19-46A6-A671-8F261EA150A9}" destId="{F4B8BA98-7A28-4EAA-A2C7-472ECED24383}" srcOrd="1" destOrd="0" presId="urn:microsoft.com/office/officeart/2005/8/layout/hierarchy1"/>
    <dgm:cxn modelId="{BAB95192-CA02-4C61-9F13-257AD14ABFC4}" type="presParOf" srcId="{F4B8BA98-7A28-4EAA-A2C7-472ECED24383}" destId="{B82690FA-2D6D-4EB4-9568-79EE38FF7703}" srcOrd="0" destOrd="0" presId="urn:microsoft.com/office/officeart/2005/8/layout/hierarchy1"/>
    <dgm:cxn modelId="{487F9417-A862-4AC5-8FB6-B0D9FDCAD394}" type="presParOf" srcId="{B82690FA-2D6D-4EB4-9568-79EE38FF7703}" destId="{2B64A95A-38C4-4A5C-915A-202A93F90D5A}" srcOrd="0" destOrd="0" presId="urn:microsoft.com/office/officeart/2005/8/layout/hierarchy1"/>
    <dgm:cxn modelId="{B6E55BDF-E598-42C5-9F5C-F2DA6AC8E6D0}" type="presParOf" srcId="{B82690FA-2D6D-4EB4-9568-79EE38FF7703}" destId="{05F81191-7B27-4F62-9707-2F75E638926C}" srcOrd="1" destOrd="0" presId="urn:microsoft.com/office/officeart/2005/8/layout/hierarchy1"/>
    <dgm:cxn modelId="{51BFE83A-D7A2-4422-B2C0-1DFF3F793F36}" type="presParOf" srcId="{F4B8BA98-7A28-4EAA-A2C7-472ECED24383}" destId="{49D59D66-0883-4C4D-9BA2-A13460C25388}" srcOrd="1" destOrd="0" presId="urn:microsoft.com/office/officeart/2005/8/layout/hierarchy1"/>
    <dgm:cxn modelId="{2191D430-F844-453F-A052-758FF87B8385}" type="presParOf" srcId="{6C9FE4C2-9B19-46A6-A671-8F261EA150A9}" destId="{E44A2BA5-AFD8-473C-960D-C2DDB3D55AB5}" srcOrd="2" destOrd="0" presId="urn:microsoft.com/office/officeart/2005/8/layout/hierarchy1"/>
    <dgm:cxn modelId="{43C0C2BC-9317-4E69-9571-23567611AC8A}" type="presParOf" srcId="{6C9FE4C2-9B19-46A6-A671-8F261EA150A9}" destId="{A9E40AF1-A665-45CD-94F9-FEFD5F65A324}" srcOrd="3" destOrd="0" presId="urn:microsoft.com/office/officeart/2005/8/layout/hierarchy1"/>
    <dgm:cxn modelId="{0AB615F4-1C19-4743-ABF1-BF50D941D7B8}" type="presParOf" srcId="{A9E40AF1-A665-45CD-94F9-FEFD5F65A324}" destId="{CF4A2F80-C2A5-4980-90C5-9A832149DF42}" srcOrd="0" destOrd="0" presId="urn:microsoft.com/office/officeart/2005/8/layout/hierarchy1"/>
    <dgm:cxn modelId="{46221054-B77F-44AC-90D1-19521F7BA4D6}" type="presParOf" srcId="{CF4A2F80-C2A5-4980-90C5-9A832149DF42}" destId="{33EBC928-2B1D-460C-8587-FD3F4E7ADA79}" srcOrd="0" destOrd="0" presId="urn:microsoft.com/office/officeart/2005/8/layout/hierarchy1"/>
    <dgm:cxn modelId="{F5FE3094-6D36-4B57-9AF5-61F024BCF407}" type="presParOf" srcId="{CF4A2F80-C2A5-4980-90C5-9A832149DF42}" destId="{C1C0CFA2-AF93-4A6D-A79A-5D5FF03E1DF5}" srcOrd="1" destOrd="0" presId="urn:microsoft.com/office/officeart/2005/8/layout/hierarchy1"/>
    <dgm:cxn modelId="{310ADC9C-F8F4-4FF7-A029-CBEA07C92202}" type="presParOf" srcId="{A9E40AF1-A665-45CD-94F9-FEFD5F65A324}" destId="{D9B77033-F80C-4A24-9978-743E9CD5F417}" srcOrd="1" destOrd="0" presId="urn:microsoft.com/office/officeart/2005/8/layout/hierarchy1"/>
    <dgm:cxn modelId="{67793BF3-0A9C-4D60-9CE7-D9DA9E89CE08}" type="presParOf" srcId="{0C98221D-FF03-4FEA-80C9-427AB2F41B67}" destId="{F55FC6CE-F6CA-46F2-9EC3-7A0D4EB7D939}" srcOrd="2" destOrd="0" presId="urn:microsoft.com/office/officeart/2005/8/layout/hierarchy1"/>
    <dgm:cxn modelId="{BEFD7241-62C3-4BBB-9D51-856B26DC48EA}" type="presParOf" srcId="{0C98221D-FF03-4FEA-80C9-427AB2F41B67}" destId="{BF1D143F-E261-4AA7-9AD4-FCB384C64036}" srcOrd="3" destOrd="0" presId="urn:microsoft.com/office/officeart/2005/8/layout/hierarchy1"/>
    <dgm:cxn modelId="{1B41AE79-250E-44B5-B5EA-FD60461B7CA1}" type="presParOf" srcId="{BF1D143F-E261-4AA7-9AD4-FCB384C64036}" destId="{F212A2F6-E447-4A67-9D0C-16C4736B8C05}" srcOrd="0" destOrd="0" presId="urn:microsoft.com/office/officeart/2005/8/layout/hierarchy1"/>
    <dgm:cxn modelId="{8E9C04C1-EEB0-401A-A454-D0E3B5B7CB2B}" type="presParOf" srcId="{F212A2F6-E447-4A67-9D0C-16C4736B8C05}" destId="{B8E88C26-02B8-4807-853E-D0CE38E659C1}" srcOrd="0" destOrd="0" presId="urn:microsoft.com/office/officeart/2005/8/layout/hierarchy1"/>
    <dgm:cxn modelId="{957E2574-EC87-4D50-A21A-CC6303E9839D}" type="presParOf" srcId="{F212A2F6-E447-4A67-9D0C-16C4736B8C05}" destId="{DAA96FA7-1224-4F73-AD18-CEF4CE4F9BAE}" srcOrd="1" destOrd="0" presId="urn:microsoft.com/office/officeart/2005/8/layout/hierarchy1"/>
    <dgm:cxn modelId="{E62A3981-DED8-4232-B5AD-B37DC572099F}" type="presParOf" srcId="{BF1D143F-E261-4AA7-9AD4-FCB384C64036}" destId="{737240CA-1EA3-4415-87BC-4217455D1DC9}" srcOrd="1" destOrd="0" presId="urn:microsoft.com/office/officeart/2005/8/layout/hierarchy1"/>
    <dgm:cxn modelId="{994C30D6-337D-491A-A465-DB68F35772B0}" type="presParOf" srcId="{737240CA-1EA3-4415-87BC-4217455D1DC9}" destId="{BF02A267-A3C4-47C8-8743-3B0E769126E9}" srcOrd="0" destOrd="0" presId="urn:microsoft.com/office/officeart/2005/8/layout/hierarchy1"/>
    <dgm:cxn modelId="{C7CDEA40-6C85-4809-9053-E0532BF17EC0}" type="presParOf" srcId="{737240CA-1EA3-4415-87BC-4217455D1DC9}" destId="{6B0DF882-2FB8-4E66-A8B8-C3FB8C484B47}" srcOrd="1" destOrd="0" presId="urn:microsoft.com/office/officeart/2005/8/layout/hierarchy1"/>
    <dgm:cxn modelId="{B5407E68-BA69-4DCE-AFBF-4E8644420615}" type="presParOf" srcId="{6B0DF882-2FB8-4E66-A8B8-C3FB8C484B47}" destId="{D6A1E68E-D37D-44B9-9381-8F9CA1C9738A}" srcOrd="0" destOrd="0" presId="urn:microsoft.com/office/officeart/2005/8/layout/hierarchy1"/>
    <dgm:cxn modelId="{DED975DA-D3E0-4F4F-9B38-7F644DBC830F}" type="presParOf" srcId="{D6A1E68E-D37D-44B9-9381-8F9CA1C9738A}" destId="{327EB465-6EC4-46F6-A22C-05ABF82527A4}" srcOrd="0" destOrd="0" presId="urn:microsoft.com/office/officeart/2005/8/layout/hierarchy1"/>
    <dgm:cxn modelId="{3279B81C-0B60-4B8E-B45D-5B622D80F85C}" type="presParOf" srcId="{D6A1E68E-D37D-44B9-9381-8F9CA1C9738A}" destId="{0F6E3CF1-D66F-44F0-AA74-1F8A04D8ED21}" srcOrd="1" destOrd="0" presId="urn:microsoft.com/office/officeart/2005/8/layout/hierarchy1"/>
    <dgm:cxn modelId="{D3569280-D5C4-4CCA-BDE9-FD9429B31DEE}" type="presParOf" srcId="{6B0DF882-2FB8-4E66-A8B8-C3FB8C484B47}" destId="{C88FFE14-D078-469A-A002-4B0C18CD8AD6}" srcOrd="1" destOrd="0" presId="urn:microsoft.com/office/officeart/2005/8/layout/hierarchy1"/>
    <dgm:cxn modelId="{CA286EBE-9271-4B5D-815B-3E00F95F0D01}" type="presParOf" srcId="{737240CA-1EA3-4415-87BC-4217455D1DC9}" destId="{3CA62135-D869-40C8-A5D0-F82D80C2F057}" srcOrd="2" destOrd="0" presId="urn:microsoft.com/office/officeart/2005/8/layout/hierarchy1"/>
    <dgm:cxn modelId="{AF0799E6-C202-4128-BDA9-49BB03CF0A8F}" type="presParOf" srcId="{737240CA-1EA3-4415-87BC-4217455D1DC9}" destId="{B1415A08-1E94-4826-8048-91263F2C8EEE}" srcOrd="3" destOrd="0" presId="urn:microsoft.com/office/officeart/2005/8/layout/hierarchy1"/>
    <dgm:cxn modelId="{D6AE6E07-4EAD-4712-9B69-A30AFD096856}" type="presParOf" srcId="{B1415A08-1E94-4826-8048-91263F2C8EEE}" destId="{30A6A844-2063-4692-9A42-F9F4EDAE1655}" srcOrd="0" destOrd="0" presId="urn:microsoft.com/office/officeart/2005/8/layout/hierarchy1"/>
    <dgm:cxn modelId="{EF0250A1-0B03-48B2-B116-335744314C35}" type="presParOf" srcId="{30A6A844-2063-4692-9A42-F9F4EDAE1655}" destId="{F4635301-19AB-45C1-B3A2-CAE3823D6FA3}" srcOrd="0" destOrd="0" presId="urn:microsoft.com/office/officeart/2005/8/layout/hierarchy1"/>
    <dgm:cxn modelId="{1D7135B7-F52A-4324-B213-047E6F0B5ED1}" type="presParOf" srcId="{30A6A844-2063-4692-9A42-F9F4EDAE1655}" destId="{42E22651-68BD-40BC-8522-AF8EB90A4ED0}" srcOrd="1" destOrd="0" presId="urn:microsoft.com/office/officeart/2005/8/layout/hierarchy1"/>
    <dgm:cxn modelId="{6AC5BBD5-6E1A-4EEF-A5A0-9C601F9EF779}" type="presParOf" srcId="{B1415A08-1E94-4826-8048-91263F2C8EEE}" destId="{6D3B85F6-916F-40DD-86A0-485E07FA07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06FEA-7E47-432E-9A8C-087FCA0E2928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1</a:t>
          </a:r>
          <a:endParaRPr lang="en-US" sz="3800" kern="1200" dirty="0"/>
        </a:p>
      </dsp:txBody>
      <dsp:txXfrm rot="-5400000">
        <a:off x="1" y="679096"/>
        <a:ext cx="1352020" cy="579438"/>
      </dsp:txXfrm>
    </dsp:sp>
    <dsp:sp modelId="{52DDDBDC-6CE6-413B-B95C-DFDA67E3A40D}">
      <dsp:nvSpPr>
        <dsp:cNvPr id="0" name=""/>
        <dsp:cNvSpPr/>
      </dsp:nvSpPr>
      <dsp:spPr>
        <a:xfrm rot="5400000">
          <a:off x="3545096" y="-2189989"/>
          <a:ext cx="1255447" cy="56416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Problem Statement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Data Preparation</a:t>
          </a:r>
          <a:endParaRPr lang="en-US" sz="3500" kern="1200" dirty="0"/>
        </a:p>
      </dsp:txBody>
      <dsp:txXfrm rot="-5400000">
        <a:off x="1352020" y="64373"/>
        <a:ext cx="5580314" cy="1132875"/>
      </dsp:txXfrm>
    </dsp:sp>
    <dsp:sp modelId="{FE9F008F-36BC-4EBB-BDC7-3C1D89DB2DEA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2</a:t>
          </a:r>
          <a:endParaRPr lang="en-US" sz="3800" kern="1200" dirty="0"/>
        </a:p>
      </dsp:txBody>
      <dsp:txXfrm rot="-5400000">
        <a:off x="1" y="2419614"/>
        <a:ext cx="1352020" cy="579438"/>
      </dsp:txXfrm>
    </dsp:sp>
    <dsp:sp modelId="{4A6D24A1-5E5F-42A2-AF84-804DFAEA44BB}">
      <dsp:nvSpPr>
        <dsp:cNvPr id="0" name=""/>
        <dsp:cNvSpPr/>
      </dsp:nvSpPr>
      <dsp:spPr>
        <a:xfrm rot="5400000">
          <a:off x="3545096" y="-449471"/>
          <a:ext cx="1255447" cy="56416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Data Exploration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Modeling</a:t>
          </a:r>
          <a:endParaRPr lang="en-US" sz="3500" kern="1200" dirty="0"/>
        </a:p>
      </dsp:txBody>
      <dsp:txXfrm rot="-5400000">
        <a:off x="1352020" y="1804891"/>
        <a:ext cx="5580314" cy="1132875"/>
      </dsp:txXfrm>
    </dsp:sp>
    <dsp:sp modelId="{9556DA7C-0F36-43DE-89BD-4D2816B700C7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3</a:t>
          </a:r>
          <a:endParaRPr lang="en-US" sz="3800" kern="1200" dirty="0"/>
        </a:p>
      </dsp:txBody>
      <dsp:txXfrm rot="-5400000">
        <a:off x="1" y="4160131"/>
        <a:ext cx="1352020" cy="579438"/>
      </dsp:txXfrm>
    </dsp:sp>
    <dsp:sp modelId="{8123F1E8-A404-4108-AFEB-7FF308442751}">
      <dsp:nvSpPr>
        <dsp:cNvPr id="0" name=""/>
        <dsp:cNvSpPr/>
      </dsp:nvSpPr>
      <dsp:spPr>
        <a:xfrm rot="5400000">
          <a:off x="3545096" y="1291046"/>
          <a:ext cx="1255447" cy="56416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Evaluation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Deployment</a:t>
          </a:r>
          <a:endParaRPr lang="en-US" sz="3500" kern="1200" dirty="0"/>
        </a:p>
      </dsp:txBody>
      <dsp:txXfrm rot="-5400000">
        <a:off x="1352020" y="3545408"/>
        <a:ext cx="5580314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62135-D869-40C8-A5D0-F82D80C2F057}">
      <dsp:nvSpPr>
        <dsp:cNvPr id="0" name=""/>
        <dsp:cNvSpPr/>
      </dsp:nvSpPr>
      <dsp:spPr>
        <a:xfrm>
          <a:off x="7214841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2A267-A3C4-47C8-8743-3B0E769126E9}">
      <dsp:nvSpPr>
        <dsp:cNvPr id="0" name=""/>
        <dsp:cNvSpPr/>
      </dsp:nvSpPr>
      <dsp:spPr>
        <a:xfrm>
          <a:off x="6189724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FC6CE-F6CA-46F2-9EC3-7A0D4EB7D939}">
      <dsp:nvSpPr>
        <dsp:cNvPr id="0" name=""/>
        <dsp:cNvSpPr/>
      </dsp:nvSpPr>
      <dsp:spPr>
        <a:xfrm>
          <a:off x="5164607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A2BA5-AFD8-473C-960D-C2DDB3D55AB5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9739-874A-4B71-84D3-B15F243B9304}">
      <dsp:nvSpPr>
        <dsp:cNvPr id="0" name=""/>
        <dsp:cNvSpPr/>
      </dsp:nvSpPr>
      <dsp:spPr>
        <a:xfrm>
          <a:off x="2089256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0075A-696C-40AC-8D59-94289E788536}">
      <dsp:nvSpPr>
        <dsp:cNvPr id="0" name=""/>
        <dsp:cNvSpPr/>
      </dsp:nvSpPr>
      <dsp:spPr>
        <a:xfrm>
          <a:off x="3114373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73782-792D-44D7-ADE7-EEF1233A1144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8A393-5DB7-4474-BB61-035C2A55D352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EXPLOATION</a:t>
          </a:r>
          <a:endParaRPr lang="en-US" sz="1700" kern="1200" dirty="0"/>
        </a:p>
      </dsp:txBody>
      <dsp:txXfrm>
        <a:off x="4543458" y="209752"/>
        <a:ext cx="1615068" cy="1002793"/>
      </dsp:txXfrm>
    </dsp:sp>
    <dsp:sp modelId="{A5A27158-4FCA-49AA-A15A-C171D5B1E366}">
      <dsp:nvSpPr>
        <dsp:cNvPr id="0" name=""/>
        <dsp:cNvSpPr/>
      </dsp:nvSpPr>
      <dsp:spPr>
        <a:xfrm>
          <a:off x="2275641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F9344-3EAE-40E8-A60B-050F59B277BF}">
      <dsp:nvSpPr>
        <dsp:cNvPr id="0" name=""/>
        <dsp:cNvSpPr/>
      </dsp:nvSpPr>
      <dsp:spPr>
        <a:xfrm>
          <a:off x="2462026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UNIVARIATE ANALYSIS</a:t>
          </a:r>
          <a:endParaRPr lang="en-US" sz="1700" kern="1200" dirty="0"/>
        </a:p>
      </dsp:txBody>
      <dsp:txXfrm>
        <a:off x="2493224" y="1762804"/>
        <a:ext cx="1615068" cy="1002793"/>
      </dsp:txXfrm>
    </dsp:sp>
    <dsp:sp modelId="{2B64A95A-38C4-4A5C-915A-202A93F90D5A}">
      <dsp:nvSpPr>
        <dsp:cNvPr id="0" name=""/>
        <dsp:cNvSpPr/>
      </dsp:nvSpPr>
      <dsp:spPr>
        <a:xfrm>
          <a:off x="1250524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81191-7B27-4F62-9707-2F75E638926C}">
      <dsp:nvSpPr>
        <dsp:cNvPr id="0" name=""/>
        <dsp:cNvSpPr/>
      </dsp:nvSpPr>
      <dsp:spPr>
        <a:xfrm>
          <a:off x="1436909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AVERAGE, MIN, MAX, FREQUENCY ETC </a:t>
          </a:r>
          <a:endParaRPr lang="en-US" sz="1700" kern="1200" dirty="0"/>
        </a:p>
      </dsp:txBody>
      <dsp:txXfrm>
        <a:off x="1468107" y="3315857"/>
        <a:ext cx="1615068" cy="1002793"/>
      </dsp:txXfrm>
    </dsp:sp>
    <dsp:sp modelId="{33EBC928-2B1D-460C-8587-FD3F4E7ADA79}">
      <dsp:nvSpPr>
        <dsp:cNvPr id="0" name=""/>
        <dsp:cNvSpPr/>
      </dsp:nvSpPr>
      <dsp:spPr>
        <a:xfrm>
          <a:off x="3300758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0CFA2-AF93-4A6D-A79A-5D5FF03E1DF5}">
      <dsp:nvSpPr>
        <dsp:cNvPr id="0" name=""/>
        <dsp:cNvSpPr/>
      </dsp:nvSpPr>
      <dsp:spPr>
        <a:xfrm>
          <a:off x="3487143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BAR CHART, PIE CHART</a:t>
          </a:r>
          <a:endParaRPr lang="en-US" sz="1700" kern="1200" dirty="0"/>
        </a:p>
      </dsp:txBody>
      <dsp:txXfrm>
        <a:off x="3518341" y="3315857"/>
        <a:ext cx="1615068" cy="1002793"/>
      </dsp:txXfrm>
    </dsp:sp>
    <dsp:sp modelId="{B8E88C26-02B8-4807-853E-D0CE38E659C1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96FA7-1224-4F73-AD18-CEF4CE4F9BAE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BIVARIATE ANALYSIS</a:t>
          </a:r>
          <a:endParaRPr lang="en-US" sz="1700" kern="1200" dirty="0"/>
        </a:p>
      </dsp:txBody>
      <dsp:txXfrm>
        <a:off x="6593692" y="1762804"/>
        <a:ext cx="1615068" cy="1002793"/>
      </dsp:txXfrm>
    </dsp:sp>
    <dsp:sp modelId="{327EB465-6EC4-46F6-A22C-05ABF82527A4}">
      <dsp:nvSpPr>
        <dsp:cNvPr id="0" name=""/>
        <dsp:cNvSpPr/>
      </dsp:nvSpPr>
      <dsp:spPr>
        <a:xfrm>
          <a:off x="5350992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E3CF1-D66F-44F0-AA74-1F8A04D8ED21}">
      <dsp:nvSpPr>
        <dsp:cNvPr id="0" name=""/>
        <dsp:cNvSpPr/>
      </dsp:nvSpPr>
      <dsp:spPr>
        <a:xfrm>
          <a:off x="55373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CORRELATION, CHI-SQUARE TEST</a:t>
          </a:r>
          <a:endParaRPr lang="en-US" sz="1700" kern="1200" dirty="0"/>
        </a:p>
      </dsp:txBody>
      <dsp:txXfrm>
        <a:off x="5568575" y="3315857"/>
        <a:ext cx="1615068" cy="1002793"/>
      </dsp:txXfrm>
    </dsp:sp>
    <dsp:sp modelId="{F4635301-19AB-45C1-B3A2-CAE3823D6FA3}">
      <dsp:nvSpPr>
        <dsp:cNvPr id="0" name=""/>
        <dsp:cNvSpPr/>
      </dsp:nvSpPr>
      <dsp:spPr>
        <a:xfrm>
          <a:off x="7401226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22651-68BD-40BC-8522-AF8EB90A4ED0}">
      <dsp:nvSpPr>
        <dsp:cNvPr id="0" name=""/>
        <dsp:cNvSpPr/>
      </dsp:nvSpPr>
      <dsp:spPr>
        <a:xfrm>
          <a:off x="7587611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COMBINATION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CHARTS</a:t>
          </a:r>
          <a:endParaRPr lang="en-US" sz="1700" kern="1200" dirty="0"/>
        </a:p>
      </dsp:txBody>
      <dsp:txXfrm>
        <a:off x="7618809" y="3315857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EF37-09BF-4D40-8F0D-183C9223F37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F029-0B7A-438D-B1C3-D03396133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EF37-09BF-4D40-8F0D-183C9223F37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F029-0B7A-438D-B1C3-D03396133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9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EF37-09BF-4D40-8F0D-183C9223F37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F029-0B7A-438D-B1C3-D03396133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6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EF37-09BF-4D40-8F0D-183C9223F37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F029-0B7A-438D-B1C3-D03396133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83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EF37-09BF-4D40-8F0D-183C9223F37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F029-0B7A-438D-B1C3-D03396133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5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EF37-09BF-4D40-8F0D-183C9223F37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F029-0B7A-438D-B1C3-D03396133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9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EF37-09BF-4D40-8F0D-183C9223F37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F029-0B7A-438D-B1C3-D03396133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7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EF37-09BF-4D40-8F0D-183C9223F37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F029-0B7A-438D-B1C3-D03396133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4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EF37-09BF-4D40-8F0D-183C9223F37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F029-0B7A-438D-B1C3-D03396133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67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EF37-09BF-4D40-8F0D-183C9223F37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F029-0B7A-438D-B1C3-D03396133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EF37-09BF-4D40-8F0D-183C9223F37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F029-0B7A-438D-B1C3-D03396133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0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EF37-09BF-4D40-8F0D-183C9223F37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F029-0B7A-438D-B1C3-D03396133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7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4879" y="1060904"/>
            <a:ext cx="90137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200" b="1" dirty="0">
                <a:solidFill>
                  <a:srgbClr val="082A75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PREDICTING POSSIBLE DEFAULTERS FOR A CONSUMER LOAN PRODUCT</a:t>
            </a:r>
            <a:endParaRPr lang="en-IN" sz="7200" b="1" dirty="0">
              <a:solidFill>
                <a:srgbClr val="082A75"/>
              </a:solidFill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MODELING	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019" y="1690688"/>
            <a:ext cx="5048337" cy="42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Copying the complete database</a:t>
            </a:r>
            <a:endParaRPr lang="en-IN" b="1" dirty="0"/>
          </a:p>
          <a:p>
            <a:pPr lvl="0"/>
            <a:r>
              <a:rPr lang="en-IN" dirty="0"/>
              <a:t>Converting categorical features to numerical variables with the help of one hot encoding</a:t>
            </a:r>
            <a:endParaRPr lang="en-IN" b="1" dirty="0"/>
          </a:p>
          <a:p>
            <a:pPr lvl="0"/>
            <a:r>
              <a:rPr lang="en-IN" dirty="0"/>
              <a:t>Scaling numerical features with the help of min-max scaler</a:t>
            </a:r>
            <a:endParaRPr lang="en-IN" b="1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After </a:t>
            </a:r>
            <a:r>
              <a:rPr lang="en-IN" dirty="0"/>
              <a:t>pre-processing the data, the resulting database was of the shape (252000,407) for the train data and (28000,407) for the test data.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69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F-BETA: F-measure with higher importance to beta </a:t>
            </a:r>
            <a:r>
              <a:rPr lang="en-IN" dirty="0" smtClean="0"/>
              <a:t>score</a:t>
            </a:r>
          </a:p>
          <a:p>
            <a:pPr marL="457200" lvl="1" indent="0">
              <a:buNone/>
            </a:pPr>
            <a:r>
              <a:rPr lang="en-IN" dirty="0" smtClean="0"/>
              <a:t>Highe</a:t>
            </a:r>
            <a:r>
              <a:rPr lang="en-IN" dirty="0" smtClean="0"/>
              <a:t>r score is better. It helps us find whether we are </a:t>
            </a:r>
            <a:r>
              <a:rPr lang="en-IN" dirty="0" err="1" smtClean="0"/>
              <a:t>coectly</a:t>
            </a:r>
            <a:r>
              <a:rPr lang="en-IN" dirty="0" smtClean="0"/>
              <a:t> able to identify false negative </a:t>
            </a:r>
            <a:r>
              <a:rPr lang="en-IN" smtClean="0"/>
              <a:t>values early on or not</a:t>
            </a:r>
            <a:endParaRPr lang="en-IN" dirty="0" smtClean="0"/>
          </a:p>
          <a:p>
            <a:r>
              <a:rPr lang="en-IN" dirty="0" smtClean="0"/>
              <a:t>ROC AUC SCORE: </a:t>
            </a:r>
            <a:r>
              <a:rPr lang="en-US" dirty="0"/>
              <a:t>a probability curve that displays the TPR against the FPR at different threshold </a:t>
            </a:r>
            <a:r>
              <a:rPr lang="en-US" dirty="0" smtClean="0"/>
              <a:t>levels</a:t>
            </a:r>
          </a:p>
          <a:p>
            <a:pPr marL="457200" lvl="1" indent="0">
              <a:buNone/>
            </a:pPr>
            <a:r>
              <a:rPr lang="en-US" dirty="0" smtClean="0"/>
              <a:t>Higher the ROC score, better our model will be in distinguishing between positive and negative class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79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ALTERNATIVES THAT WERE REJECTED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Accuracy for this reason will fail since the data is highly imbalanced.</a:t>
            </a:r>
            <a:endParaRPr lang="en-IN" sz="3200" b="1" dirty="0" smtClean="0"/>
          </a:p>
          <a:p>
            <a:r>
              <a:rPr lang="en-IN" dirty="0" smtClean="0"/>
              <a:t>Precision and Recall were two other good options to consider as metrics for model evaluation. However, they consider only specific part of confusion metrics and not the whole of it.</a:t>
            </a:r>
            <a:endParaRPr lang="en-IN" sz="3200" b="1" dirty="0" smtClean="0"/>
          </a:p>
          <a:p>
            <a:r>
              <a:rPr lang="en-IN" dirty="0" smtClean="0"/>
              <a:t>Since in model such as this, preventing false negatives and False Positives are of higher priority for a banker, F scores are much better evaluation.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26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&amp; BASELINE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</a:p>
          <a:p>
            <a:pPr marL="457200" lvl="1" indent="0">
              <a:buNone/>
            </a:pPr>
            <a:r>
              <a:rPr lang="en-IN" dirty="0" err="1" smtClean="0"/>
              <a:t>F_beta</a:t>
            </a:r>
            <a:r>
              <a:rPr lang="en-IN" dirty="0" smtClean="0"/>
              <a:t>: ', 0.3245896392483197, ', </a:t>
            </a:r>
            <a:r>
              <a:rPr lang="en-IN" dirty="0" err="1" smtClean="0"/>
              <a:t>Roc_Auc_Score</a:t>
            </a:r>
            <a:r>
              <a:rPr lang="en-IN" dirty="0" smtClean="0"/>
              <a:t>: ', 0.5009341279648788</a:t>
            </a:r>
          </a:p>
          <a:p>
            <a:r>
              <a:rPr lang="en-IN" dirty="0" smtClean="0"/>
              <a:t>DECISION TREE</a:t>
            </a:r>
          </a:p>
          <a:p>
            <a:pPr marL="457200" lvl="1" indent="0">
              <a:buNone/>
            </a:pPr>
            <a:r>
              <a:rPr lang="en-IN" dirty="0" err="1"/>
              <a:t>F_beta</a:t>
            </a:r>
            <a:r>
              <a:rPr lang="en-IN" dirty="0"/>
              <a:t>: ', 0.7245896392483197, ', </a:t>
            </a:r>
            <a:r>
              <a:rPr lang="en-IN" dirty="0" err="1"/>
              <a:t>Roc_Auc_Score</a:t>
            </a:r>
            <a:r>
              <a:rPr lang="en-IN" dirty="0"/>
              <a:t>: ', 0.8509341279648788</a:t>
            </a:r>
            <a:endParaRPr lang="en-IN" dirty="0" smtClean="0"/>
          </a:p>
          <a:p>
            <a:r>
              <a:rPr lang="en-IN" dirty="0" smtClean="0"/>
              <a:t>RANDOM FOREST</a:t>
            </a:r>
          </a:p>
          <a:p>
            <a:pPr marL="457200" lvl="1" indent="0">
              <a:buNone/>
            </a:pPr>
            <a:r>
              <a:rPr lang="en-IN" dirty="0" err="1" smtClean="0"/>
              <a:t>F_beta</a:t>
            </a:r>
            <a:r>
              <a:rPr lang="en-IN" dirty="0"/>
              <a:t>: ', 0.708125120123006, ', </a:t>
            </a:r>
            <a:r>
              <a:rPr lang="en-IN" dirty="0" err="1"/>
              <a:t>Roc_Auc_Score</a:t>
            </a:r>
            <a:r>
              <a:rPr lang="en-IN" dirty="0"/>
              <a:t>: ', </a:t>
            </a:r>
            <a:r>
              <a:rPr lang="en-IN" dirty="0" smtClean="0"/>
              <a:t>0.8374581278787493</a:t>
            </a:r>
          </a:p>
          <a:p>
            <a:r>
              <a:rPr lang="en-IN" dirty="0" smtClean="0"/>
              <a:t>K NEAREST NEIGHBORS</a:t>
            </a:r>
          </a:p>
          <a:p>
            <a:pPr marL="457200" lvl="1" indent="0">
              <a:buNone/>
            </a:pPr>
            <a:r>
              <a:rPr lang="en-IN" dirty="0" err="1"/>
              <a:t>F_beta</a:t>
            </a:r>
            <a:r>
              <a:rPr lang="en-IN" dirty="0"/>
              <a:t>: ', 0.5021903203673405, ', </a:t>
            </a:r>
            <a:r>
              <a:rPr lang="en-IN" dirty="0" err="1"/>
              <a:t>Roc_Auc_Score</a:t>
            </a:r>
            <a:r>
              <a:rPr lang="en-IN" dirty="0"/>
              <a:t>: ', 0.7176228521691576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3699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IMBALANCED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UP SAMPLING DATA</a:t>
            </a:r>
          </a:p>
          <a:p>
            <a:pPr marL="457200" lvl="1" indent="0">
              <a:buNone/>
            </a:pPr>
            <a:r>
              <a:rPr lang="en-US" dirty="0" err="1"/>
              <a:t>Upweighting</a:t>
            </a:r>
            <a:r>
              <a:rPr lang="en-US" dirty="0"/>
              <a:t> means adding an example weight to the </a:t>
            </a:r>
            <a:r>
              <a:rPr lang="en-US" dirty="0" err="1"/>
              <a:t>downsampled</a:t>
            </a:r>
            <a:r>
              <a:rPr lang="en-US" dirty="0"/>
              <a:t> class equal to the factor by which you </a:t>
            </a:r>
            <a:r>
              <a:rPr lang="en-US" dirty="0" err="1"/>
              <a:t>downsampled</a:t>
            </a:r>
            <a:endParaRPr lang="en-IN" dirty="0" smtClean="0"/>
          </a:p>
          <a:p>
            <a:r>
              <a:rPr lang="en-IN" dirty="0" smtClean="0"/>
              <a:t>DOWN SAMPLING</a:t>
            </a:r>
          </a:p>
          <a:p>
            <a:pPr marL="457200" lvl="1" indent="0">
              <a:buNone/>
            </a:pPr>
            <a:r>
              <a:rPr lang="en-US" dirty="0"/>
              <a:t>means training on a disproportionately low subset of the majority class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36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OVERSAMPLED DATA SCORE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Scores have increased after </a:t>
            </a:r>
            <a:r>
              <a:rPr lang="en-US" dirty="0" err="1" smtClean="0"/>
              <a:t>upsampling</a:t>
            </a:r>
            <a:r>
              <a:rPr lang="en-US" dirty="0" smtClean="0"/>
              <a:t> the data </a:t>
            </a:r>
          </a:p>
          <a:p>
            <a:r>
              <a:rPr lang="en-US" dirty="0" smtClean="0"/>
              <a:t>Increase in score in case of decision tree is minimal as is the case in random forest as well </a:t>
            </a:r>
          </a:p>
          <a:p>
            <a:r>
              <a:rPr lang="en-US" dirty="0" smtClean="0"/>
              <a:t> The score has drastically increased in </a:t>
            </a:r>
            <a:r>
              <a:rPr lang="en-US" dirty="0" err="1" smtClean="0"/>
              <a:t>Kneighbors</a:t>
            </a:r>
            <a:r>
              <a:rPr lang="en-US" dirty="0" smtClean="0"/>
              <a:t> and has become the best performing model.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43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</a:p>
          <a:p>
            <a:pPr marL="457200" lvl="1" indent="0">
              <a:buNone/>
            </a:pPr>
            <a:r>
              <a:rPr lang="en-IN" dirty="0" err="1"/>
              <a:t>F_beta</a:t>
            </a:r>
            <a:r>
              <a:rPr lang="en-IN" dirty="0"/>
              <a:t>: ', 0.7245896392483197, ', </a:t>
            </a:r>
            <a:r>
              <a:rPr lang="en-IN" dirty="0" err="1"/>
              <a:t>Roc_Auc_Score</a:t>
            </a:r>
            <a:r>
              <a:rPr lang="en-IN" dirty="0"/>
              <a:t>: ', 0.8509341279648788</a:t>
            </a:r>
            <a:endParaRPr lang="en-IN" dirty="0" smtClean="0"/>
          </a:p>
          <a:p>
            <a:r>
              <a:rPr lang="en-IN" dirty="0" smtClean="0"/>
              <a:t>RANDOM FOREST</a:t>
            </a:r>
          </a:p>
          <a:p>
            <a:pPr marL="457200" lvl="1" indent="0">
              <a:buNone/>
            </a:pPr>
            <a:r>
              <a:rPr lang="en-IN" dirty="0" err="1" smtClean="0"/>
              <a:t>F_beta</a:t>
            </a:r>
            <a:r>
              <a:rPr lang="en-IN" dirty="0"/>
              <a:t>: ', </a:t>
            </a:r>
            <a:r>
              <a:rPr lang="en-IN" dirty="0" smtClean="0"/>
              <a:t>0.738125120123006</a:t>
            </a:r>
            <a:r>
              <a:rPr lang="en-IN" dirty="0"/>
              <a:t>, ', </a:t>
            </a:r>
            <a:r>
              <a:rPr lang="en-IN" dirty="0" err="1"/>
              <a:t>Roc_Auc_Score</a:t>
            </a:r>
            <a:r>
              <a:rPr lang="en-IN" dirty="0"/>
              <a:t>: ', </a:t>
            </a:r>
            <a:r>
              <a:rPr lang="en-IN" dirty="0" smtClean="0"/>
              <a:t>0.8674581278787493</a:t>
            </a:r>
          </a:p>
          <a:p>
            <a:r>
              <a:rPr lang="en-IN" dirty="0" smtClean="0"/>
              <a:t>K NEAREST NEIGHBORS</a:t>
            </a:r>
          </a:p>
          <a:p>
            <a:pPr marL="457200" lvl="1" indent="0">
              <a:buNone/>
            </a:pPr>
            <a:r>
              <a:rPr lang="en-IN" dirty="0" err="1"/>
              <a:t>F_beta</a:t>
            </a:r>
            <a:r>
              <a:rPr lang="en-IN" dirty="0"/>
              <a:t>: ', </a:t>
            </a:r>
            <a:r>
              <a:rPr lang="en-IN" dirty="0" smtClean="0"/>
              <a:t>0.7521903203673405</a:t>
            </a:r>
            <a:r>
              <a:rPr lang="en-IN" dirty="0"/>
              <a:t>, ', </a:t>
            </a:r>
            <a:r>
              <a:rPr lang="en-IN" dirty="0" err="1"/>
              <a:t>Roc_Auc_Score</a:t>
            </a:r>
            <a:r>
              <a:rPr lang="en-IN" dirty="0"/>
              <a:t>: ', </a:t>
            </a:r>
            <a:r>
              <a:rPr lang="en-IN" dirty="0" smtClean="0"/>
              <a:t>0.8776228521691576</a:t>
            </a:r>
          </a:p>
        </p:txBody>
      </p:sp>
    </p:spTree>
    <p:extLst>
      <p:ext uri="{BB962C8B-B14F-4D97-AF65-F5344CB8AC3E}">
        <p14:creationId xmlns:p14="http://schemas.microsoft.com/office/powerpoint/2010/main" val="19029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HYPER-PARAMETER TUNING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RANDOM FOREST: BEST FEATURES</a:t>
            </a:r>
          </a:p>
          <a:p>
            <a:pPr lvl="1"/>
            <a:r>
              <a:rPr lang="en-IN" dirty="0" smtClean="0"/>
              <a:t>N_ESTIMATORS: 1000</a:t>
            </a:r>
          </a:p>
          <a:p>
            <a:pPr lvl="1"/>
            <a:r>
              <a:rPr lang="en-IN" dirty="0" smtClean="0"/>
              <a:t>MIN SAMPLES_SPLIT: 10</a:t>
            </a:r>
          </a:p>
          <a:p>
            <a:pPr lvl="1"/>
            <a:r>
              <a:rPr lang="en-IN" dirty="0" smtClean="0"/>
              <a:t>MIN SAMPLE LEAF: 1</a:t>
            </a:r>
          </a:p>
          <a:p>
            <a:pPr lvl="1"/>
            <a:r>
              <a:rPr lang="en-IN" dirty="0" smtClean="0"/>
              <a:t>MAX FEATURES: AUTO</a:t>
            </a:r>
          </a:p>
          <a:p>
            <a:pPr lvl="1"/>
            <a:r>
              <a:rPr lang="en-IN" dirty="0" smtClean="0"/>
              <a:t>MAX DEPTH: 80</a:t>
            </a:r>
          </a:p>
          <a:p>
            <a:pPr lvl="1"/>
            <a:r>
              <a:rPr lang="en-IN" dirty="0" smtClean="0"/>
              <a:t>BOOTSTRAP: FALSE</a:t>
            </a:r>
          </a:p>
        </p:txBody>
      </p:sp>
    </p:spTree>
    <p:extLst>
      <p:ext uri="{BB962C8B-B14F-4D97-AF65-F5344CB8AC3E}">
        <p14:creationId xmlns:p14="http://schemas.microsoft.com/office/powerpoint/2010/main" val="4332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Ideal Loans and Problem Loans: Causes of Problem Loans </a:t>
            </a:r>
          </a:p>
          <a:p>
            <a:r>
              <a:rPr lang="en-US" dirty="0" smtClean="0"/>
              <a:t>Redefining loan monitoring and early warning signal detection through an integrated solution </a:t>
            </a:r>
          </a:p>
          <a:p>
            <a:r>
              <a:rPr lang="en-US" dirty="0" smtClean="0"/>
              <a:t>Detecting loan defaults at an early stage using models of machine intelligence </a:t>
            </a:r>
          </a:p>
          <a:p>
            <a:r>
              <a:rPr lang="en-US" dirty="0" smtClean="0"/>
              <a:t>A Survey on Ensemble Model For Loan Prediction </a:t>
            </a:r>
          </a:p>
          <a:p>
            <a:r>
              <a:rPr lang="en-US" dirty="0" smtClean="0"/>
              <a:t>An Ensemble Model of Multiple Classifiers for Time Series Prediction </a:t>
            </a:r>
          </a:p>
          <a:p>
            <a:r>
              <a:rPr lang="en-US" dirty="0" smtClean="0"/>
              <a:t>Loan Credibility Prediction System Based on Decision Tree Algorithm </a:t>
            </a:r>
          </a:p>
          <a:p>
            <a:r>
              <a:rPr lang="en-US" dirty="0" smtClean="0"/>
              <a:t>Weight-Selected Attribute Bagging for Credit Scoring </a:t>
            </a:r>
          </a:p>
          <a:p>
            <a:r>
              <a:rPr lang="en-US" dirty="0" smtClean="0"/>
              <a:t>Loan default prediction using decision trees and random forest: A comparative study </a:t>
            </a:r>
          </a:p>
          <a:p>
            <a:r>
              <a:rPr lang="en-US" dirty="0" smtClean="0"/>
              <a:t>A Survey of Machine Learning in Credit Risk </a:t>
            </a:r>
          </a:p>
          <a:p>
            <a:r>
              <a:rPr lang="en-US" dirty="0" smtClean="0"/>
              <a:t>A study on predicting loan default based on the random forest algorithm </a:t>
            </a:r>
          </a:p>
          <a:p>
            <a:r>
              <a:rPr lang="en-US" dirty="0" smtClean="0"/>
              <a:t>Business Analytics using Random Forest Trees for Credit Risk Prediction: A Comparison Study </a:t>
            </a:r>
          </a:p>
          <a:p>
            <a:r>
              <a:rPr lang="en-US" dirty="0" smtClean="0"/>
              <a:t>Loan Prediction Model Using Logistic Regression, Decision Tree, Random Forest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16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49578105"/>
              </p:ext>
            </p:extLst>
          </p:nvPr>
        </p:nvGraphicFramePr>
        <p:xfrm>
          <a:off x="4571845" y="639464"/>
          <a:ext cx="69936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03599" y="1736589"/>
            <a:ext cx="440056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MODELING</a:t>
            </a:r>
          </a:p>
          <a:p>
            <a:pPr algn="ctr"/>
            <a:r>
              <a:rPr lang="en-US" sz="72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09475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/>
              <a:t>PROBLEM DEFINITION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 smtClean="0"/>
              <a:t>BUILD A LOAN DEFAULT PREDICTION MODEL FO FINANCIAL INSTITUITIONS USING PAST DATA COLLECTED TO ACCESS THE LIKELIHOOD OF DEFAULT BY THE BORROWER</a:t>
            </a:r>
          </a:p>
        </p:txBody>
      </p:sp>
    </p:spTree>
    <p:extLst>
      <p:ext uri="{BB962C8B-B14F-4D97-AF65-F5344CB8AC3E}">
        <p14:creationId xmlns:p14="http://schemas.microsoft.com/office/powerpoint/2010/main" val="100492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are 252,000 data points in the training dataset and 28000 in test dataset.</a:t>
            </a:r>
            <a:endParaRPr lang="en-IN" b="1" dirty="0"/>
          </a:p>
          <a:p>
            <a:pPr lvl="0"/>
            <a:r>
              <a:rPr lang="en-US" dirty="0"/>
              <a:t>The entire dataset contains 13 different features containing 7 numerical and 6 categorical columns.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b="1" dirty="0"/>
          </a:p>
          <a:p>
            <a:pPr lvl="0"/>
            <a:r>
              <a:rPr lang="en-US" dirty="0" smtClean="0"/>
              <a:t>Risk </a:t>
            </a:r>
            <a:r>
              <a:rPr lang="en-US" dirty="0"/>
              <a:t>flag is the target variable classifying whether an applicant will be able to pay off the loan or default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No missing values and outliers present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16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EXPLORATION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8048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29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UNIVARIATE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2412"/>
            <a:ext cx="10515600" cy="1538185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3" y="3635201"/>
            <a:ext cx="5911736" cy="1405890"/>
          </a:xfrm>
          <a:prstGeom prst="rect">
            <a:avLst/>
          </a:prstGeom>
          <a:ln>
            <a:solidFill>
              <a:srgbClr val="0F0D29"/>
            </a:solidFill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3" y="5244255"/>
            <a:ext cx="5911736" cy="1405890"/>
          </a:xfrm>
          <a:prstGeom prst="rect">
            <a:avLst/>
          </a:prstGeom>
          <a:ln>
            <a:solidFill>
              <a:srgbClr val="0F0D29"/>
            </a:solidFill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23" y="3635201"/>
            <a:ext cx="5601393" cy="1403985"/>
          </a:xfrm>
          <a:prstGeom prst="rect">
            <a:avLst/>
          </a:prstGeom>
          <a:ln>
            <a:solidFill>
              <a:srgbClr val="0F0D29"/>
            </a:solidFill>
          </a:ln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22" y="5236576"/>
            <a:ext cx="5601393" cy="1403985"/>
          </a:xfrm>
          <a:prstGeom prst="rect">
            <a:avLst/>
          </a:prstGeom>
          <a:ln>
            <a:solidFill>
              <a:srgbClr val="0F0D29"/>
            </a:solidFill>
          </a:ln>
        </p:spPr>
      </p:pic>
    </p:spTree>
    <p:extLst>
      <p:ext uri="{BB962C8B-B14F-4D97-AF65-F5344CB8AC3E}">
        <p14:creationId xmlns:p14="http://schemas.microsoft.com/office/powerpoint/2010/main" val="354429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BIVARIATE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0" y="1767436"/>
            <a:ext cx="4617663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2822"/>
            <a:ext cx="4749165" cy="48501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484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BIVARIATE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4539"/>
            <a:ext cx="5529349" cy="1927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8683"/>
            <a:ext cx="5529349" cy="2015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70" y="2976567"/>
            <a:ext cx="5145578" cy="20360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33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EDA-OBSERVATIONS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 smtClean="0"/>
              <a:t>CITY</a:t>
            </a:r>
            <a:r>
              <a:rPr lang="en-IN" dirty="0"/>
              <a:t>, STATE and Profession have high cardinality</a:t>
            </a:r>
            <a:endParaRPr lang="en-IN" b="1" dirty="0"/>
          </a:p>
          <a:p>
            <a:pPr lvl="0"/>
            <a:r>
              <a:rPr lang="en-IN" dirty="0"/>
              <a:t>The data was heavily imbalanced in favour of non-defaulters. Some form of sampling technique could be used to address the issue</a:t>
            </a:r>
            <a:endParaRPr lang="en-IN" b="1" dirty="0"/>
          </a:p>
          <a:p>
            <a:pPr lvl="0"/>
            <a:r>
              <a:rPr lang="en-IN" dirty="0"/>
              <a:t>No clear relationship between features can be noted and can be verified in correlation matrix</a:t>
            </a:r>
            <a:endParaRPr lang="en-IN" b="1" dirty="0"/>
          </a:p>
          <a:p>
            <a:pPr lvl="0"/>
            <a:r>
              <a:rPr lang="en-IN" dirty="0"/>
              <a:t>Some relationship is noticed between experience and current job years</a:t>
            </a:r>
            <a:endParaRPr lang="en-IN" b="1" dirty="0"/>
          </a:p>
          <a:p>
            <a:pPr lvl="0"/>
            <a:r>
              <a:rPr lang="en-IN" dirty="0"/>
              <a:t>We can deduce that features are not deeply inter-related</a:t>
            </a:r>
            <a:endParaRPr lang="en-IN" b="1" dirty="0"/>
          </a:p>
          <a:p>
            <a:pPr lvl="0"/>
            <a:r>
              <a:rPr lang="en-IN" dirty="0" smtClean="0"/>
              <a:t>For </a:t>
            </a:r>
            <a:r>
              <a:rPr lang="en-IN" dirty="0"/>
              <a:t>the population that own a car, average income is slightly lower for defaulting category than in comparison to defaulting category </a:t>
            </a:r>
            <a:endParaRPr lang="en-IN" b="1" dirty="0"/>
          </a:p>
          <a:p>
            <a:pPr lvl="0"/>
            <a:r>
              <a:rPr lang="en-IN" dirty="0"/>
              <a:t>For the population that owns a house or neither owns non rents, average income is slightly lower for defaulting category than in comparison to defaulting category </a:t>
            </a:r>
            <a:endParaRPr lang="en-IN" b="1" dirty="0"/>
          </a:p>
          <a:p>
            <a:pPr lvl="0"/>
            <a:r>
              <a:rPr lang="en-IN" dirty="0" smtClean="0"/>
              <a:t>The </a:t>
            </a:r>
            <a:r>
              <a:rPr lang="en-IN" dirty="0"/>
              <a:t>risk flag is dependent on all the 3 categorical features and hence we cannot drop the features in the pre-processing stage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05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807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MS Gothic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PROBLEM DEFINITION</vt:lpstr>
      <vt:lpstr>DATA</vt:lpstr>
      <vt:lpstr>DATA EXPLORATION</vt:lpstr>
      <vt:lpstr>UNIVARIATE ANALYSIS</vt:lpstr>
      <vt:lpstr>BIVARIATE ANALYSIS</vt:lpstr>
      <vt:lpstr>BIVARIATE ANALYSIS</vt:lpstr>
      <vt:lpstr>EDA-OBSERVATIONS</vt:lpstr>
      <vt:lpstr>MODELING </vt:lpstr>
      <vt:lpstr>DATA PREPROCESSING</vt:lpstr>
      <vt:lpstr>METRICS</vt:lpstr>
      <vt:lpstr>ALTERNATIVES THAT WERE REJECTED</vt:lpstr>
      <vt:lpstr>MODELS &amp; BASELINE EVALUATION</vt:lpstr>
      <vt:lpstr>HANDLING IMBALANCED DATA </vt:lpstr>
      <vt:lpstr>OVERSAMPLED DATA SCORE</vt:lpstr>
      <vt:lpstr>EVALUATION</vt:lpstr>
      <vt:lpstr>HYPER-PARAMETER TUNING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Ajmera</dc:creator>
  <cp:lastModifiedBy>Ajmera</cp:lastModifiedBy>
  <cp:revision>8</cp:revision>
  <dcterms:created xsi:type="dcterms:W3CDTF">2022-03-08T21:22:57Z</dcterms:created>
  <dcterms:modified xsi:type="dcterms:W3CDTF">2022-03-09T05:07:28Z</dcterms:modified>
</cp:coreProperties>
</file>