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754" r:id="rId2"/>
    <p:sldMasterId id="2147483766" r:id="rId3"/>
  </p:sldMasterIdLst>
  <p:notesMasterIdLst>
    <p:notesMasterId r:id="rId19"/>
  </p:notesMasterIdLst>
  <p:handoutMasterIdLst>
    <p:handoutMasterId r:id="rId20"/>
  </p:handoutMasterIdLst>
  <p:sldIdLst>
    <p:sldId id="261" r:id="rId4"/>
    <p:sldId id="257" r:id="rId5"/>
    <p:sldId id="262" r:id="rId6"/>
    <p:sldId id="271" r:id="rId7"/>
    <p:sldId id="27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706" autoAdjust="0"/>
  </p:normalViewPr>
  <p:slideViewPr>
    <p:cSldViewPr snapToGrid="0">
      <p:cViewPr varScale="1">
        <p:scale>
          <a:sx n="99" d="100"/>
          <a:sy n="99" d="100"/>
        </p:scale>
        <p:origin x="158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360661" y="1346238"/>
        <a:ext cx="1321638" cy="1658861"/>
      </dsp:txXfrm>
    </dsp:sp>
    <dsp:sp modelId="{47DA5750-48DC-4E4F-815D-0B05DBC30DAB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203646" y="1696417"/>
        <a:ext cx="958502" cy="958502"/>
      </dsp:txXfrm>
    </dsp:sp>
    <dsp:sp modelId="{00D2DC2C-7CA2-4A4B-B66D-3DDCAB7DC8E9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918918" y="1346238"/>
        <a:ext cx="1321638" cy="1658861"/>
      </dsp:txXfrm>
    </dsp:sp>
    <dsp:sp modelId="{EE8733A1-7662-4D0A-B39E-2218596CC81C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761903" y="1696417"/>
        <a:ext cx="958502" cy="958502"/>
      </dsp:txXfrm>
    </dsp:sp>
    <dsp:sp modelId="{4BF699B1-BE15-42D1-9784-AA33CF29870E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8477175" y="1346238"/>
        <a:ext cx="1321638" cy="1658861"/>
      </dsp:txXfrm>
    </dsp:sp>
    <dsp:sp modelId="{78E9A4E4-18A9-4B73-8007-A63A71C71937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3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7320161" y="1696417"/>
        <a:ext cx="958502" cy="95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1월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35BF8D-4CEA-4D98-B394-A9F59DF412AC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E2A80EB-CD7B-4B31-9947-AB2A31731579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24CBBB-B407-421A-9A8F-C4CCF733A5AE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B9E8329-E28B-457D-92AD-03CF95CCE8D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F3DEC91-EE16-4F3A-8E85-0E6A5ED66EC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49D238-7E83-42CB-BA76-847266397B15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EAE14DD-6680-44C4-9055-A329CD902B10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80FBCA8-87FA-4528-896B-A24CF37A59AF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48D978F-FDDF-4772-A9AB-D87A25B5245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4E17231-1DB0-428B-9E19-CE047F739E6F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0A93BE5-6EAF-47DF-9464-85F5CFC8D77F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FCDCFF-D91C-4084-99C9-8B88F7F04AB3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69F8C1-0E06-45EA-98C7-FB06EF602DE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ACB0F5-32BC-45AA-A2F8-1715DAE0B482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B74C551-FF92-4152-B31C-FAB24EA163F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6C3FA79-00CD-4145-9256-066AB8659752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DCE35B2-67FD-4790-A4C8-F68A72B6A69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ADF2487-E1E0-4B10-BFA8-B8A50C0F4299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4160378-EECD-401E-8C8D-437B1DF9D26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528EB1F-F06D-4557-946D-B09C749AF55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02F241E-7A92-4AFC-8C8E-32713064282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995912C-BA96-46E3-8920-7937DDBE65E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5BFB965-0C24-4A17-BEA5-1B27276689D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087DBD6-5D5A-4528-932E-675BF874DAB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9C884F10-E3D3-4A0A-B196-2753A6AA456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B8A34F03-F95A-4642-9E78-D1A42977B2C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DC10052-BA82-4E3F-B6E8-D296B38236D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50F20CA-08FD-4250-B569-4E01048F367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33ABE85-41BC-4CCF-950E-31EFB382F74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BD61AD1-CDE5-4B1C-9AFA-DD71D252E94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9DAD05B-C592-4EEE-83F5-87A7CAC5E49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0019A9B-02A4-4D75-9668-AA6E2963CAE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BD99808-5AAE-45AD-A47E-709B361B84D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495F188-7056-4A36-A267-0CFF17703AE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3B0534B-8922-4E9F-8ECF-6578B0669A7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04865F8-D8C0-4AC5-8320-9B91BB77326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42CE06F-A822-42CB-90B1-F05C378ADC6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478EB2-DFAD-44D4-8496-81218BDF144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0F74E57-4F79-4D3A-BB11-203C1EC7989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86C6915-4325-4FD1-85C0-474CFA4CF327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B5DB55D-3181-46C4-8D4D-09CD68E24B9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2FD20FF9-9F6A-4157-A011-325C441DF58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BBEFB57A-8E0B-4A3E-BB9D-12A98FE8216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DA0B3B95-B054-4C3B-B6BD-830F93A3F64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A3CA986F-DC85-4909-AAD5-637BD1DD074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81D890B5-372B-4933-8E3C-8561DC7FB92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E860175-4B2E-4550-8B70-53D0F0419EE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133B2A2-005C-4D66-94DF-93777B19BB8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E785510-BA54-41FA-AD5B-00E66D52A9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4F17840-E3E1-497F-B339-DF06079626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DF4C652-7500-457E-BA7F-A8121D6959D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B926CE6-698C-49E4-87A1-4D965227D76C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65E4-62A8-4988-B07B-5D6D443B14ED}" type="datetime4">
              <a:rPr lang="ko-KR" altLang="en-US" smtClean="0"/>
              <a:t>2021년 1월 26일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4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286-0DE7-4336-9826-977AD102FCF2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1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B412F1-AD85-4534-B889-A2FD2FCA2E77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08BEF15-D778-4923-96FA-6D99C0975466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2EEC9CA-76BB-4FF8-BF24-33AA1A6E46A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C483CE-1596-4CBA-9719-2052BC573A2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CD43D2-7939-4AFB-9F44-04017AEFDB95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2FE2C3D-E955-45B7-B36F-7F558EA2F04D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37E3C78-90AC-462E-B3E8-1E3A6D3D3E3E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990A5D9-6E1D-4CFE-93DE-AD7F06A73ABF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3DB6744-FAA3-4B9B-B66E-C5A410BF1EC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4A78B4D-963D-410D-B524-DF43D8143E0A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ECEF73-69C6-4838-ACF0-1695CD4A007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98CFD92-3022-4E16-A2AB-9CEC51CF6791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91CBEE-84FD-4367-A201-344F7BD47C6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0ED1DDE-2620-46BF-9E00-1FBEAF6F812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3052AA0-4AE9-4B43-A414-7F2C6B12546B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88D3350-E6F1-4FAF-8F80-D5498E3EFBF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56C820C-C1C2-4D8F-A6DE-150957DAA0AB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44F98A8-1A5E-4F2B-BC92-A9630AEEE0AF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61C581A-510C-464F-89B6-91BCB23F064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E1C76C-5898-49BD-B93A-285CF58FDC8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814B229-8D4D-4D0D-8221-27B345D25B3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154BB75-D38A-4929-93B0-B9E0C01AF50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9489A55-66CE-4C41-B779-3B8577CE200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DE4886A-8840-4129-93E0-0ED29C0863F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0242DF1B-25E6-417C-ACC1-43768D2D69A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0C9A195B-3343-4488-BF5A-9639B2A498E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58CD069E-8ECF-45FD-B00E-1204ECF3DD0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E29C664-C588-4054-808B-16FD634F73C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79E04F32-AB2A-4FDB-BC14-F18EBA979F51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E275E4C-5BA9-4EC8-97F9-619083ECD08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15DB580-B223-4D98-A805-C802819B800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E7187BB-4217-499C-AADB-235AB43ABC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BFD1FAF-0E61-4E19-99B3-15A1E659D8E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73B6091-4771-438F-8C0F-29842DDBDF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2C77853-FC52-49B9-B1E4-6E73276DB717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B7CD20F-317E-4D1C-B86E-A2858E68B538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C092E02-6545-4638-A2F8-7B7038803D0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53E6A13-CFE9-4B8E-BE87-B6197C828CB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F4924DB-AE47-4BB5-8E64-28B0CF7728C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784AED0-7DBF-4CED-B78D-829E6D9787A2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642B2CA-6875-4AA6-8EC4-7C0F6302BB8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BDB573B-1FB4-4E95-BBEB-4AF6C2AAA8F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6D9A0B6-6983-4311-A45F-3B2909FFA81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A5894B9B-BF2C-4EDA-8B53-2274CE6CD73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9CAC7E15-DDB0-4E09-BCF3-A2E51468514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EA701A4F-9F3C-48FF-B8A9-0EC0365DDA9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95BBD09-5620-4F57-B9A8-0D15D8CD664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FFEF60F-160A-414D-9328-B84744CCD1B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F4C03DD-8C7D-407C-8373-5442194816C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8992667-E279-4041-8619-8110892AF2B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013F58B-DFBC-4E84-AEBE-33B5A845AEF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78317A3-6A50-4D0F-9EEA-B3B4227EB4A2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5419DA-7218-42E5-A443-F000500111E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FE0CAA-F73E-464F-8DC4-2A2FB3CC3B03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5215EE-3907-42D8-B9BE-64023EDFCAD8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DEB835-60D1-4165-8202-CD030F92441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D51A349-A538-4CB3-930E-D8ED86314059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885F2D4-4F1F-47ED-A0C1-BBA9B21E7DF0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BF17FE-4F21-4C67-8EA4-DC2091E540EC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A587A9-B252-4B7D-B5B1-32B61F27F3D1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0DA6BA-C632-40C9-A1A0-C7195D3829B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DCFBE54-4F22-4A75-841D-90DD1C8F7AD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0B6F81E-E9C1-476A-9432-AB252576BD2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23C3966-198C-4E0A-A998-CA5AB88F4BC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A98DF8-1269-42BB-B9EA-D33D3174E749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414719F-8079-45C5-BEE6-436EE7683810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83191EC-C9B7-4840-B170-510FAC4EF5A1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FCB5F73-9523-4B96-B8DB-495F26BCBEAF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1CBF39-0A88-46C9-B7F4-DDA5E819831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822FC8D-B437-40F5-A435-F55FB0F342B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C361EA7-E733-46B1-8528-94BA2B7482B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CE5BBD5-1819-42DC-AAFF-2FC64115B33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53FEE4B6-F29B-420C-A4BF-255774E1AEE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075245D1-2788-4BA1-A05F-F3A1A4378E9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795C71B-459D-48BD-8871-5B7BCDC6762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9187A1D-D54D-4821-B069-61900D5DE4A1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25F9FA3-0EFB-49C9-AC91-DEB088A8135D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65E7212-C0E3-4D52-87C7-F0908247D38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D51C3F51-C112-45EF-B305-68746BFE46BD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553F5E00-6C7A-4A13-A40B-421D6B6AC96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91D84D8-D964-405F-87CD-D8DBD60B3DC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D8ACF68B-C0E7-4CDE-B4CF-29F9941278B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EA8E6457-AE4C-4C14-AD58-1784DAF55C0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09884C1-32CC-419D-B2A7-DD25805916E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638B83A-308D-4A3C-917C-6700D3BE4B1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D11864A-629B-40D6-8433-6B9BA4D9265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BA8E7C0F-50BA-4E44-ACE6-EE87D92865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574C27-07FE-4AB6-87CA-24AC61D104A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F281DF-5DAA-4C08-8E12-AC8C96423B58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AEC7B37-0AC8-4CBE-85C3-BB04016F277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B174F54-94A8-4B9F-B8AB-5803E5836AB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A5C5ACD-1F7A-488D-83E6-E6B0B2EE7D9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6AEAE78-8BD7-49A6-8C8B-DBC90979819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C04F710-D600-4B62-B6BB-79AEFD53927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B5B220CF-DE69-45AF-8D5E-C171C208252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B579711-81E3-4763-8E8A-44E7A4088EB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413DCD86-E0A1-4ED4-A808-DBC448CEBD1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9E90E810-8D65-46CF-843C-CF98B8F42B0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F974791B-1D7C-43EB-B4DA-891490D2A78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1E8E64-5332-46E1-9D21-9EDF3CE7157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4B27145-8235-4562-A91A-9FA2D89FB90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D10246E-2195-40A1-B2AC-0282B12D758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93A42A2-8B13-48BF-9C53-1591CBE57F2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AA79998-A6B0-47F5-902E-A924C9F7DBB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126CA1-A354-40E7-B95F-409BC4AE2A0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673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1FFC-F755-4558-8D3C-A157D1A01A8A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678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96A3-957C-4113-A568-B6ED9AEA3D0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FEE160-0569-4DBF-BA39-EF3E8EF72CCC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50C37C-4BEC-4375-AE5A-D4D1154E69A2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09A5172-8620-4ED9-A6D1-28AF53B39E93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722D18-640E-4B45-8338-897A8E87812D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8D0C35-1E43-4261-AC72-017A61C43A6C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CE1DF6-98C4-40A9-A3EA-53434EDABACD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C8ECA6-6383-43EA-B684-E5639E0B5DEB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333F67-EF87-4DC9-91C0-B50A84F53060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FE89333-C2C7-44A5-AD74-92F4CF123C17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C0EAC95-98BB-49FC-AF3A-A772659C6B5B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3FCF426-20FE-46C5-9E99-E5D4955A62D2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5441764-2628-4530-BE96-AD7A019F4ED4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F70E447-FB13-4503-9673-62E66822D600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419E95-44BC-4F0E-9974-EC99F35A5ABF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6F7AB84-8F5A-427A-948B-B6E72C82A6DF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87C1A21-EB0E-418E-B918-09E5503C4760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F25D20-DAAE-4A29-9D46-4F6466F6C95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4E91DF2-E0B2-4074-9753-5432131904F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10E518-62D4-47B5-84EF-999A088DB41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93CC93A-B486-4E56-A293-5CA2949E977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5788A7F-3A6F-4B76-A059-8238E57C561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BE0EE1B-E88A-4596-80FB-B51018BB3EA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BD3F84A-A251-415D-BC03-A75676D3132E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84356F4-4253-40D1-80EC-884DA010DAB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C9177DE-BB31-4168-AB69-6539643F018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E14FBFCF-4C07-401C-947A-5EC737AB82C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6D2E589-BE86-439A-92AE-E6EEAD7DA19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57270755-9929-46DF-87A7-4291FCC422B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7C24B7F-CA24-4916-AA9A-A794584A9FB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EBF19CC-185A-4941-8119-9730C88240C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EC9C46-46BE-4163-AF3D-8EB8C72D96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36ACE06-A1C7-4F78-BAAF-7D0FF0D4C5E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EB6B939-30CA-4798-AEF0-2EC972E55F6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502304D-548B-46BA-B42E-EEB68CB2631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61D0908-B2BE-453E-B9B0-833B415A832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91CE415-CB34-4469-8373-14127F28E40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DB3D127-B90F-4168-9BCE-25F464F35F5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6F43C37-3D43-424F-8CE6-6B64381C8AF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BD34F47-C229-4436-A014-DBF32D5A7BA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8B5D731-C1C1-44D1-BF6C-942020C4369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16E675F-8BBF-4B27-8BB9-7899ACC23F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2343778E-DBA8-4EAA-9457-46DC909D6E7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A3F35940-19F4-4D65-8059-76C64587C02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EA36643A-3035-4722-9B00-AAA3B6B5AA98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780E401C-AB16-4A82-8D41-A093D65C9D6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08600D9-56DC-4025-94B4-4167A349854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0BE186C-D176-459A-B6FC-4B8A692FD0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AB6CE6A-058D-412A-9481-5FAFEEEBD66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2DADBD2-E532-4AC5-BC17-5DEA4EC39EC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DC93058-CDB3-47A1-BE6A-0899BCC9026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4EE5765-AAD7-4E09-A952-811BDD97D8C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4D7B578-B252-4798-90D1-341210E67603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3F1DDAE-52AD-40F9-8869-B21F9723B3F7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5419DA-7218-42E5-A443-F000500111E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5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65E4-62A8-4988-B07B-5D6D443B14ED}" type="datetime4">
              <a:rPr lang="ko-KR" altLang="en-US" smtClean="0"/>
              <a:t>2021년 1월 26일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7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286-0DE7-4336-9826-977AD102FCF2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329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7786-5840-487E-8B86-C91A36A3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43D5A-5E21-4CB9-AAB3-3160E463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1DA50-93B8-46CF-B40C-827DB96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8AF5C-890C-4F43-B5B6-BD829566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12243-D007-4880-AD8E-67331882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E4173A-231E-436C-AE7B-6522FC9CB6B8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B850AD2-5C53-4740-BBAC-CF27878BFC69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3092E6-115A-4019-9DC0-7CB4C04B6BA0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17A48C-3B00-42C3-BED1-CCF822DFB422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7BA297-9CD1-43C9-A558-673DD09111C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756E9A2-6141-4E75-9562-3214F3A1D92E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9EEDDBF-78DF-4811-81BB-536B78A014D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9B73B1D-AC39-4CF3-A6DA-9D82E9C6462F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B17352D-7FD7-4FAC-ADEB-B8C1A6D3016F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30034B-4A1D-45C4-AC51-C5034C29A97A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C257302-7EAD-4EE5-BFFC-38AFB7B9FA2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E614793-9BE3-4AD7-AB2A-40776409E5FF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03A059-E1C0-4ADD-BCEF-846DF8CEA04D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BA8E3CE-BCFF-4307-8F47-5B234B8EA64D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00095E-AEBB-40D2-8F6F-EB70DAB9C9EB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7D10730-AC92-49DA-B1BD-C1F03AB7F2F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4A5079C-064E-4BB6-8DE0-781A65982CE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2011380-2DB1-4FF7-9D3F-A3A40BD974C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5FE226D-866B-41D8-8901-01A15ECFCD8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4FD650-5A86-4A45-8979-2497902952C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E8615353-E121-483D-828F-222B30B039E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C0822C1-BDEA-4972-A12F-E5604EEC2EE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2005A76-15E2-424D-A14C-4AC0C6F81A9F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1C0F12C-F155-4BDA-8CC6-95B43CA1FA9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3A560AD9-6513-4A46-94D6-B03AFF329F8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076D6293-B656-45B6-9679-C44A665EA87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51EC57EB-1973-4DBF-A2A2-EF2DAEE2693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91A36460-316A-4778-9ECE-640B1699099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CBA0A6E-3532-4E83-AC34-FEE227E2BDA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BC2DCF7-4482-43A2-A57E-0B81486E09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73D1E2E-2479-49C4-8E80-B63B777A72D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6EDFE72-DA87-4573-8917-B5AFC55522B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BC65AF1-20C4-4A86-AFC8-32E71373D1D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E6DCB12-B612-4C97-900B-4D4B607E48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147D3B7-7E50-4BAE-88B8-EBA2C540CD1A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78896E-99A0-4843-ADF2-19207CDD6F3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DA698AF-7F38-4C25-8425-0D9D626F30C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32191E-66E2-448B-B74E-3AEF562D67E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A71A18E-ED6C-474C-9EF6-8A7BDB597A2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230D735-80E0-4C43-81F6-F35975CF4F38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FFC14E0-6C1A-49DA-9131-29F3AE4C65C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37E13A6D-48B2-423D-8DD2-060D5EE7090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155B0EFA-2E44-4468-9130-A07025DF855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E41F69AD-9504-4DBC-A369-E92EC85C939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649B8D-2EB1-41C4-9188-56870A990C8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3214999-8967-4472-93FC-4D6844282F5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8FCFE5A-EB29-43D5-9FE8-837C964CD7F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3A8C429-0DE9-46E5-863C-B3A06EC97B7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ECE8BF6-6163-499A-89FC-E61B5422D1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8D3E80B-690E-46D1-B45C-CB4428B6FD6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EEC8E03-2EC3-4CA6-BDD6-5EF90F63466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304209-9FA4-4A8F-9E4D-5EBF0EBA9548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B0AF-AFC9-4B7D-B85E-CC83EE5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1661-65CA-4161-AC36-35BE644E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50201-D25D-4300-BEEB-B7B964B2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5419DA-7218-42E5-A443-F000500111E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B3B7A-9AA4-4A1D-B668-2B59121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A78AD-590A-484E-92DF-C25804C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4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67151-EC90-4124-AB7F-672CF084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98E50-EDDF-4368-828C-48202382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AB809-860E-4991-A9B3-4988F399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B20BC-461C-4CBD-A12F-2E9D7F64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FC560-E179-43B6-BD02-D22E24AA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895743-1E67-41B1-963D-C3B34216227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38A20C-9C9B-4F3F-9289-0EE1D192240E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3CCC66-B374-4AAD-BD8E-28EF98FD81E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3C9056F-6D09-4B88-9FA9-E12A6B3A8BC9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FA2176A-59FC-4A74-8452-3A6CC41B767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7292BBB-4B4D-4D45-A1FE-1EAD24183FD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7F3953D-356A-4FD2-AC2D-43CD689E7FA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61287D3-F781-4E35-A1EF-1FF5C858AB39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A51806-D352-4B4F-9D0B-2D35EA574E7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5FF165-BABD-45A4-B9BB-525196C064AE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A919AE-840E-4A2B-9218-7A53343F08ED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7178A1-28C4-4A16-A5EF-02D613BBB28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EDE7B2E-94B4-482E-8CE6-1C737FE01D24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CF9A31F-7039-4A48-9CEC-7FFDDDD021E1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A07B53-6622-4BA3-B6A6-DBDFFB92447B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FCB7BEA-C55B-4EE0-A07A-25BD1E337F62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5C1A80D-7DAE-4CD0-BF23-4464554FBB7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05F8BC6-FFB1-45D7-9278-ADC205305F5E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F57628A-24B4-4DEF-AC3F-064868F3A97B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6EA8CFA-5651-46EB-9006-6924D8F1008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0B9551DE-7282-4874-8181-9441C9ED35E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927231E-C0EF-4714-A70E-C086E8DB745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E18B3AD-B09D-43FC-ACC1-EAAD714B1AA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BCD753F-C823-4ABB-BACD-8276AB63CAB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A28CC86-2E16-4003-986D-2ADEFCB433BD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BEEB9181-1138-4D19-ACF3-CF6421F0327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C62F798E-1E84-460A-A3A6-AFFD97FA834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FD806D8F-17DA-4797-ACC7-87C073D2528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2DFA76B-8D34-440A-91DC-77D99EC5C549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166A252-DEAD-4C11-85A5-07C4F0DC460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513D8B-AEC3-446D-BF9A-11AF2E3BEEE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5FEBE77-7886-4B71-9B30-DDFDB7B29FA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6396D3D-E278-47DA-B905-C50B35CE495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2095046-8E6A-4D15-BB9F-EE106D0EEBD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5B4F697-C26F-44A8-8091-823BF0339970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9A3D859-21C4-478B-B5B0-752EFF0EEC2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B65967C-248A-44E3-B591-37276EF0E46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559BB1B-1D3E-47FD-B3C3-E46B0D966B6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169B5EF-975B-4DE9-864B-91506B24577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C9BDE41-06A9-499C-A56A-E31450F0E3E9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FA11C18-DBA8-4006-8EB8-AD83262A41CD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0C8B4D21-3A67-44DD-A23A-00238EE9908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5865375-3A76-4715-B42D-00A30CFBBF3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D4AD91F6-CFA8-4EE2-BAEC-4318BC2E4F9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D30F3DA-C4FF-4D79-A475-55FBE9E098F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94CEEF78-9C2A-4809-8381-B39FB987974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B4C9CE1-B55A-479F-93B3-E43D7650AD1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85D0FB-30B6-4F21-805D-876E21B1BA1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6DA2B80-1A05-4001-BF43-9B0486A543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E1FD7CD-FBF1-4349-99A5-4C755BA01D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2B1DF66-BF87-4998-A4C8-C575087CC6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175BD00-3924-4FF9-8379-8718C6F244D0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86561-381F-4F7F-BBD3-09591F3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4C346-7364-4622-8D4E-D50E23BC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F0295-1784-4454-8FA1-FFE867B1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2C17-A089-44FB-B813-B4163455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5F26B-9FEE-4399-8C4D-CD97E6B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310F4-DBEA-4765-B0BD-B20F7E0A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91071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49A4E-BBA4-4B88-8622-D959B876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03CBB-BB17-4689-A23C-6D02C6FE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29A2-CE2C-43A4-9E2D-A855B2D5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3AC6DB-6120-4AB1-A102-AB9A52A1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37113-FA3F-4452-9AA3-38F5373CE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F05AE-14A8-4918-849D-994FE8E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1FFC-F755-4558-8D3C-A157D1A01A8A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DA9EC-33C3-484B-A81A-290C9ED6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8612F5-0A65-46C5-82E6-1701643D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1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B4DF-9B3A-4846-9040-C75D58E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D7D1CB-FCF9-4BF4-98EB-47A964C4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CDCB5-A6C4-46E3-BE1E-664CDB6D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5501E-EDE9-4D6D-9EBC-ED700E55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1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008AE-EABB-408F-9620-5D25E20C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861B63-02EE-44DD-82C3-EDFE7145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038AC-271D-4DDE-9AFB-01CD8C3B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63971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4D9E0B-45BF-461D-9D04-CEE76E1E2AC8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3E15D0-741F-416F-A5AB-76E275CE1B9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D105CDC-D5B5-4BA9-A7CE-FBA03EE4C2B8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10DB72-B0E5-4C2C-A97A-8D72CC5C787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C50D4E-A720-4A99-9133-213F4F4E81F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21808B6-F233-4299-ABD6-2661E73A96A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72576B-48A5-48E0-BE8B-B09D822C8C76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94FFC9E-5851-4AF4-B93A-6F5AF8E37A6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20398FB-639A-490C-AB0A-846A34D6B9BB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1DC85B-60FE-42D4-95B8-A03034F2F1F6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C6BB485-BCC3-4532-923C-AF972F8A3D4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487DAB-D65B-48FB-A55E-7D7A7152454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6ED13B-1491-4312-A69D-F5D9EA53E2C5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3A30A3F-6094-4E0C-A499-2FF075C44F6B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A90CE3A-78BE-4901-A04A-C272061009B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B53A89E-F31C-4A72-AC2D-80B3EDB69046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A3A33FC-1EA4-496D-A935-F9659CD2FFA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C7A1BE7-5034-47B5-9837-C5C0994DEF1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A661A6E-9B42-495A-96A0-F3F5500E1E1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E80F72F-6AF6-41E2-B217-53A64D8CE5A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EE9B98-42A7-4705-AF16-55E721D477F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A8E710F-F9F5-497E-AD6B-D92C6A2C23C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BF38A4-4A66-460E-B015-846F5FD983CE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78666F4-EB85-4CF9-BDE7-B35140843F2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EA5E157F-9938-4E91-AB3B-9FC9CCCF45C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359CF9E1-8AED-425B-A323-F5862A44A0D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497F308-37C7-4AA0-887B-505E4B9ECE2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72247532-7E6E-4597-86DC-4595C5FD7FC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27E457D8-B704-45E6-98E2-694E46008CF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6E0E423-EA36-4712-9A0A-2A9713F7AE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F2C4B75-1BC5-4242-A8B0-9366FB3654F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B549127-689F-4BE4-93C0-14A887D855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893EC36-F9D2-49B8-B9B9-AB20C26195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C94562E-A6DB-46BC-BE84-DF493BA816F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A3A943F-EAF5-4A85-9B3D-096381EE4460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C405261-B981-46EF-9AEA-D9208263BCB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E02291E-195E-47C8-873D-4F930570777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5ED1005-DC7C-40E4-8021-6ED586CE7FA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8BD79A9-71BA-43A6-8016-FBE21786FD8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76BC014-7C97-4488-97C6-5174136719FF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0E21E81-B593-42C8-9EA7-B44F7010478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EEB22125-748E-4DE8-8E9D-C20869B52B4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90DCDCC3-E5BB-4C69-81AF-FF78641408A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BF58FBCF-C82F-444D-829A-13AD39B7DF8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4517D54C-AF37-4AB1-B212-6926C05F758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885AA1C6-5034-46F3-8B5B-F9B28328CA9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DC4B518-0BCF-46B9-9D4D-7522CC2117D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713D078-681B-4901-A986-C6D3AF8C7B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568A3CD-3F73-4E4F-A1C2-55FA8E35F22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3921545-57CA-42AC-874F-4ADA6A161F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41D723A-7FB7-4BEA-A2FB-386ED2B5C6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0B0ACF6-A779-494A-BA6C-F0554434D3D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A1853-0F37-421F-BF83-0DC7A61B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59E11-2D70-47D3-83F9-B365C333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2FD6B-86F6-4C86-8262-8A0D17F8E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E8CC2-871F-42E3-BA5B-5584B14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96A3-957C-4113-A568-B6ED9AEA3D0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E4BAB-02BE-4C79-A13B-BB60BC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0709B-DEEB-47F6-8B10-E45A7693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C2A478-9211-4DC1-8AD0-BB3010B6EDA5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EE0FF5E-6B51-4DBF-82EA-38B7B1DA84F4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DEE30E-6E84-4CA4-A1AF-83791C56DFE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656812-2B4E-4734-828A-8878C5A99E6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D215A3-11F8-4D9E-BC6D-58C41416560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9F83DE6-0DBB-4CD7-AD1E-05310E489E85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A635020-E1F1-4DE9-90A9-92AB9A3684D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094036-9B41-4401-9626-B6D14C6C8EB3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D47BB4A-7237-4C75-B325-E758566D0282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B541F62-D994-4F57-84A6-4385508760ED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03BE000-5695-4267-A958-906ABD9264B2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DCE2F9-D76A-4ACB-B9A3-5F434872743B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A07A892-69DE-44FB-AEBE-BBCA8208F5E9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D5AB9E2-A861-43D3-8E6C-B245A499145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52E3828-8343-43E6-8E97-32790C18A06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1B53837-5220-48E9-8546-0D2E835492D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E36A6E-06E0-4F42-8214-C86C138469B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F1CF44C-4C09-4CA8-8D4F-916AEE78D20E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DDC178-D73A-4F19-B7DB-2912FF9D37A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A871736-9D24-4A34-929B-2F9CEEB2AC1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1CC1A28-A28F-4D4E-B211-B679AA18931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E1DA495-9BF3-42A9-9245-B360283001A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9CFB987-B864-47EC-B082-263280DF7C4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CC100C-6263-4E4F-A346-E682A73A3F7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3F2AE0B5-2E09-442F-A8C6-D49E2B111B4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401320D-369F-4F37-A8F5-858826545DE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2903CA4D-9B18-4256-AB5A-0D409BF87A2F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256C40A9-EAC3-49C4-9C21-3EC608CE678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64EB8E35-F93F-447B-9FED-565D6FF27DC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04A4299-4232-4FCB-A7EE-F8F7F1AAC72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AC4E37-BFCD-497F-A68F-7BA733C85B0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57B5BF4-9D0A-47C8-B9D1-9A37F6A8878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F0AD61B-7F32-4479-8945-61929B99FC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F452793-B51A-4416-B17C-1EC320F0D1B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177E6D5-1712-4515-A4F4-5E0B61E2A43A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8C1B38C-3E45-4D90-9B22-89FCA2F0815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414E6B1-55DA-4ABE-9E09-21B1F7C4B12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4088287-2471-410B-B95A-6EDDFAC277C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7312A64-95C7-4FBC-A994-3C1B0786444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DEAFEA0A-A4A9-4E5B-8230-936E1F4863B3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DD71F7A-00C2-43BF-90DD-5228CEF1925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9C37DFE-ADEA-40E9-9F96-B8A83C7858C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41B6142-5C29-4CE7-9634-38B15AC2D56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DC3E283-7516-43F3-AF38-DE9F01A42C3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9F60007E-70B7-473B-888C-AAF13517C1E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8239B184-762C-4BF8-8080-95AD5C17863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9134BDD-61B7-476B-B99F-94565BF8E19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01E7D7F-4EA7-4A10-988A-26E1368067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873EF04-EF90-4328-BA66-64A622C333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1E61EA4-570A-4751-9BC5-326DED1FBAB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2750ADA-8696-4F1B-8D01-8EC79C8C11B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DFDC75-46B2-436C-AAEE-39585C74BB0C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BC58C5-D8A0-4907-B0D7-C06B178E9827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96EC-CE37-4FBE-8FD2-28AFDBC5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C15476-54B0-465A-A6D7-6FB1F635E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44B55-38F1-494E-9A36-2521495E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32D05-417F-4278-B03C-330D8AEA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B82BF-2689-40FB-8AD7-8F5D391F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F8978-3A21-4A6D-8EF5-D173505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52DD-4BD9-4BCF-99CC-770EB6CF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16D7E-E63E-4963-A691-39EE89FA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73829-55A9-40FA-8A2A-43FDD8AA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65E4-62A8-4988-B07B-5D6D443B14ED}" type="datetime4">
              <a:rPr lang="ko-KR" altLang="en-US" smtClean="0"/>
              <a:t>2021년 1월 26일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53F1-B9F5-485E-8C86-3A24C65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3A9F7-8D05-4277-ADF3-960CF64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5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34997-052B-4FD8-858C-D4D3E234F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E8CF-E482-4CEF-B919-438FFFD99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CBFF0-8DAB-4C0E-B9E1-C4B1D3C4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6286-0DE7-4336-9826-977AD102FCF2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792FB-8461-4DD5-9400-2BB78CAA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6C592-D945-4D67-8C4A-FDE03CBC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47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640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1FFC-F755-4558-8D3C-A157D1A01A8A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3166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96A3-957C-4113-A568-B6ED9AEA3D01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D5FBCB-27C1-4C43-8A49-F7F9997D1B73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68F36C-A9C6-4D64-B065-248C5577055B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28E652B-704B-4533-A1B1-0C3A67990CC6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95B1870-4603-433C-8DE7-3658EC0D18E3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B62ADAD-B9A1-4401-93B5-12DABCAD196A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C2EAA6-19B1-4B3A-A9E4-20E11D01AC98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BE4575E-C628-46F5-9C37-4B01A13BBAA4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008D967-348B-4294-921E-C2050D5ECE24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5D4C029-2C26-4EEE-B0F9-1019457F8F55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B003605-5D9E-4B8B-81DB-425DC4BB405E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5AFBFB4-59DA-434C-BED3-0061DEDAE1BB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DCD4628-D024-4B7D-A629-20D0E4F6297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60AFE4C-BAF9-418A-B296-8EE8269C52FD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B47B0BC-16F5-4572-A2C7-C63755D32CD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50EED33-8E9F-49A0-B984-F9FF9541976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CC76A75-C92A-4A84-A1B5-64D583FF786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CFCAACA-FEAC-4AE1-830F-EAE50D0972CC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002ADAB-863E-49E0-A4E6-B6B3F6D9951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E8A21D4-61C7-4F9D-B4F7-D99158F4DE9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2391827-40AB-42F3-8698-B5349AEEAD5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611FAB2-5125-46A0-93D9-5350AFD2371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6AA58A8-3733-436F-931E-D3C20CBAAFF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F711A6D-F739-4AFB-9D93-AA3A34250C3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32F7755-710D-4480-939D-857CA95C5C7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140C5765-0CD7-47A9-878C-59104A6050BB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AAF8A6B4-7FC1-48F9-90E1-AACAAC6B73D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25F772E5-08B9-4A9E-8438-1565FC3DD57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EAAF78-6FA8-4BBA-8263-C88046E3AA8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7079ECC-7AAA-4A20-97CB-0F894A7274B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AA69400-EAC0-45F7-9B6C-F484587ABC2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C208879-F5F0-4BCE-93BD-705A922D55D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7B4B4E0-D29E-481C-812F-BCAA69D8F8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9D0CBE0-8D45-4E56-A31D-8ACFC581209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20945396-8621-4975-BBA2-7AC8477CC03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7142D74-6ADC-4840-999B-7257A68767A4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BA95046-9411-449F-BC95-957D52AC030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CC5C12F-F091-4C7E-8390-204D5B0B310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E455035-980F-490D-9D47-06D2298F9D9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F6380EE-7B87-4D41-9C59-A7C5B27409E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D0749011-A8FC-408F-99F2-A886D1404A6D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A71464F-53C6-40DF-91C3-09FB20A4315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8A251DF-34EA-4F65-9106-F1DC06AA5A0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91AFB7FC-93F0-4D2E-B514-7AA69840726D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AD83FD1C-2633-4C38-9C47-16706FA7347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FD2C9CB-251C-4E08-B2E0-6E4203BDF0C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99668650-17B1-422C-B483-C0E81996B63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D9C5F84-8F8F-44A0-93C3-0DF03536088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652EDEE-6C70-4D76-BD26-B3E957EC2CD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7FDD653-7761-4E50-984F-D7065B2C0BA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092A94D-069D-4516-BA35-705EF03D5AF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6D5D5DD-D014-4434-BE94-2666DBD3A52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F53588-6736-4A24-AFDF-A509546AA419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50B31F8-7C04-4906-9616-12F79D98C53D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005F00-B5F4-48A4-8FF2-D27727713DF3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AE402CC-3B86-4F4C-847E-3C18100341C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8383B2E-7DE7-4401-84DE-9BB1C4B6A0CF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080888-0CFE-47B6-A2FD-467071B46A9D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AB06FB-6C2F-4213-9800-F32DE7927B2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7027D49-322C-4A5D-AFA9-431A43AB6E5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8EC0BEE-C73B-4392-BB40-DF05548B657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590C1D4-7785-4E7C-A996-1725AA493EA9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D83ED33-A4EE-442A-8E23-D9AD0C8FE63E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35112A-98FA-4BE6-9D31-3FC0A17205B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384B63-1EB5-4B23-ABC3-AB00C11A1597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4D55573-123E-4C40-8678-4A00D3BC7C6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7FFA8B-74D9-4284-8001-959AC1811621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8C873EE-7B1F-41AC-B6CE-381C8CD4BA86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7DD29B3-D99E-4455-84A1-350FE7839C1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1FA78E-947A-41D1-ACA0-F996C441AF2B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37C50D-1A45-4691-8E8B-ABC0668D0CDD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FB1F85-E524-425D-9CDC-3B3FCF57090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F5C3488-1B48-4D4E-9BA7-129BCCB5C23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7DF9C44-2BA4-4648-9C9C-07398DEE3F0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37EC52E-06FA-4D1F-9047-5097741988E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5AE7FB-1FD8-4D2C-8812-CBB7BA49C4F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04307E8-94A7-4272-A19C-3120C8937A8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0A14458-471C-4392-BFCC-E7FC9826324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380E370E-0E81-4EA5-9E40-56D76DBEB5C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1C7DA25-09E9-4AF7-B693-C4D2E472DD0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82E53C2-565E-4830-8C5A-50DA91B721B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2DE05A21-C310-488C-922E-443DADE212A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CA91E99C-CE41-4BC2-A194-5FBCFBA2062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704EE7B-3434-4914-ABC8-A801828519B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189D61F-6BEA-4C6F-9E1F-285D8EB00F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3572C64-4184-4A5A-A446-74B4EBDE717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2CF31F8-0159-4322-8674-8927527F416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115A4F2-AF30-4BE9-AEA8-DE499FCEFB7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5A07-7E26-4415-81D1-C7F636ADAA9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2C4B6DF-7BFA-444D-948A-7766BBEFA75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B6B4E8C-5ED6-4B7A-8213-16D98EA9E71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6DABCB3-0AEC-4BF5-AB5E-FD1D952DBEF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0715134-46CF-4C82-A18A-AD880552AC6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DA12A45-98D8-428D-B9CF-F79986BCC810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59AE632-C6B7-4903-AA61-D71F2706D03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EAAB410-D1CE-4C02-BF61-E040DC26C10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EE55475-D95C-45F7-B42D-9AA7205B70F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63B8CA53-A7ED-441D-852D-C204BC1BF58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717AE71-A215-4D71-A91F-245F4720B92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E70ACA76-46FC-42ED-A634-2BBB680ACF8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E46CA91-D051-4D4A-AA9C-FEDF27B58F6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BC3099F-58B9-4B4C-A08A-8BD80EEC80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3775FDE-1BBD-40F8-8693-3EB57B32BF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BE63E24-A464-4CCF-A80B-601C00E312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7EC4321-276E-49C3-A850-26DDFC811A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E210ABC-8322-4C69-A71B-2769CF8ACE0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751BD-A4B4-45C9-8645-32298F209607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55BF5B-169B-4910-A2B7-7006B1F782F6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D9867A-CAD9-47F2-94BC-B72C1C0D427C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1B743F-3BFB-4CA9-8931-335138857742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C9144D8-CB02-46B9-9048-99656C876AFB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F436CF-2F33-48AB-9072-4DC1A856645E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701AAA-1C58-4716-8A38-E1C9D2CE4BB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21A8E7-43CC-4F8B-BCDD-6D683169F42B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6418345-DE89-4528-A108-86FB34A857BC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E1A49E-9C2F-4096-B3A7-7D0A61EBA33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3D546B-3250-48BE-AE59-0F3E606E62ED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A5EF20D-2B2D-4EA4-A6C2-0A708E091ED8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ED168B-E924-4CFC-BFD1-01A56734CD7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6A3F13-9AC8-4BD3-9603-3DAC43FFF02E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F61D19E-87FF-465B-BBAE-E170E1444B3E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66F379-BB8A-4F17-81B9-A51B394D0D99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EE651EF-AB0A-4719-9350-B4E78E0EE9B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7D360A7-E68C-4217-898E-CC25914483A8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49B96AD-5EDC-4C56-B3C2-F6510FE050A8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A0A8769-D676-41C5-8EC0-50550EE9ED5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7E3CD52-2ABE-43F9-BDCE-D8D6C42EF05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85B9D94-82C7-468F-8687-3406DB66CE9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1008D5D-0733-4177-9C87-AC3C25C02B8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0A358B4-6867-427D-AB72-4B14B31B926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32224CC-E7D1-4858-B91A-C87258DA067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CCDE6E0-F369-4A15-B3F3-D3BB2A3365E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CC75BB9-8FAA-4E77-8104-3E87F2921C0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9B23D410-2EFA-44B5-AD5E-F510F9AEB82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CECF3A06-C805-48F8-B1A7-14B9A82F136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6F6E828-61A4-4D72-ADFF-EC7480EA535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6EF2F10-E17F-43D9-9AEB-F1C24FEDF79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733B6E0-CEB2-4FB9-B343-CC64556A584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1233154-349A-4E89-8260-CE3BC46840E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B6449064-1FF3-47E2-A64F-0CFF322F047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A1BB40B-A046-4A1E-8553-09BBE8FEB56A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19A2A05-D12D-41D3-8531-F4F0AA15708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25460B5-A92B-45BF-B5B8-2D2C6EDD8A5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8688303-8229-4E68-83FF-B31F43B24EC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C43161D-5052-4BD0-88CB-37ABD3E05DD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0AC8C80-879A-430C-BA73-6FD7E7A9BB4F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79EB485-2FBB-4399-A306-A05B89CA9F3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07895876-B291-4BCD-AFE5-87E85826AFB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279E4803-60E1-47FE-A79A-A44F17546BB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E1D5D9B-C334-45BE-9CAF-CC0CA0AF7F6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D0682924-D508-4BC8-A120-B8C2E13CA82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2860BA2E-0A42-49AA-954B-151E7CDAF2A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B697207-8BDC-4C86-9F43-7538FE01B1B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0EE8E16-76B6-4922-B504-AFE3355A7D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B9B2469-9208-4FA4-B287-BDEED798CF7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6F72842F-F624-494A-9ABD-DB2CD70A2DF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E6E2559-DBA5-4F7C-83D8-C621634E7A4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1D4FB64-16FA-451B-9835-1FA8E70CA313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A6-664F-474C-89B1-6FB0067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607B5-619B-487D-8C51-594D8C9A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8BBE3-DC1B-4B72-98B9-BFE1F7A70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2021년 1월 26일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D0109-58A5-4582-BB70-CDFC51C4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8BB54-9757-4BAC-A6B9-95D694970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F65D40-67ED-4208-B36C-8E98AA2113A5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9EE77C4-8B94-4407-85C9-B6215D97278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C600665-1A35-4B02-8A24-89AB3E12A753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56973FF-E0EA-4679-85F1-1CD0AD26D82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900673-DC88-492B-885D-DCC27C8DAAAD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6481D3A-C058-4B9F-8BF2-0D84AA969F3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3E1CED-500E-4CFF-9942-D18AF232CAF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659ECAA-A918-4C63-924A-2475883F7389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531D95-CDBF-4FC7-B5F1-FDED20806B29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A296805-B5B8-44ED-A59D-C480A89A27D8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30C816-D0F0-4475-984E-7F42E23AA015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3112798-0D63-43B5-B56E-772025B55E8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3AE9921-E67A-4094-B0B1-E6489BB25033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6C39ABE-E0C9-4D34-AFA5-F91CEC5BF97A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C23F4F7-93E1-4282-AFAA-928372279685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3EDCA2-5BE7-46F4-826E-9959E8AFA5A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28090A3-F1F8-4FD4-AECA-D10D57204BDB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56A5F18-1F5A-498E-AA57-A47FB36EE8A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0B3EADD-9F1F-4971-80FA-5010502EBF2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8094098-6052-4577-8FE6-353DC9F5691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D6DD6D6-9F20-4FA3-BCBB-9590207054C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61D9276-2A26-4F90-91A3-3A2C7ED14C9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5F353B8-DF62-475F-B3D2-425AEE805E21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FD1474E-E0B3-4A1F-86E4-F107C4AE2C9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C9916E0-6ED8-43E9-94B3-2867F671F3F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9A8D6D0E-027F-4E39-BF1E-F4D4F26AC54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B42AB3ED-6585-47CA-A837-0CE30A54F46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E05A1217-1C69-498E-BB1F-3C1C60A5D76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188DEF1F-3E3F-4C5E-AD9B-EA0EF015A02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E2CD5400-66C9-4BF4-B49F-801A9D5DAC2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D9C7539-4AB9-489D-8461-430735D690C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97D6F8B-B18B-4A9D-9418-093A115DA6D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49B913F-A4F5-493A-9EB7-3741B32660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759340-1077-4C14-8228-09C8D978A56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3AB0344-BE71-4A1F-B5FC-664DAF20C36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750D8D9-796A-4907-85C6-DBB3240EF11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3F3D8BE-4967-4522-9211-BFC5314BA18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822B0B5-6C16-4D3E-B61D-0C923079EC5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EEA076F-0EFE-4D8A-94F2-FF626F9D1B9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6182A1C-D560-4A60-814C-F56979689AB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1BDCE2A-4F47-4DCA-A612-50A00E7C1CFF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82D595B2-ED07-42D5-A9F0-BE66F2F4AF7D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14E272B8-919C-43B0-BC24-34A0533C20A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1AD5856-33AE-4A53-9E70-1C2C4F81C82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4A3E718-9FA5-4CEC-B8D8-2120AED25B1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D1ECA2AF-B21C-4A0A-807D-E03C4B132861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FFF05AB-5163-4E06-826A-B950955B7F4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4F59727-329F-4219-86F0-7A5D239545D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0499340-A07C-4392-9D1F-D31EAB02FF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F047DAD-2C64-42D6-8AB7-BB2909747C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8BD3C67-2021-4684-9DA6-FA728F52C69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CF0F6C-286C-479D-98C4-BA569380BAE9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CH04.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01-05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단원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순서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</a:t>
            </a:r>
          </a:p>
          <a:p>
            <a:pPr marL="274320" lvl="1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Ensemble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Ensemble Methods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 ( Bagging 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Machine ( Boosting 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Decision Tree (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결정 나무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1D994-FFBE-4713-B9CF-7B71C0CB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4A44-AF31-407D-AFE8-5B92B89C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Ensemble (</a:t>
            </a:r>
            <a:r>
              <a:rPr lang="ko-KR" altLang="en-US" dirty="0">
                <a:solidFill>
                  <a:srgbClr val="002060"/>
                </a:solidFill>
              </a:rPr>
              <a:t>앙상블 학습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1B8BE-DAA8-40CD-83FE-2F5080E5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52C4-2664-4EBF-8038-F4B472C2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Ensemble Methods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90D-8A7E-4C17-BCD4-2D3E8F47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94E1-7F25-4DF9-899A-0D53A23C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Random Forest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EBF74-F845-4A3C-8772-AE49250D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FF584-21BB-4931-89F5-67E2FF9F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Gradient Boosting Machine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826F8-2327-4933-99B3-6BDE731F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7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3633" marR="1036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863</TotalTime>
  <Words>137</Words>
  <Application>Microsoft Office PowerPoint</Application>
  <PresentationFormat>와이드스크린</PresentationFormat>
  <Paragraphs>53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CH04.분류 </vt:lpstr>
      <vt:lpstr>순서</vt:lpstr>
      <vt:lpstr>Decision Tree (의사 결정 나무)</vt:lpstr>
      <vt:lpstr>Ensemble (앙상블 학습)</vt:lpstr>
      <vt:lpstr>Ensemble Methods</vt:lpstr>
      <vt:lpstr>Random Forest </vt:lpstr>
      <vt:lpstr>Gradient Boosting Machine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CH04.분류</dc:title>
  <dc:creator>이 지혜</dc:creator>
  <cp:lastModifiedBy>이 지혜</cp:lastModifiedBy>
  <cp:revision>4</cp:revision>
  <dcterms:created xsi:type="dcterms:W3CDTF">2021-01-26T02:24:35Z</dcterms:created>
  <dcterms:modified xsi:type="dcterms:W3CDTF">2021-01-26T16:47:42Z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