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8960" autoAdjust="0"/>
  </p:normalViewPr>
  <p:slideViewPr>
    <p:cSldViewPr snapToObjects="1">
      <p:cViewPr varScale="1">
        <p:scale>
          <a:sx n="99" d="100"/>
          <a:sy n="99" d="100"/>
        </p:scale>
        <p:origin x="2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8" tIns="47534" rIns="95068" bIns="4753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6" y="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8" tIns="47534" rIns="95068" bIns="4753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1" y="4861442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8" tIns="47534" rIns="95068" bIns="475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8" tIns="47534" rIns="95068" bIns="4753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6" y="9721108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8" tIns="47534" rIns="95068" bIns="4753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CD47B6D3-C202-4F46-B0A5-FC369BD1FCE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107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B6D3-C202-4F46-B0A5-FC369BD1FCE7}" type="slidenum">
              <a:rPr lang="en-US" altLang="zh-TW" smtClean="0"/>
              <a:pPr/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8491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c = 1:4</a:t>
            </a:r>
          </a:p>
          <a:p>
            <a:r>
              <a:rPr lang="en-US" altLang="zh-TW" baseline="0" dirty="0" smtClean="0"/>
              <a:t>        </a:t>
            </a:r>
          </a:p>
          <a:p>
            <a:r>
              <a:rPr lang="en-US" altLang="zh-TW" baseline="0" dirty="0" smtClean="0"/>
              <a:t>print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B6D3-C202-4F46-B0A5-FC369BD1FCE7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366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gray">
          <a:xfrm>
            <a:off x="2533650" y="228600"/>
            <a:ext cx="1606550" cy="1524000"/>
          </a:xfrm>
          <a:prstGeom prst="rect">
            <a:avLst/>
          </a:prstGeom>
          <a:solidFill>
            <a:srgbClr val="D5E8EE"/>
          </a:solidFill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57400" y="1752600"/>
            <a:ext cx="5638800" cy="2438400"/>
          </a:xfrm>
          <a:effectLst>
            <a:outerShdw dist="17961" dir="2700000" algn="ctr" rotWithShape="0">
              <a:schemeClr val="tx1"/>
            </a:outerShdw>
          </a:effectLst>
        </p:spPr>
        <p:txBody>
          <a:bodyPr lIns="91440" tIns="45720" bIns="4572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zh-TW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4191000"/>
            <a:ext cx="5638800" cy="6477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/>
            </a:lvl1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gray">
          <a:xfrm>
            <a:off x="1143000" y="5562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gray">
          <a:xfrm>
            <a:off x="609600" y="5943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gray">
          <a:xfrm>
            <a:off x="228600" y="54864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gray">
          <a:xfrm>
            <a:off x="838200" y="50292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gray">
          <a:xfrm>
            <a:off x="4267200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gray">
          <a:xfrm>
            <a:off x="1676400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66" name="Rectangle 18"/>
          <p:cNvSpPr>
            <a:spLocks noGrp="1" noChangeArrowheads="1"/>
          </p:cNvSpPr>
          <p:nvPr>
            <p:ph type="dt" sz="half" idx="2"/>
          </p:nvPr>
        </p:nvSpPr>
        <p:spPr>
          <a:xfrm>
            <a:off x="7020272" y="6626972"/>
            <a:ext cx="1370013" cy="228600"/>
          </a:xfrm>
        </p:spPr>
        <p:txBody>
          <a:bodyPr/>
          <a:lstStyle>
            <a:lvl1pPr algn="r">
              <a:defRPr/>
            </a:lvl1pPr>
          </a:lstStyle>
          <a:p>
            <a:fld id="{400B4519-DA6E-4462-83D3-D9DD8747356E}" type="datetime4">
              <a:rPr lang="en-US" altLang="zh-TW" smtClean="0"/>
              <a:pPr/>
              <a:t>April 15, 2024</a:t>
            </a:fld>
            <a:endParaRPr lang="en-US" altLang="zh-TW" dirty="0"/>
          </a:p>
        </p:txBody>
      </p:sp>
      <p:sp>
        <p:nvSpPr>
          <p:cNvPr id="27667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90285" y="6624918"/>
            <a:ext cx="611187" cy="212725"/>
          </a:xfrm>
        </p:spPr>
        <p:txBody>
          <a:bodyPr/>
          <a:lstStyle>
            <a:lvl1pPr>
              <a:defRPr/>
            </a:lvl1pPr>
          </a:lstStyle>
          <a:p>
            <a:fld id="{8652D628-941B-4056-B46E-F398204727C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219024" y="469448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latin typeface="Edwardian Script ITC" panose="030303020407070D0804" pitchFamily="66" charset="0"/>
              </a:rPr>
              <a:t>National</a:t>
            </a:r>
            <a:r>
              <a:rPr lang="en-US" altLang="zh-TW" sz="3600" b="1" baseline="0" dirty="0" smtClean="0">
                <a:latin typeface="Edwardian Script ITC" panose="030303020407070D0804" pitchFamily="66" charset="0"/>
              </a:rPr>
              <a:t>  University of Kaohsiung</a:t>
            </a:r>
            <a:endParaRPr lang="zh-TW" altLang="en-US" sz="3600" b="1" dirty="0">
              <a:latin typeface="Edwardian Script ITC" panose="030303020407070D0804" pitchFamily="66" charset="0"/>
            </a:endParaRPr>
          </a:p>
        </p:txBody>
      </p:sp>
      <p:pic>
        <p:nvPicPr>
          <p:cNvPr id="14" name="圖片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24" y="142270"/>
            <a:ext cx="2406368" cy="169780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4D9BAE-C280-45F0-A534-D8CFE581E81C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36C8AC-5DC2-4A04-8251-DF99265BEEF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0675" y="1054100"/>
            <a:ext cx="2071688" cy="55753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0850" y="1054100"/>
            <a:ext cx="6067425" cy="55753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67AF9E-88BF-4006-AB71-C4292CD55979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782806-41CA-4929-8FC2-CDBF4323394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F46DB84-D11C-4239-9D82-07DDE13B86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90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7800" indent="-177800">
              <a:buFont typeface="Wingdings" panose="05000000000000000000" pitchFamily="2" charset="2"/>
              <a:buChar char="p"/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020272" y="6629400"/>
            <a:ext cx="1512888" cy="228600"/>
          </a:xfrm>
        </p:spPr>
        <p:txBody>
          <a:bodyPr/>
          <a:lstStyle>
            <a:lvl1pPr>
              <a:defRPr/>
            </a:lvl1pPr>
          </a:lstStyle>
          <a:p>
            <a:fld id="{467CA157-73B9-4F45-B358-9983F72C5B88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>
          <a:xfrm>
            <a:off x="8533160" y="6629400"/>
            <a:ext cx="468312" cy="228600"/>
          </a:xfrm>
        </p:spPr>
        <p:txBody>
          <a:bodyPr/>
          <a:lstStyle>
            <a:lvl1pPr>
              <a:defRPr/>
            </a:lvl1pPr>
          </a:lstStyle>
          <a:p>
            <a:fld id="{80C034C4-D25C-498C-AD81-5F27A5BF13E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Rectangle 8"/>
          <p:cNvSpPr>
            <a:spLocks noChangeArrowheads="1"/>
          </p:cNvSpPr>
          <p:nvPr userDrawn="1"/>
        </p:nvSpPr>
        <p:spPr bwMode="gray">
          <a:xfrm>
            <a:off x="1143000" y="5562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9"/>
          <p:cNvSpPr>
            <a:spLocks noChangeArrowheads="1"/>
          </p:cNvSpPr>
          <p:nvPr userDrawn="1"/>
        </p:nvSpPr>
        <p:spPr bwMode="gray">
          <a:xfrm>
            <a:off x="609600" y="5943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0"/>
          <p:cNvSpPr>
            <a:spLocks noChangeArrowheads="1"/>
          </p:cNvSpPr>
          <p:nvPr userDrawn="1"/>
        </p:nvSpPr>
        <p:spPr bwMode="gray">
          <a:xfrm>
            <a:off x="228600" y="54864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gray">
          <a:xfrm>
            <a:off x="838200" y="50292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5667" y="217488"/>
            <a:ext cx="759773" cy="75665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46" y="191850"/>
            <a:ext cx="1150102" cy="81145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CCAB11-2E2E-4469-B6D2-490916DB39F5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E2F6B0-EB0D-4654-B25F-9E8B0935B2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0850" y="2006600"/>
            <a:ext cx="4068763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72013" y="2006600"/>
            <a:ext cx="4070350" cy="462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1459B0-E913-465F-8609-D6518D97AFDA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7A16E9-D3AD-485E-8259-FBAF3D124FB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83169-E671-4F1A-A183-894EB8AA7B5B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3F4EBF-6318-42EC-A64D-502FDC356DE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27BFC7-0BC8-48B0-845D-33EEA7B5826F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744EC3-4DCC-451E-BC97-BF032B821C2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EFBBD7-25BB-4692-A5F9-73BDED13090E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12AC6F-EF47-483C-B329-A81822C3CD2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C40C96-DF12-4539-A2A3-A20467F41329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6C0828-C234-486F-9058-FFA97AFC7AB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11A4F7-A530-4F95-84BD-DEE142677B05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59037D-D1C7-44C0-B374-567D67440FB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2"/>
          </p:nvPr>
        </p:nvSpPr>
        <p:spPr>
          <a:xfrm>
            <a:off x="381000" y="6629400"/>
            <a:ext cx="84582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1054100"/>
            <a:ext cx="8291513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2006600"/>
            <a:ext cx="8291513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54069" y="6629400"/>
            <a:ext cx="15128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005558F9-C636-4A16-BB88-E2A21346C0E4}" type="datetime4">
              <a:rPr lang="en-US" altLang="zh-TW" smtClean="0"/>
              <a:pPr/>
              <a:t>April 15, 2024</a:t>
            </a:fld>
            <a:endParaRPr lang="en-US" altLang="zh-TW" dirty="0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66957" y="6629400"/>
            <a:ext cx="4683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494D7CE-CB81-4DE6-BC05-469AF10CED02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gray">
          <a:xfrm>
            <a:off x="4267200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gray">
          <a:xfrm>
            <a:off x="1676400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gray">
          <a:xfrm>
            <a:off x="3403600" y="228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gray">
          <a:xfrm>
            <a:off x="2533650" y="228600"/>
            <a:ext cx="742950" cy="736600"/>
          </a:xfrm>
          <a:prstGeom prst="rect">
            <a:avLst/>
          </a:prstGeom>
          <a:solidFill>
            <a:srgbClr val="D5E8EE"/>
          </a:solidFill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Rectangle 8"/>
          <p:cNvSpPr>
            <a:spLocks noChangeArrowheads="1"/>
          </p:cNvSpPr>
          <p:nvPr userDrawn="1"/>
        </p:nvSpPr>
        <p:spPr bwMode="gray">
          <a:xfrm>
            <a:off x="1143000" y="5562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Rectangle 9"/>
          <p:cNvSpPr>
            <a:spLocks noChangeArrowheads="1"/>
          </p:cNvSpPr>
          <p:nvPr userDrawn="1"/>
        </p:nvSpPr>
        <p:spPr bwMode="gray">
          <a:xfrm>
            <a:off x="609600" y="59436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10"/>
          <p:cNvSpPr>
            <a:spLocks noChangeArrowheads="1"/>
          </p:cNvSpPr>
          <p:nvPr userDrawn="1"/>
        </p:nvSpPr>
        <p:spPr bwMode="gray">
          <a:xfrm>
            <a:off x="228600" y="54864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Rectangle 11"/>
          <p:cNvSpPr>
            <a:spLocks noChangeArrowheads="1"/>
          </p:cNvSpPr>
          <p:nvPr userDrawn="1"/>
        </p:nvSpPr>
        <p:spPr bwMode="gray">
          <a:xfrm>
            <a:off x="838200" y="5029200"/>
            <a:ext cx="736600" cy="736600"/>
          </a:xfrm>
          <a:prstGeom prst="rect">
            <a:avLst/>
          </a:prstGeom>
          <a:noFill/>
          <a:ln w="19050">
            <a:solidFill>
              <a:srgbClr val="D5E8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文字方塊 19"/>
          <p:cNvSpPr txBox="1"/>
          <p:nvPr userDrawn="1"/>
        </p:nvSpPr>
        <p:spPr>
          <a:xfrm>
            <a:off x="4219024" y="469448"/>
            <a:ext cx="4889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latin typeface="Edwardian Script ITC" panose="030303020407070D0804" pitchFamily="66" charset="0"/>
              </a:rPr>
              <a:t>National</a:t>
            </a:r>
            <a:r>
              <a:rPr lang="en-US" altLang="zh-TW" sz="3600" b="1" baseline="0" dirty="0" smtClean="0">
                <a:latin typeface="Edwardian Script ITC" panose="030303020407070D0804" pitchFamily="66" charset="0"/>
              </a:rPr>
              <a:t>  University of Kaohsiung</a:t>
            </a:r>
            <a:endParaRPr lang="zh-TW" altLang="en-US" sz="3600" b="1" dirty="0">
              <a:latin typeface="Edwardian Script ITC" panose="030303020407070D08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標楷體" pitchFamily="65" charset="-120"/>
        </a:defRPr>
      </a:lvl9pPr>
    </p:titleStyle>
    <p:bodyStyle>
      <a:lvl1pPr marL="177800" indent="-177800" algn="l" rtl="0" eaLnBrk="1" fontAlgn="base" hangingPunct="1">
        <a:lnSpc>
          <a:spcPct val="95000"/>
        </a:lnSpc>
        <a:spcBef>
          <a:spcPct val="4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8636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092200" indent="-1143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·"/>
        <a:defRPr>
          <a:solidFill>
            <a:schemeClr val="tx1"/>
          </a:solidFill>
          <a:latin typeface="+mn-lt"/>
          <a:ea typeface="+mn-ea"/>
        </a:defRPr>
      </a:lvl4pPr>
      <a:lvl5pPr marL="14351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5pPr>
      <a:lvl6pPr marL="18923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6pPr>
      <a:lvl7pPr marL="23495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7pPr>
      <a:lvl8pPr marL="28067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8pPr>
      <a:lvl9pPr marL="3263900" indent="-1778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2"/>
        </a:buClr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1752600"/>
            <a:ext cx="7704856" cy="2438400"/>
          </a:xfrm>
        </p:spPr>
        <p:txBody>
          <a:bodyPr/>
          <a:lstStyle/>
          <a:p>
            <a:r>
              <a:rPr lang="en-US" altLang="zh-TW" b="0" dirty="0" smtClean="0"/>
              <a:t>Assembly Language </a:t>
            </a:r>
            <a:br>
              <a:rPr lang="en-US" altLang="zh-TW" b="0" dirty="0" smtClean="0"/>
            </a:br>
            <a:r>
              <a:rPr lang="en-US" altLang="zh-TW" b="0" dirty="0" smtClean="0"/>
              <a:t>HW </a:t>
            </a:r>
            <a:r>
              <a:rPr lang="en-US" altLang="zh-TW" b="0" dirty="0" err="1" smtClean="0"/>
              <a:t>Ch</a:t>
            </a:r>
            <a:r>
              <a:rPr lang="en-US" altLang="zh-TW" b="0" dirty="0" smtClean="0"/>
              <a:t> 4</a:t>
            </a:r>
            <a:endParaRPr lang="en-US" altLang="zh-TW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1600" y="3902968"/>
            <a:ext cx="7416824" cy="2118320"/>
          </a:xfrm>
        </p:spPr>
        <p:txBody>
          <a:bodyPr/>
          <a:lstStyle/>
          <a:p>
            <a:pPr algn="ctr">
              <a:lnSpc>
                <a:spcPct val="125000"/>
              </a:lnSpc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Ya-Ju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 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余亞儒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altLang="zh-TW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altLang="zh-TW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Information Engineering,</a:t>
            </a:r>
          </a:p>
          <a:p>
            <a:pPr lvl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defRPr/>
            </a:pPr>
            <a:r>
              <a:rPr lang="en-US" altLang="zh-TW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 of Kaohsiung</a:t>
            </a:r>
            <a:endParaRPr lang="zh-TW" altLang="en-US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</a:t>
            </a:r>
            <a:r>
              <a:rPr lang="en-US" altLang="zh-TW" dirty="0"/>
              <a:t>an assembler problem to exchange </a:t>
            </a:r>
            <a:r>
              <a:rPr lang="en-US" altLang="zh-TW" dirty="0" smtClean="0"/>
              <a:t>the values </a:t>
            </a:r>
            <a:r>
              <a:rPr lang="en-US" altLang="zh-TW" dirty="0"/>
              <a:t>of </a:t>
            </a:r>
            <a:r>
              <a:rPr lang="en-US" altLang="zh-TW" dirty="0" err="1"/>
              <a:t>arraryD</a:t>
            </a:r>
            <a:r>
              <a:rPr lang="en-US" altLang="zh-TW" dirty="0"/>
              <a:t> as </a:t>
            </a:r>
            <a:r>
              <a:rPr lang="en-US" altLang="zh-TW" dirty="0" smtClean="0"/>
              <a:t>3,4,2,1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.data</a:t>
            </a:r>
          </a:p>
          <a:p>
            <a:pPr marL="0" indent="0">
              <a:buNone/>
            </a:pPr>
            <a:r>
              <a:rPr lang="en-US" altLang="zh-TW" dirty="0" err="1"/>
              <a:t>arrayD</a:t>
            </a:r>
            <a:r>
              <a:rPr lang="en-US" altLang="zh-TW" dirty="0"/>
              <a:t> DWORD </a:t>
            </a:r>
            <a:r>
              <a:rPr lang="en-US" altLang="zh-TW" dirty="0" smtClean="0"/>
              <a:t>1,2,3,4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A157-73B9-4F45-B358-9983F72C5B88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034C4-D25C-498C-AD81-5F27A5BF13E9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5015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use LOOP and/or JMP instructions to print the stat shape on the screen. Moreover, a user can key in how many layers he/she wants. 4 layers look like as follows.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A157-73B9-4F45-B358-9983F72C5B88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034C4-D25C-498C-AD81-5F27A5BF13E9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6" name="矩形 5"/>
          <p:cNvSpPr/>
          <p:nvPr/>
        </p:nvSpPr>
        <p:spPr>
          <a:xfrm>
            <a:off x="3728243" y="378904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TW" dirty="0"/>
              <a:t>*</a:t>
            </a:r>
          </a:p>
          <a:p>
            <a:pPr marL="0" indent="0">
              <a:buNone/>
            </a:pPr>
            <a:r>
              <a:rPr lang="en-US" altLang="zh-TW" dirty="0"/>
              <a:t>**</a:t>
            </a:r>
          </a:p>
          <a:p>
            <a:pPr marL="0" indent="0">
              <a:buNone/>
            </a:pPr>
            <a:r>
              <a:rPr lang="en-US" altLang="zh-TW" dirty="0"/>
              <a:t>***</a:t>
            </a:r>
          </a:p>
          <a:p>
            <a:pPr marL="0" indent="0">
              <a:buNone/>
            </a:pPr>
            <a:r>
              <a:rPr lang="en-US" altLang="zh-TW" dirty="0"/>
              <a:t>****</a:t>
            </a:r>
          </a:p>
        </p:txBody>
      </p:sp>
    </p:spTree>
    <p:extLst>
      <p:ext uri="{BB962C8B-B14F-4D97-AF65-F5344CB8AC3E}">
        <p14:creationId xmlns:p14="http://schemas.microsoft.com/office/powerpoint/2010/main" val="153843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 3-Reverse an Array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Write a program with a loop and indirect addressing that copies a string from </a:t>
            </a:r>
            <a:r>
              <a:rPr lang="en-US" altLang="zh-TW" b="1" dirty="0" smtClean="0"/>
              <a:t>source</a:t>
            </a:r>
            <a:r>
              <a:rPr lang="en-US" altLang="zh-TW" dirty="0" smtClean="0"/>
              <a:t> to </a:t>
            </a:r>
            <a:r>
              <a:rPr lang="en-US" altLang="zh-TW" b="1" dirty="0" smtClean="0"/>
              <a:t>target</a:t>
            </a:r>
            <a:r>
              <a:rPr lang="en-US" altLang="zh-TW" dirty="0" smtClean="0"/>
              <a:t>, reversing the character order in the process. Use the following variables:</a:t>
            </a:r>
          </a:p>
          <a:p>
            <a:pPr marL="0" indent="0">
              <a:buNone/>
            </a:pPr>
            <a:r>
              <a:rPr lang="en-US" altLang="zh-TW" dirty="0" smtClean="0"/>
              <a:t>source Byte “This is the source string”,0</a:t>
            </a:r>
          </a:p>
          <a:p>
            <a:pPr marL="0" indent="0">
              <a:buNone/>
            </a:pPr>
            <a:r>
              <a:rPr lang="en-US" altLang="zh-TW" dirty="0" smtClean="0"/>
              <a:t>target Byte SIZEOF source DUP(‘#’)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A157-73B9-4F45-B358-9983F72C5B88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034C4-D25C-498C-AD81-5F27A5BF13E9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7878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Requirement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Complete </a:t>
            </a:r>
            <a:r>
              <a:rPr lang="en-US" altLang="zh-TW" dirty="0"/>
              <a:t>the report </a:t>
            </a:r>
            <a:r>
              <a:rPr lang="en-US" altLang="zh-TW" dirty="0" smtClean="0"/>
              <a:t>ASM-HWCh4-StudentID.</a:t>
            </a:r>
          </a:p>
          <a:p>
            <a:r>
              <a:rPr lang="en-US" altLang="zh-TW" dirty="0" smtClean="0"/>
              <a:t>Deadline: two weeks later</a:t>
            </a:r>
          </a:p>
          <a:p>
            <a:pPr lvl="1"/>
            <a:r>
              <a:rPr lang="en-US" altLang="zh-TW" dirty="0" smtClean="0"/>
              <a:t>5/2</a:t>
            </a:r>
            <a:endParaRPr lang="en-US" altLang="zh-TW" dirty="0" smtClean="0"/>
          </a:p>
          <a:p>
            <a:r>
              <a:rPr lang="en-US" altLang="zh-TW" dirty="0"/>
              <a:t>Compress your report and </a:t>
            </a:r>
            <a:r>
              <a:rPr lang="en-US" altLang="zh-TW" dirty="0" smtClean="0"/>
              <a:t>source </a:t>
            </a:r>
            <a:r>
              <a:rPr lang="en-US" altLang="zh-TW" dirty="0"/>
              <a:t>code(.</a:t>
            </a:r>
            <a:r>
              <a:rPr lang="en-US" altLang="zh-TW" dirty="0" err="1"/>
              <a:t>asm</a:t>
            </a:r>
            <a:r>
              <a:rPr lang="en-US" altLang="zh-TW" dirty="0"/>
              <a:t>) into a file named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HWCh4_“student ID”.zip</a:t>
            </a:r>
            <a:r>
              <a:rPr lang="zh-TW" altLang="en-US" dirty="0" smtClean="0"/>
              <a:t>                </a:t>
            </a:r>
            <a:r>
              <a:rPr lang="en-US" altLang="zh-TW" dirty="0" smtClean="0"/>
              <a:t>(ex</a:t>
            </a:r>
            <a:r>
              <a:rPr lang="en-US" altLang="zh-TW" dirty="0"/>
              <a:t>. HWCh4_a1005501.zip) and upload it to </a:t>
            </a:r>
            <a:r>
              <a:rPr lang="en-US" altLang="zh-TW" dirty="0" smtClean="0"/>
              <a:t>the class platform. </a:t>
            </a:r>
          </a:p>
          <a:p>
            <a:r>
              <a:rPr lang="en-US" altLang="zh-TW" dirty="0"/>
              <a:t>Don’t cheat. Otherwise, your score will be </a:t>
            </a:r>
            <a:r>
              <a:rPr lang="en-US" altLang="zh-TW" dirty="0" smtClean="0"/>
              <a:t>0. Please try to write the assembly code by yourself. 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A157-73B9-4F45-B358-9983F72C5B88}" type="datetime4">
              <a:rPr lang="en-US" altLang="zh-TW" smtClean="0"/>
              <a:pPr/>
              <a:t>April 15, 2024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C034C4-D25C-498C-AD81-5F27A5BF13E9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8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Yuan-Hao Chang's 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Yuan-Hao Chang's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an-Hao Chang's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an-Hao Chang's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10058</TotalTime>
  <Words>220</Words>
  <Application>Microsoft Office PowerPoint</Application>
  <PresentationFormat>如螢幕大小 (4:3)</PresentationFormat>
  <Paragraphs>38</Paragraphs>
  <Slides>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標楷體</vt:lpstr>
      <vt:lpstr>Arial</vt:lpstr>
      <vt:lpstr>Edwardian Script ITC</vt:lpstr>
      <vt:lpstr>Times New Roman</vt:lpstr>
      <vt:lpstr>Wingdings</vt:lpstr>
      <vt:lpstr>Yuan-Hao Chang's Template</vt:lpstr>
      <vt:lpstr>Assembly Language  HW Ch 4</vt:lpstr>
      <vt:lpstr>Problem 1</vt:lpstr>
      <vt:lpstr>Problem 2</vt:lpstr>
      <vt:lpstr>Problem 3-Reverse an Array</vt:lpstr>
      <vt:lpstr>Requirement</vt:lpstr>
    </vt:vector>
  </TitlesOfParts>
  <Company>APPLE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Yuan-Hao Chang’s Template</dc:title>
  <dc:creator>Administer</dc:creator>
  <cp:lastModifiedBy>user</cp:lastModifiedBy>
  <cp:revision>983</cp:revision>
  <cp:lastPrinted>2017-03-15T02:53:57Z</cp:lastPrinted>
  <dcterms:created xsi:type="dcterms:W3CDTF">2011-12-11T06:06:44Z</dcterms:created>
  <dcterms:modified xsi:type="dcterms:W3CDTF">2024-04-15T03:03:47Z</dcterms:modified>
</cp:coreProperties>
</file>