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963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31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34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991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74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00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15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6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9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6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89DFBE2-4E67-41FD-8035-390D72468EE3}" type="datetimeFigureOut">
              <a:rPr lang="zh-TW" altLang="en-US" smtClean="0"/>
              <a:t>2022/11/5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EB5DF50-5F92-49EB-BDD7-6B567C25A4D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6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F23FCD-C157-4ACC-82A7-42C77E9D6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Dynamic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15DCC3-ADD5-49EC-9BC8-BB49A65B2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04587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28449-1672-4B02-9743-F3870089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- Dynamic Programming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A021ECD-268E-4F38-A845-ED67E825C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740882"/>
              </p:ext>
            </p:extLst>
          </p:nvPr>
        </p:nvGraphicFramePr>
        <p:xfrm>
          <a:off x="1262063" y="1828800"/>
          <a:ext cx="861161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161">
                  <a:extLst>
                    <a:ext uri="{9D8B030D-6E8A-4147-A177-3AD203B41FA5}">
                      <a16:colId xmlns:a16="http://schemas.microsoft.com/office/drawing/2014/main" val="3539016714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1946762230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3962004922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2366680560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2171230310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2112921413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659294624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1600463227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2433453296"/>
                    </a:ext>
                  </a:extLst>
                </a:gridCol>
                <a:gridCol w="861161">
                  <a:extLst>
                    <a:ext uri="{9D8B030D-6E8A-4147-A177-3AD203B41FA5}">
                      <a16:colId xmlns:a16="http://schemas.microsoft.com/office/drawing/2014/main" val="2256786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sum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5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3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[2]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[3]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8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[4]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[5]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[6]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9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dp</a:t>
                      </a:r>
                      <a:r>
                        <a:rPr lang="en-US" altLang="zh-TW" dirty="0"/>
                        <a:t>[7]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4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3609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37134-6569-49B4-A826-21377A53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 – Greedy &amp; binary search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732C3D6-A6F6-43E5-A530-0BEED64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6BAF394C-658B-4025-B0B9-5DBCD240E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7697665"/>
              </p:ext>
            </p:extLst>
          </p:nvPr>
        </p:nvGraphicFramePr>
        <p:xfrm>
          <a:off x="1262063" y="1828800"/>
          <a:ext cx="85951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19">
                  <a:extLst>
                    <a:ext uri="{9D8B030D-6E8A-4147-A177-3AD203B41FA5}">
                      <a16:colId xmlns:a16="http://schemas.microsoft.com/office/drawing/2014/main" val="3539016714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1946762230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3962004922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2366680560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2171230310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2112921413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659294624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1600463227"/>
                    </a:ext>
                  </a:extLst>
                </a:gridCol>
                <a:gridCol w="955019">
                  <a:extLst>
                    <a:ext uri="{9D8B030D-6E8A-4147-A177-3AD203B41FA5}">
                      <a16:colId xmlns:a16="http://schemas.microsoft.com/office/drawing/2014/main" val="2433453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3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95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23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689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791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0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09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04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1744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D9F59-510B-405C-9586-9A9CA6127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Two Set II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2A0F3D-1CE5-4241-BB11-11EBFF522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76498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966-2022-40F2-A02C-262D4139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C1C67-19A6-43EE-9AF4-07BA3B877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number n, return the number of ways numbers 1 to n can be divided into two set of equal sum.</a:t>
            </a:r>
          </a:p>
          <a:p>
            <a:endParaRPr lang="en-US" altLang="zh-TW" sz="2400" dirty="0"/>
          </a:p>
          <a:p>
            <a:r>
              <a:rPr lang="en-US" altLang="zh-TW" sz="2400" dirty="0"/>
              <a:t>Input : 7</a:t>
            </a:r>
          </a:p>
          <a:p>
            <a:r>
              <a:rPr lang="en-US" altLang="zh-TW" sz="2400" dirty="0"/>
              <a:t>Output : 4</a:t>
            </a:r>
          </a:p>
          <a:p>
            <a:r>
              <a:rPr lang="en-US" altLang="zh-TW" sz="2400" dirty="0"/>
              <a:t>Explanation : {1,3,4,6} + {2,5,7}, {1,2,5,6}+{3,4,7}, {1,2,4,7}+{3,5,6}, {1,6,7}+{2,3,4,5}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4707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66C79813-8226-4C09-B4F3-17EF4553F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2387"/>
            <a:ext cx="11296073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81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417FA-786E-41A5-AEF2-6E2ED999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05F5C8E-BCDF-40F5-BBD0-74017A89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en-US" altLang="zh-TW" dirty="0"/>
              <a:t> ][ j 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dp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 - 1][ j ] + </a:t>
            </a:r>
            <a:r>
              <a:rPr lang="en-US" altLang="zh-TW" dirty="0" err="1"/>
              <a:t>dp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 - 1][j – </a:t>
            </a:r>
            <a:r>
              <a:rPr lang="en-US" altLang="zh-TW" dirty="0" err="1"/>
              <a:t>i</a:t>
            </a:r>
            <a:r>
              <a:rPr lang="en-US" altLang="zh-TW" dirty="0"/>
              <a:t>]</a:t>
            </a:r>
          </a:p>
          <a:p>
            <a:r>
              <a:rPr lang="en-US" altLang="zh-TW" dirty="0"/>
              <a:t>Ans = </a:t>
            </a:r>
            <a:r>
              <a:rPr lang="en-US" altLang="zh-TW" dirty="0" err="1"/>
              <a:t>dp</a:t>
            </a:r>
            <a:r>
              <a:rPr lang="en-US" altLang="zh-TW" dirty="0"/>
              <a:t>[n - 1][ target ]</a:t>
            </a:r>
            <a:endParaRPr lang="zh-TW" altLang="en-US" dirty="0"/>
          </a:p>
        </p:txBody>
      </p:sp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A2EEDCAC-8D5C-4430-BFDF-4F3E3C8DD7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680076"/>
              </p:ext>
            </p:extLst>
          </p:nvPr>
        </p:nvGraphicFramePr>
        <p:xfrm>
          <a:off x="1262192" y="2726267"/>
          <a:ext cx="85947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170">
                  <a:extLst>
                    <a:ext uri="{9D8B030D-6E8A-4147-A177-3AD203B41FA5}">
                      <a16:colId xmlns:a16="http://schemas.microsoft.com/office/drawing/2014/main" val="3336121367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3722903472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759186108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2024917841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941874185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67625110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3259975021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185141062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42449178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486797190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187805537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808728920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2717008869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273031617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840749253"/>
                    </a:ext>
                  </a:extLst>
                </a:gridCol>
                <a:gridCol w="537170">
                  <a:extLst>
                    <a:ext uri="{9D8B030D-6E8A-4147-A177-3AD203B41FA5}">
                      <a16:colId xmlns:a16="http://schemas.microsoft.com/office/drawing/2014/main" val="19772722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4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6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0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59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843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62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5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2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151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84F16-C640-41BB-82FB-6D5C412F7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Thanks for your attention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A1CD58-50C9-4CFC-8298-6CBA66BD0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77161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1938F-BB57-40FF-AF04-005DA6754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Maximal Square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3A2B6B-B284-4523-8CA0-0599F97E7D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856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3B888-D923-402C-90DF-A39970C8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F27BA6-3109-4B08-BDE3-03B4614A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 binary matrix filled with 0 and 1, find the largest square containing only 1 and return its area.</a:t>
            </a:r>
          </a:p>
          <a:p>
            <a:r>
              <a:rPr lang="en-US" altLang="zh-TW" sz="2400" dirty="0"/>
              <a:t>For example :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B3C6691-461B-41D4-97DA-BAB38417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3150083"/>
            <a:ext cx="6951686" cy="33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87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875C1330-8067-4143-B265-2B2D8159F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30" y="1347787"/>
            <a:ext cx="97059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14EE0-E7FF-4690-A64A-A4153D99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D98BD7-8C2E-41C2-8894-FD9A64C5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en-US" altLang="zh-TW" dirty="0"/>
              <a:t> ][ j ]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min (</a:t>
            </a:r>
            <a:r>
              <a:rPr lang="en-US" altLang="zh-TW" dirty="0" err="1"/>
              <a:t>dp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 - 1][ j ],  </a:t>
            </a:r>
            <a:r>
              <a:rPr lang="en-US" altLang="zh-TW" dirty="0" err="1"/>
              <a:t>dp</a:t>
            </a:r>
            <a:r>
              <a:rPr lang="en-US" altLang="zh-TW" dirty="0"/>
              <a:t>[ </a:t>
            </a:r>
            <a:r>
              <a:rPr lang="en-US" altLang="zh-TW" dirty="0" err="1"/>
              <a:t>i</a:t>
            </a:r>
            <a:r>
              <a:rPr lang="en-US" altLang="zh-TW" dirty="0"/>
              <a:t> ][j - 1], </a:t>
            </a:r>
            <a:r>
              <a:rPr lang="en-US" altLang="zh-TW" dirty="0" err="1"/>
              <a:t>dp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 - 1][j – 1])</a:t>
            </a:r>
          </a:p>
          <a:p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1DF27D-A5B8-47B4-849D-917297BB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5" y="3293532"/>
            <a:ext cx="4761767" cy="179493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29F7B21-DB2B-4795-8721-3BEE529C1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642" y="2276474"/>
            <a:ext cx="421005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752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0C5C43-2963-4F4F-B887-860F761B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Solution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0687D46-1390-478C-B24E-DDABE1327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63" y="2434142"/>
            <a:ext cx="7545979" cy="2525785"/>
          </a:xfrm>
        </p:spPr>
      </p:pic>
    </p:spTree>
    <p:extLst>
      <p:ext uri="{BB962C8B-B14F-4D97-AF65-F5344CB8AC3E}">
        <p14:creationId xmlns:p14="http://schemas.microsoft.com/office/powerpoint/2010/main" val="217241708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B300DA-940A-4588-8F86-FD9153260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i="0" dirty="0">
                <a:effectLst/>
                <a:latin typeface="-apple-system"/>
              </a:rPr>
              <a:t>Longest Increasing Subsequence(LIS)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5C45C-62C1-4213-9EFC-C2F43EC76E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0398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8418E-93A5-44F4-8494-E3AB9E24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0ABFFB-1B92-45CE-8183-AF879E13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Given an array, return the length of the longest strictly increasing subsequence.</a:t>
            </a:r>
          </a:p>
          <a:p>
            <a:pPr marL="0" indent="0">
              <a:buNone/>
            </a:pPr>
            <a:endParaRPr lang="en-US" altLang="zh-TW" sz="2400" dirty="0"/>
          </a:p>
          <a:p>
            <a:r>
              <a:rPr lang="en-US" altLang="zh-TW" sz="2400" dirty="0"/>
              <a:t>Input : [10, 9, 2, 5, 3, 7, 101, 4]</a:t>
            </a:r>
          </a:p>
          <a:p>
            <a:r>
              <a:rPr lang="en-US" altLang="zh-TW" sz="2400" dirty="0"/>
              <a:t>Output : 4</a:t>
            </a:r>
          </a:p>
          <a:p>
            <a:r>
              <a:rPr lang="en-US" altLang="zh-TW" sz="2400" dirty="0"/>
              <a:t>Explanation : [2, 3, 7, 101]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38636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形 2">
            <a:extLst>
              <a:ext uri="{FF2B5EF4-FFF2-40B4-BE49-F238E27FC236}">
                <a16:creationId xmlns:a16="http://schemas.microsoft.com/office/drawing/2014/main" id="{4485154D-BE23-4AC1-8F50-D7E70ED32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1286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02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TM03457515[[fn=視圖]]</Template>
  <TotalTime>433</TotalTime>
  <Words>476</Words>
  <Application>Microsoft Office PowerPoint</Application>
  <PresentationFormat>寬螢幕</PresentationFormat>
  <Paragraphs>250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Century Schoolbook</vt:lpstr>
      <vt:lpstr>Wingdings 2</vt:lpstr>
      <vt:lpstr>視圖</vt:lpstr>
      <vt:lpstr>Dynamic Programming</vt:lpstr>
      <vt:lpstr>Maximal Square</vt:lpstr>
      <vt:lpstr>Problem Description</vt:lpstr>
      <vt:lpstr>PowerPoint 簡報</vt:lpstr>
      <vt:lpstr>Solution</vt:lpstr>
      <vt:lpstr>Solution</vt:lpstr>
      <vt:lpstr>Longest Increasing Subsequence(LIS)</vt:lpstr>
      <vt:lpstr>Problem Description</vt:lpstr>
      <vt:lpstr>PowerPoint 簡報</vt:lpstr>
      <vt:lpstr>Solution - Dynamic Programming</vt:lpstr>
      <vt:lpstr>Solution – Greedy &amp; binary search</vt:lpstr>
      <vt:lpstr>Two Set II</vt:lpstr>
      <vt:lpstr>Problem Description</vt:lpstr>
      <vt:lpstr>PowerPoint 簡報</vt:lpstr>
      <vt:lpstr>Solution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動態規劃</dc:title>
  <dc:creator>Yen-Ting Chen</dc:creator>
  <cp:lastModifiedBy>Yen-Ting Chen</cp:lastModifiedBy>
  <cp:revision>27</cp:revision>
  <dcterms:created xsi:type="dcterms:W3CDTF">2022-11-05T00:55:32Z</dcterms:created>
  <dcterms:modified xsi:type="dcterms:W3CDTF">2022-11-05T11:36:15Z</dcterms:modified>
</cp:coreProperties>
</file>