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4C8789-8B82-41DF-A013-B98BD89557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3879BA-4F42-4314-AB23-22D94A9796EE}">
      <dgm:prSet/>
      <dgm:spPr/>
      <dgm:t>
        <a:bodyPr/>
        <a:lstStyle/>
        <a:p>
          <a:r>
            <a:rPr lang="en-US" dirty="0"/>
            <a:t>100% </a:t>
          </a:r>
          <a:r>
            <a:rPr lang="ko-KR" dirty="0"/>
            <a:t>중 대략 </a:t>
          </a:r>
          <a:r>
            <a:rPr lang="en-US" dirty="0"/>
            <a:t>30% </a:t>
          </a:r>
          <a:r>
            <a:rPr lang="ko-KR" altLang="en-US" dirty="0"/>
            <a:t>완성</a:t>
          </a:r>
          <a:endParaRPr lang="en-US" dirty="0"/>
        </a:p>
      </dgm:t>
    </dgm:pt>
    <dgm:pt modelId="{0A247C2A-620D-4E50-9648-66E2839E99FC}" type="parTrans" cxnId="{578FB8AA-A1B8-419B-9370-910377B75777}">
      <dgm:prSet/>
      <dgm:spPr/>
      <dgm:t>
        <a:bodyPr/>
        <a:lstStyle/>
        <a:p>
          <a:endParaRPr lang="en-US"/>
        </a:p>
      </dgm:t>
    </dgm:pt>
    <dgm:pt modelId="{E71EB3CC-FF57-4BD1-8AF6-B409677C5A08}" type="sibTrans" cxnId="{578FB8AA-A1B8-419B-9370-910377B75777}">
      <dgm:prSet/>
      <dgm:spPr/>
      <dgm:t>
        <a:bodyPr/>
        <a:lstStyle/>
        <a:p>
          <a:endParaRPr lang="en-US"/>
        </a:p>
      </dgm:t>
    </dgm:pt>
    <dgm:pt modelId="{208E9752-B484-48CC-9B82-B2334D43A818}">
      <dgm:prSet/>
      <dgm:spPr/>
      <dgm:t>
        <a:bodyPr/>
        <a:lstStyle/>
        <a:p>
          <a:r>
            <a:rPr lang="ko-KR" dirty="0"/>
            <a:t>기존 계획</a:t>
          </a:r>
          <a:r>
            <a:rPr lang="en-US" dirty="0"/>
            <a:t>: </a:t>
          </a:r>
          <a:r>
            <a:rPr lang="ko-KR" dirty="0"/>
            <a:t>기본 게임플레이 완성 후 </a:t>
          </a:r>
          <a:r>
            <a:rPr lang="en-US" dirty="0"/>
            <a:t>UI </a:t>
          </a:r>
          <a:r>
            <a:rPr lang="ko-KR" dirty="0"/>
            <a:t>진행</a:t>
          </a:r>
          <a:endParaRPr lang="en-US" dirty="0"/>
        </a:p>
      </dgm:t>
    </dgm:pt>
    <dgm:pt modelId="{D2B6497D-A8D9-40E8-8D31-ED4EE53F70B4}" type="parTrans" cxnId="{FFCE9F5C-64C8-482E-991B-A4F4063FECBB}">
      <dgm:prSet/>
      <dgm:spPr/>
      <dgm:t>
        <a:bodyPr/>
        <a:lstStyle/>
        <a:p>
          <a:endParaRPr lang="en-US"/>
        </a:p>
      </dgm:t>
    </dgm:pt>
    <dgm:pt modelId="{CF965EF4-24CA-49CE-BDD0-8B53D1A57429}" type="sibTrans" cxnId="{FFCE9F5C-64C8-482E-991B-A4F4063FECBB}">
      <dgm:prSet/>
      <dgm:spPr/>
      <dgm:t>
        <a:bodyPr/>
        <a:lstStyle/>
        <a:p>
          <a:endParaRPr lang="en-US"/>
        </a:p>
      </dgm:t>
    </dgm:pt>
    <dgm:pt modelId="{7619A53C-15B5-4933-82FC-67E28010A1CF}">
      <dgm:prSet/>
      <dgm:spPr/>
      <dgm:t>
        <a:bodyPr/>
        <a:lstStyle/>
        <a:p>
          <a:r>
            <a:rPr lang="ko-KR"/>
            <a:t>현재 상황</a:t>
          </a:r>
          <a:r>
            <a:rPr lang="en-US"/>
            <a:t>: </a:t>
          </a:r>
          <a:r>
            <a:rPr lang="ko-KR"/>
            <a:t>기본 게임플레이 마무리 단계에서 버그 발생</a:t>
          </a:r>
          <a:endParaRPr lang="en-US"/>
        </a:p>
      </dgm:t>
    </dgm:pt>
    <dgm:pt modelId="{41E6B2EC-DF64-4DF4-AC0F-3B81EA72E71B}" type="parTrans" cxnId="{01D31635-426A-491D-9969-F5689A0D5282}">
      <dgm:prSet/>
      <dgm:spPr/>
      <dgm:t>
        <a:bodyPr/>
        <a:lstStyle/>
        <a:p>
          <a:endParaRPr lang="en-US"/>
        </a:p>
      </dgm:t>
    </dgm:pt>
    <dgm:pt modelId="{4854B665-FE74-4C11-B463-A4D96B1296B1}" type="sibTrans" cxnId="{01D31635-426A-491D-9969-F5689A0D5282}">
      <dgm:prSet/>
      <dgm:spPr/>
      <dgm:t>
        <a:bodyPr/>
        <a:lstStyle/>
        <a:p>
          <a:endParaRPr lang="en-US"/>
        </a:p>
      </dgm:t>
    </dgm:pt>
    <dgm:pt modelId="{5A3A7175-4DED-4B22-B4ED-D5495FD0FE76}" type="pres">
      <dgm:prSet presAssocID="{5C4C8789-8B82-41DF-A013-B98BD89557EC}" presName="root" presStyleCnt="0">
        <dgm:presLayoutVars>
          <dgm:dir/>
          <dgm:resizeHandles val="exact"/>
        </dgm:presLayoutVars>
      </dgm:prSet>
      <dgm:spPr/>
    </dgm:pt>
    <dgm:pt modelId="{2241824D-F224-434B-89FD-137A41EAA679}" type="pres">
      <dgm:prSet presAssocID="{863879BA-4F42-4314-AB23-22D94A9796EE}" presName="compNode" presStyleCnt="0"/>
      <dgm:spPr/>
    </dgm:pt>
    <dgm:pt modelId="{16579053-597D-42B1-A6EB-17F37B29B74B}" type="pres">
      <dgm:prSet presAssocID="{863879BA-4F42-4314-AB23-22D94A9796EE}" presName="bgRect" presStyleLbl="bgShp" presStyleIdx="0" presStyleCnt="3"/>
      <dgm:spPr/>
    </dgm:pt>
    <dgm:pt modelId="{7C2A50A2-574E-456C-869B-7BB14C06462E}" type="pres">
      <dgm:prSet presAssocID="{863879BA-4F42-4314-AB23-22D94A9796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프레젠테이션 체크리스트"/>
        </a:ext>
      </dgm:extLst>
    </dgm:pt>
    <dgm:pt modelId="{6902E454-18A4-40C6-8E90-90646E119E24}" type="pres">
      <dgm:prSet presAssocID="{863879BA-4F42-4314-AB23-22D94A9796EE}" presName="spaceRect" presStyleCnt="0"/>
      <dgm:spPr/>
    </dgm:pt>
    <dgm:pt modelId="{77776DA7-FB36-4BB1-A725-7E33C912F07D}" type="pres">
      <dgm:prSet presAssocID="{863879BA-4F42-4314-AB23-22D94A9796EE}" presName="parTx" presStyleLbl="revTx" presStyleIdx="0" presStyleCnt="3">
        <dgm:presLayoutVars>
          <dgm:chMax val="0"/>
          <dgm:chPref val="0"/>
        </dgm:presLayoutVars>
      </dgm:prSet>
      <dgm:spPr/>
    </dgm:pt>
    <dgm:pt modelId="{C6147D6D-1BAB-4121-8EAF-05F506053E78}" type="pres">
      <dgm:prSet presAssocID="{E71EB3CC-FF57-4BD1-8AF6-B409677C5A08}" presName="sibTrans" presStyleCnt="0"/>
      <dgm:spPr/>
    </dgm:pt>
    <dgm:pt modelId="{277FFF4F-43C0-4B36-B6C6-9E9A7882B5A5}" type="pres">
      <dgm:prSet presAssocID="{208E9752-B484-48CC-9B82-B2334D43A818}" presName="compNode" presStyleCnt="0"/>
      <dgm:spPr/>
    </dgm:pt>
    <dgm:pt modelId="{54FC5ADE-9E6D-4C99-BD2F-21EC0EF5835F}" type="pres">
      <dgm:prSet presAssocID="{208E9752-B484-48CC-9B82-B2334D43A818}" presName="bgRect" presStyleLbl="bgShp" presStyleIdx="1" presStyleCnt="3"/>
      <dgm:spPr/>
    </dgm:pt>
    <dgm:pt modelId="{5394CFD2-8B8F-4941-A483-A4DAE8C14528}" type="pres">
      <dgm:prSet presAssocID="{208E9752-B484-48CC-9B82-B2334D43A8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"/>
        </a:ext>
      </dgm:extLst>
    </dgm:pt>
    <dgm:pt modelId="{D70BE8F1-9844-4C5C-8901-0619CEDB536B}" type="pres">
      <dgm:prSet presAssocID="{208E9752-B484-48CC-9B82-B2334D43A818}" presName="spaceRect" presStyleCnt="0"/>
      <dgm:spPr/>
    </dgm:pt>
    <dgm:pt modelId="{75576A22-F589-4B18-AE2C-D00B63B3AE77}" type="pres">
      <dgm:prSet presAssocID="{208E9752-B484-48CC-9B82-B2334D43A818}" presName="parTx" presStyleLbl="revTx" presStyleIdx="1" presStyleCnt="3">
        <dgm:presLayoutVars>
          <dgm:chMax val="0"/>
          <dgm:chPref val="0"/>
        </dgm:presLayoutVars>
      </dgm:prSet>
      <dgm:spPr/>
    </dgm:pt>
    <dgm:pt modelId="{10C4AEF9-BD24-44F8-BC04-E3C5C2D2F21C}" type="pres">
      <dgm:prSet presAssocID="{CF965EF4-24CA-49CE-BDD0-8B53D1A57429}" presName="sibTrans" presStyleCnt="0"/>
      <dgm:spPr/>
    </dgm:pt>
    <dgm:pt modelId="{D8601F3F-05D2-47C9-92DC-749DA84687F9}" type="pres">
      <dgm:prSet presAssocID="{7619A53C-15B5-4933-82FC-67E28010A1CF}" presName="compNode" presStyleCnt="0"/>
      <dgm:spPr/>
    </dgm:pt>
    <dgm:pt modelId="{27745C92-EDE5-4592-936B-1F4956DF2D5D}" type="pres">
      <dgm:prSet presAssocID="{7619A53C-15B5-4933-82FC-67E28010A1CF}" presName="bgRect" presStyleLbl="bgShp" presStyleIdx="2" presStyleCnt="3"/>
      <dgm:spPr/>
    </dgm:pt>
    <dgm:pt modelId="{C1569751-B850-47C0-B23D-B365CB771A31}" type="pres">
      <dgm:prSet presAssocID="{7619A53C-15B5-4933-82FC-67E28010A1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8DA331B7-0361-48DE-BD68-5FCD48139082}" type="pres">
      <dgm:prSet presAssocID="{7619A53C-15B5-4933-82FC-67E28010A1CF}" presName="spaceRect" presStyleCnt="0"/>
      <dgm:spPr/>
    </dgm:pt>
    <dgm:pt modelId="{B2661893-0237-411C-9219-3774AD6CD5E1}" type="pres">
      <dgm:prSet presAssocID="{7619A53C-15B5-4933-82FC-67E28010A1C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1D31635-426A-491D-9969-F5689A0D5282}" srcId="{5C4C8789-8B82-41DF-A013-B98BD89557EC}" destId="{7619A53C-15B5-4933-82FC-67E28010A1CF}" srcOrd="2" destOrd="0" parTransId="{41E6B2EC-DF64-4DF4-AC0F-3B81EA72E71B}" sibTransId="{4854B665-FE74-4C11-B463-A4D96B1296B1}"/>
    <dgm:cxn modelId="{FFCE9F5C-64C8-482E-991B-A4F4063FECBB}" srcId="{5C4C8789-8B82-41DF-A013-B98BD89557EC}" destId="{208E9752-B484-48CC-9B82-B2334D43A818}" srcOrd="1" destOrd="0" parTransId="{D2B6497D-A8D9-40E8-8D31-ED4EE53F70B4}" sibTransId="{CF965EF4-24CA-49CE-BDD0-8B53D1A57429}"/>
    <dgm:cxn modelId="{47E36556-C955-4AC7-865A-19CE0E4E39CC}" type="presOf" srcId="{5C4C8789-8B82-41DF-A013-B98BD89557EC}" destId="{5A3A7175-4DED-4B22-B4ED-D5495FD0FE76}" srcOrd="0" destOrd="0" presId="urn:microsoft.com/office/officeart/2018/2/layout/IconVerticalSolidList"/>
    <dgm:cxn modelId="{82EF5B7A-385A-4F82-842D-1294ADA3A873}" type="presOf" srcId="{208E9752-B484-48CC-9B82-B2334D43A818}" destId="{75576A22-F589-4B18-AE2C-D00B63B3AE77}" srcOrd="0" destOrd="0" presId="urn:microsoft.com/office/officeart/2018/2/layout/IconVerticalSolidList"/>
    <dgm:cxn modelId="{61575F7C-EB1C-40FB-9FC7-218B8A81D046}" type="presOf" srcId="{863879BA-4F42-4314-AB23-22D94A9796EE}" destId="{77776DA7-FB36-4BB1-A725-7E33C912F07D}" srcOrd="0" destOrd="0" presId="urn:microsoft.com/office/officeart/2018/2/layout/IconVerticalSolidList"/>
    <dgm:cxn modelId="{578FB8AA-A1B8-419B-9370-910377B75777}" srcId="{5C4C8789-8B82-41DF-A013-B98BD89557EC}" destId="{863879BA-4F42-4314-AB23-22D94A9796EE}" srcOrd="0" destOrd="0" parTransId="{0A247C2A-620D-4E50-9648-66E2839E99FC}" sibTransId="{E71EB3CC-FF57-4BD1-8AF6-B409677C5A08}"/>
    <dgm:cxn modelId="{FAFD04BD-5845-41D1-AC06-7497179DF9E6}" type="presOf" srcId="{7619A53C-15B5-4933-82FC-67E28010A1CF}" destId="{B2661893-0237-411C-9219-3774AD6CD5E1}" srcOrd="0" destOrd="0" presId="urn:microsoft.com/office/officeart/2018/2/layout/IconVerticalSolidList"/>
    <dgm:cxn modelId="{981EBFB8-0B50-439A-8B29-4646C95DA494}" type="presParOf" srcId="{5A3A7175-4DED-4B22-B4ED-D5495FD0FE76}" destId="{2241824D-F224-434B-89FD-137A41EAA679}" srcOrd="0" destOrd="0" presId="urn:microsoft.com/office/officeart/2018/2/layout/IconVerticalSolidList"/>
    <dgm:cxn modelId="{B56F1217-EBF0-403C-A1A7-A2299AD7F0AA}" type="presParOf" srcId="{2241824D-F224-434B-89FD-137A41EAA679}" destId="{16579053-597D-42B1-A6EB-17F37B29B74B}" srcOrd="0" destOrd="0" presId="urn:microsoft.com/office/officeart/2018/2/layout/IconVerticalSolidList"/>
    <dgm:cxn modelId="{3197510A-51FC-4542-B04D-C16383B3A58A}" type="presParOf" srcId="{2241824D-F224-434B-89FD-137A41EAA679}" destId="{7C2A50A2-574E-456C-869B-7BB14C06462E}" srcOrd="1" destOrd="0" presId="urn:microsoft.com/office/officeart/2018/2/layout/IconVerticalSolidList"/>
    <dgm:cxn modelId="{2764BEE3-FE6C-48BD-ADC9-B34F3EA96AB3}" type="presParOf" srcId="{2241824D-F224-434B-89FD-137A41EAA679}" destId="{6902E454-18A4-40C6-8E90-90646E119E24}" srcOrd="2" destOrd="0" presId="urn:microsoft.com/office/officeart/2018/2/layout/IconVerticalSolidList"/>
    <dgm:cxn modelId="{DF9E00EF-441B-4F67-A990-F6080944A189}" type="presParOf" srcId="{2241824D-F224-434B-89FD-137A41EAA679}" destId="{77776DA7-FB36-4BB1-A725-7E33C912F07D}" srcOrd="3" destOrd="0" presId="urn:microsoft.com/office/officeart/2018/2/layout/IconVerticalSolidList"/>
    <dgm:cxn modelId="{164F21A3-F3A8-4F7E-9C62-182DB2C8C420}" type="presParOf" srcId="{5A3A7175-4DED-4B22-B4ED-D5495FD0FE76}" destId="{C6147D6D-1BAB-4121-8EAF-05F506053E78}" srcOrd="1" destOrd="0" presId="urn:microsoft.com/office/officeart/2018/2/layout/IconVerticalSolidList"/>
    <dgm:cxn modelId="{A4C54AB1-7F10-4849-8242-DB53609AA04B}" type="presParOf" srcId="{5A3A7175-4DED-4B22-B4ED-D5495FD0FE76}" destId="{277FFF4F-43C0-4B36-B6C6-9E9A7882B5A5}" srcOrd="2" destOrd="0" presId="urn:microsoft.com/office/officeart/2018/2/layout/IconVerticalSolidList"/>
    <dgm:cxn modelId="{7A932726-9D6C-4679-AF20-761E00A15774}" type="presParOf" srcId="{277FFF4F-43C0-4B36-B6C6-9E9A7882B5A5}" destId="{54FC5ADE-9E6D-4C99-BD2F-21EC0EF5835F}" srcOrd="0" destOrd="0" presId="urn:microsoft.com/office/officeart/2018/2/layout/IconVerticalSolidList"/>
    <dgm:cxn modelId="{EB13EA0A-E9F3-4534-A7B4-4D82ACE2D66B}" type="presParOf" srcId="{277FFF4F-43C0-4B36-B6C6-9E9A7882B5A5}" destId="{5394CFD2-8B8F-4941-A483-A4DAE8C14528}" srcOrd="1" destOrd="0" presId="urn:microsoft.com/office/officeart/2018/2/layout/IconVerticalSolidList"/>
    <dgm:cxn modelId="{D1228DD0-624B-4C53-9B72-AF467B92BC00}" type="presParOf" srcId="{277FFF4F-43C0-4B36-B6C6-9E9A7882B5A5}" destId="{D70BE8F1-9844-4C5C-8901-0619CEDB536B}" srcOrd="2" destOrd="0" presId="urn:microsoft.com/office/officeart/2018/2/layout/IconVerticalSolidList"/>
    <dgm:cxn modelId="{ED840DB9-58F7-4A27-B2F1-B6AFC1580CC4}" type="presParOf" srcId="{277FFF4F-43C0-4B36-B6C6-9E9A7882B5A5}" destId="{75576A22-F589-4B18-AE2C-D00B63B3AE77}" srcOrd="3" destOrd="0" presId="urn:microsoft.com/office/officeart/2018/2/layout/IconVerticalSolidList"/>
    <dgm:cxn modelId="{35857C65-3E91-4055-8490-E62B4190604C}" type="presParOf" srcId="{5A3A7175-4DED-4B22-B4ED-D5495FD0FE76}" destId="{10C4AEF9-BD24-44F8-BC04-E3C5C2D2F21C}" srcOrd="3" destOrd="0" presId="urn:microsoft.com/office/officeart/2018/2/layout/IconVerticalSolidList"/>
    <dgm:cxn modelId="{5A1FF534-0355-4FF2-A897-6A607359B51C}" type="presParOf" srcId="{5A3A7175-4DED-4B22-B4ED-D5495FD0FE76}" destId="{D8601F3F-05D2-47C9-92DC-749DA84687F9}" srcOrd="4" destOrd="0" presId="urn:microsoft.com/office/officeart/2018/2/layout/IconVerticalSolidList"/>
    <dgm:cxn modelId="{A76B73BD-DE89-46F6-9798-16E4178C8C1A}" type="presParOf" srcId="{D8601F3F-05D2-47C9-92DC-749DA84687F9}" destId="{27745C92-EDE5-4592-936B-1F4956DF2D5D}" srcOrd="0" destOrd="0" presId="urn:microsoft.com/office/officeart/2018/2/layout/IconVerticalSolidList"/>
    <dgm:cxn modelId="{F7F750B3-80FE-4F48-A379-F7EC41EC72A7}" type="presParOf" srcId="{D8601F3F-05D2-47C9-92DC-749DA84687F9}" destId="{C1569751-B850-47C0-B23D-B365CB771A31}" srcOrd="1" destOrd="0" presId="urn:microsoft.com/office/officeart/2018/2/layout/IconVerticalSolidList"/>
    <dgm:cxn modelId="{940DCE34-AAD2-4E71-9107-0529659FCF7C}" type="presParOf" srcId="{D8601F3F-05D2-47C9-92DC-749DA84687F9}" destId="{8DA331B7-0361-48DE-BD68-5FCD48139082}" srcOrd="2" destOrd="0" presId="urn:microsoft.com/office/officeart/2018/2/layout/IconVerticalSolidList"/>
    <dgm:cxn modelId="{A4346E1A-D2C9-4F91-B735-6A78B8EFBC0E}" type="presParOf" srcId="{D8601F3F-05D2-47C9-92DC-749DA84687F9}" destId="{B2661893-0237-411C-9219-3774AD6CD5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667F32-BA45-47F0-AEDC-C00A7AE59D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17BF842-F3BE-43E5-B471-E76A1A8F5840}">
      <dgm:prSet/>
      <dgm:spPr/>
      <dgm:t>
        <a:bodyPr/>
        <a:lstStyle/>
        <a:p>
          <a:r>
            <a:rPr lang="ko-KR"/>
            <a:t>맵 요소 관리 및 랜덤 생성 관리하는 </a:t>
          </a:r>
          <a:r>
            <a:rPr lang="en-US"/>
            <a:t>BoardManager </a:t>
          </a:r>
          <a:r>
            <a:rPr lang="ko-KR"/>
            <a:t>스크립트 작성</a:t>
          </a:r>
          <a:endParaRPr lang="en-US"/>
        </a:p>
      </dgm:t>
    </dgm:pt>
    <dgm:pt modelId="{E29116FD-28E0-49F2-B446-2C8B6CF75CAC}" type="parTrans" cxnId="{408904D2-5661-4F5E-B8A8-222189B874AF}">
      <dgm:prSet/>
      <dgm:spPr/>
      <dgm:t>
        <a:bodyPr/>
        <a:lstStyle/>
        <a:p>
          <a:endParaRPr lang="en-US"/>
        </a:p>
      </dgm:t>
    </dgm:pt>
    <dgm:pt modelId="{72192793-9BD5-431E-8551-58BD81D87879}" type="sibTrans" cxnId="{408904D2-5661-4F5E-B8A8-222189B874AF}">
      <dgm:prSet/>
      <dgm:spPr/>
      <dgm:t>
        <a:bodyPr/>
        <a:lstStyle/>
        <a:p>
          <a:endParaRPr lang="en-US"/>
        </a:p>
      </dgm:t>
    </dgm:pt>
    <dgm:pt modelId="{05A1A084-A2B1-4CE9-B8AF-B197624046D7}">
      <dgm:prSet/>
      <dgm:spPr/>
      <dgm:t>
        <a:bodyPr/>
        <a:lstStyle/>
        <a:p>
          <a:r>
            <a:rPr lang="ko-KR"/>
            <a:t>게임 전체 진행을 관리하는 </a:t>
          </a:r>
          <a:r>
            <a:rPr lang="en-US"/>
            <a:t>GameManager </a:t>
          </a:r>
          <a:r>
            <a:rPr lang="ko-KR"/>
            <a:t>스크립트 작성</a:t>
          </a:r>
          <a:endParaRPr lang="en-US"/>
        </a:p>
      </dgm:t>
    </dgm:pt>
    <dgm:pt modelId="{5300ABB2-204B-44DA-8A4C-E59A5DE5F6D9}" type="parTrans" cxnId="{7C834630-6482-4F1B-960C-AD1C3C4E7229}">
      <dgm:prSet/>
      <dgm:spPr/>
      <dgm:t>
        <a:bodyPr/>
        <a:lstStyle/>
        <a:p>
          <a:endParaRPr lang="en-US"/>
        </a:p>
      </dgm:t>
    </dgm:pt>
    <dgm:pt modelId="{56A43B30-9FD4-4881-AFC0-A0DB650DBCE2}" type="sibTrans" cxnId="{7C834630-6482-4F1B-960C-AD1C3C4E7229}">
      <dgm:prSet/>
      <dgm:spPr/>
      <dgm:t>
        <a:bodyPr/>
        <a:lstStyle/>
        <a:p>
          <a:endParaRPr lang="en-US"/>
        </a:p>
      </dgm:t>
    </dgm:pt>
    <dgm:pt modelId="{C2B100BB-1EF1-4AFC-954A-2D8A9CFA75B8}">
      <dgm:prSet/>
      <dgm:spPr/>
      <dgm:t>
        <a:bodyPr/>
        <a:lstStyle/>
        <a:p>
          <a:r>
            <a:rPr lang="ko-KR"/>
            <a:t>게임 로딩 관리하는 </a:t>
          </a:r>
          <a:r>
            <a:rPr lang="en-US"/>
            <a:t>Loader </a:t>
          </a:r>
          <a:r>
            <a:rPr lang="ko-KR"/>
            <a:t>스크립트 작성</a:t>
          </a:r>
          <a:endParaRPr lang="en-US"/>
        </a:p>
      </dgm:t>
    </dgm:pt>
    <dgm:pt modelId="{309C2D1F-6BDE-49F6-89B4-6A007DD62318}" type="parTrans" cxnId="{E9A23BD9-FB46-44B7-9EDC-1E9ABCBD593C}">
      <dgm:prSet/>
      <dgm:spPr/>
      <dgm:t>
        <a:bodyPr/>
        <a:lstStyle/>
        <a:p>
          <a:endParaRPr lang="en-US"/>
        </a:p>
      </dgm:t>
    </dgm:pt>
    <dgm:pt modelId="{32700A40-FF8E-4632-B331-24B8C78C2060}" type="sibTrans" cxnId="{E9A23BD9-FB46-44B7-9EDC-1E9ABCBD593C}">
      <dgm:prSet/>
      <dgm:spPr/>
      <dgm:t>
        <a:bodyPr/>
        <a:lstStyle/>
        <a:p>
          <a:endParaRPr lang="en-US"/>
        </a:p>
      </dgm:t>
    </dgm:pt>
    <dgm:pt modelId="{CA102CAA-7ADB-43A7-941E-9FF14E230980}" type="pres">
      <dgm:prSet presAssocID="{A1667F32-BA45-47F0-AEDC-C00A7AE59D7F}" presName="root" presStyleCnt="0">
        <dgm:presLayoutVars>
          <dgm:dir/>
          <dgm:resizeHandles val="exact"/>
        </dgm:presLayoutVars>
      </dgm:prSet>
      <dgm:spPr/>
    </dgm:pt>
    <dgm:pt modelId="{0BE1F28C-BFD9-4E79-AF24-43CCF0BECB10}" type="pres">
      <dgm:prSet presAssocID="{C17BF842-F3BE-43E5-B471-E76A1A8F5840}" presName="compNode" presStyleCnt="0"/>
      <dgm:spPr/>
    </dgm:pt>
    <dgm:pt modelId="{3B9AABA1-54EF-4F7E-BC0A-3AC1EC65ABA9}" type="pres">
      <dgm:prSet presAssocID="{C17BF842-F3BE-43E5-B471-E76A1A8F5840}" presName="bgRect" presStyleLbl="bgShp" presStyleIdx="0" presStyleCnt="3"/>
      <dgm:spPr/>
    </dgm:pt>
    <dgm:pt modelId="{3675DD94-0207-49E4-B659-D3FFDF160F00}" type="pres">
      <dgm:prSet presAssocID="{C17BF842-F3BE-43E5-B471-E76A1A8F58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F1C1BB3-2D67-4DA9-8A6E-1FB7B4F8CA5E}" type="pres">
      <dgm:prSet presAssocID="{C17BF842-F3BE-43E5-B471-E76A1A8F5840}" presName="spaceRect" presStyleCnt="0"/>
      <dgm:spPr/>
    </dgm:pt>
    <dgm:pt modelId="{214817A3-EE13-47B0-AA19-A88775DC7E94}" type="pres">
      <dgm:prSet presAssocID="{C17BF842-F3BE-43E5-B471-E76A1A8F5840}" presName="parTx" presStyleLbl="revTx" presStyleIdx="0" presStyleCnt="3">
        <dgm:presLayoutVars>
          <dgm:chMax val="0"/>
          <dgm:chPref val="0"/>
        </dgm:presLayoutVars>
      </dgm:prSet>
      <dgm:spPr/>
    </dgm:pt>
    <dgm:pt modelId="{57E4D112-8D65-42D6-9627-CC45490EEBFE}" type="pres">
      <dgm:prSet presAssocID="{72192793-9BD5-431E-8551-58BD81D87879}" presName="sibTrans" presStyleCnt="0"/>
      <dgm:spPr/>
    </dgm:pt>
    <dgm:pt modelId="{01AA19A3-EF02-4324-B7EB-1637A9AC5522}" type="pres">
      <dgm:prSet presAssocID="{05A1A084-A2B1-4CE9-B8AF-B197624046D7}" presName="compNode" presStyleCnt="0"/>
      <dgm:spPr/>
    </dgm:pt>
    <dgm:pt modelId="{9CD5E32D-0964-4DDA-8ADB-7B1BB25F0CD1}" type="pres">
      <dgm:prSet presAssocID="{05A1A084-A2B1-4CE9-B8AF-B197624046D7}" presName="bgRect" presStyleLbl="bgShp" presStyleIdx="1" presStyleCnt="3"/>
      <dgm:spPr/>
    </dgm:pt>
    <dgm:pt modelId="{5CBFA8D8-5F08-4231-949F-C74864615DBF}" type="pres">
      <dgm:prSet presAssocID="{05A1A084-A2B1-4CE9-B8AF-B197624046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F95F0B5D-2768-47E8-ADC7-E3FB1C15D0A7}" type="pres">
      <dgm:prSet presAssocID="{05A1A084-A2B1-4CE9-B8AF-B197624046D7}" presName="spaceRect" presStyleCnt="0"/>
      <dgm:spPr/>
    </dgm:pt>
    <dgm:pt modelId="{97E127E1-A0C7-4C25-994B-D66817083037}" type="pres">
      <dgm:prSet presAssocID="{05A1A084-A2B1-4CE9-B8AF-B197624046D7}" presName="parTx" presStyleLbl="revTx" presStyleIdx="1" presStyleCnt="3">
        <dgm:presLayoutVars>
          <dgm:chMax val="0"/>
          <dgm:chPref val="0"/>
        </dgm:presLayoutVars>
      </dgm:prSet>
      <dgm:spPr/>
    </dgm:pt>
    <dgm:pt modelId="{F475BA4F-BC6E-40FF-A84D-B6CA53D6EFFE}" type="pres">
      <dgm:prSet presAssocID="{56A43B30-9FD4-4881-AFC0-A0DB650DBCE2}" presName="sibTrans" presStyleCnt="0"/>
      <dgm:spPr/>
    </dgm:pt>
    <dgm:pt modelId="{F237C6F5-FA0C-466E-B8CC-EC014F260BC3}" type="pres">
      <dgm:prSet presAssocID="{C2B100BB-1EF1-4AFC-954A-2D8A9CFA75B8}" presName="compNode" presStyleCnt="0"/>
      <dgm:spPr/>
    </dgm:pt>
    <dgm:pt modelId="{96B48070-6EEC-478B-8A5A-87D811EFDB8B}" type="pres">
      <dgm:prSet presAssocID="{C2B100BB-1EF1-4AFC-954A-2D8A9CFA75B8}" presName="bgRect" presStyleLbl="bgShp" presStyleIdx="2" presStyleCnt="3"/>
      <dgm:spPr/>
    </dgm:pt>
    <dgm:pt modelId="{3421CC5B-3649-4A39-9F1A-4C78DD0D7C96}" type="pres">
      <dgm:prSet presAssocID="{C2B100BB-1EF1-4AFC-954A-2D8A9CFA75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B56DC48-44D9-4AB7-AD62-C4A654D4AE66}" type="pres">
      <dgm:prSet presAssocID="{C2B100BB-1EF1-4AFC-954A-2D8A9CFA75B8}" presName="spaceRect" presStyleCnt="0"/>
      <dgm:spPr/>
    </dgm:pt>
    <dgm:pt modelId="{F4313C98-9325-445C-BCD7-EF79EA769466}" type="pres">
      <dgm:prSet presAssocID="{C2B100BB-1EF1-4AFC-954A-2D8A9CFA75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C834630-6482-4F1B-960C-AD1C3C4E7229}" srcId="{A1667F32-BA45-47F0-AEDC-C00A7AE59D7F}" destId="{05A1A084-A2B1-4CE9-B8AF-B197624046D7}" srcOrd="1" destOrd="0" parTransId="{5300ABB2-204B-44DA-8A4C-E59A5DE5F6D9}" sibTransId="{56A43B30-9FD4-4881-AFC0-A0DB650DBCE2}"/>
    <dgm:cxn modelId="{F46EFD91-CFAC-4272-BDF6-E7C710382B17}" type="presOf" srcId="{05A1A084-A2B1-4CE9-B8AF-B197624046D7}" destId="{97E127E1-A0C7-4C25-994B-D66817083037}" srcOrd="0" destOrd="0" presId="urn:microsoft.com/office/officeart/2018/2/layout/IconVerticalSolidList"/>
    <dgm:cxn modelId="{1F3CFC93-564E-4348-9F46-C80BB00684F0}" type="presOf" srcId="{C17BF842-F3BE-43E5-B471-E76A1A8F5840}" destId="{214817A3-EE13-47B0-AA19-A88775DC7E94}" srcOrd="0" destOrd="0" presId="urn:microsoft.com/office/officeart/2018/2/layout/IconVerticalSolidList"/>
    <dgm:cxn modelId="{6CA199A2-3262-491C-B17D-16ADC2F3F73B}" type="presOf" srcId="{A1667F32-BA45-47F0-AEDC-C00A7AE59D7F}" destId="{CA102CAA-7ADB-43A7-941E-9FF14E230980}" srcOrd="0" destOrd="0" presId="urn:microsoft.com/office/officeart/2018/2/layout/IconVerticalSolidList"/>
    <dgm:cxn modelId="{408904D2-5661-4F5E-B8A8-222189B874AF}" srcId="{A1667F32-BA45-47F0-AEDC-C00A7AE59D7F}" destId="{C17BF842-F3BE-43E5-B471-E76A1A8F5840}" srcOrd="0" destOrd="0" parTransId="{E29116FD-28E0-49F2-B446-2C8B6CF75CAC}" sibTransId="{72192793-9BD5-431E-8551-58BD81D87879}"/>
    <dgm:cxn modelId="{E9A23BD9-FB46-44B7-9EDC-1E9ABCBD593C}" srcId="{A1667F32-BA45-47F0-AEDC-C00A7AE59D7F}" destId="{C2B100BB-1EF1-4AFC-954A-2D8A9CFA75B8}" srcOrd="2" destOrd="0" parTransId="{309C2D1F-6BDE-49F6-89B4-6A007DD62318}" sibTransId="{32700A40-FF8E-4632-B331-24B8C78C2060}"/>
    <dgm:cxn modelId="{ED3891FC-B01C-400E-8548-E1ECEC950D69}" type="presOf" srcId="{C2B100BB-1EF1-4AFC-954A-2D8A9CFA75B8}" destId="{F4313C98-9325-445C-BCD7-EF79EA769466}" srcOrd="0" destOrd="0" presId="urn:microsoft.com/office/officeart/2018/2/layout/IconVerticalSolidList"/>
    <dgm:cxn modelId="{CCCDEE4B-7FF7-475B-91C7-1AEE72A70242}" type="presParOf" srcId="{CA102CAA-7ADB-43A7-941E-9FF14E230980}" destId="{0BE1F28C-BFD9-4E79-AF24-43CCF0BECB10}" srcOrd="0" destOrd="0" presId="urn:microsoft.com/office/officeart/2018/2/layout/IconVerticalSolidList"/>
    <dgm:cxn modelId="{65865397-9A28-4028-9E79-20F33A089C05}" type="presParOf" srcId="{0BE1F28C-BFD9-4E79-AF24-43CCF0BECB10}" destId="{3B9AABA1-54EF-4F7E-BC0A-3AC1EC65ABA9}" srcOrd="0" destOrd="0" presId="urn:microsoft.com/office/officeart/2018/2/layout/IconVerticalSolidList"/>
    <dgm:cxn modelId="{9582C781-0C98-4075-A579-64DDD24AB218}" type="presParOf" srcId="{0BE1F28C-BFD9-4E79-AF24-43CCF0BECB10}" destId="{3675DD94-0207-49E4-B659-D3FFDF160F00}" srcOrd="1" destOrd="0" presId="urn:microsoft.com/office/officeart/2018/2/layout/IconVerticalSolidList"/>
    <dgm:cxn modelId="{E055E294-67ED-46ED-A4D3-E3CE6E1BE1DA}" type="presParOf" srcId="{0BE1F28C-BFD9-4E79-AF24-43CCF0BECB10}" destId="{6F1C1BB3-2D67-4DA9-8A6E-1FB7B4F8CA5E}" srcOrd="2" destOrd="0" presId="urn:microsoft.com/office/officeart/2018/2/layout/IconVerticalSolidList"/>
    <dgm:cxn modelId="{12F5EC87-D01B-46F2-A63F-C5CEC9B201BB}" type="presParOf" srcId="{0BE1F28C-BFD9-4E79-AF24-43CCF0BECB10}" destId="{214817A3-EE13-47B0-AA19-A88775DC7E94}" srcOrd="3" destOrd="0" presId="urn:microsoft.com/office/officeart/2018/2/layout/IconVerticalSolidList"/>
    <dgm:cxn modelId="{E99EF001-A7E3-4782-BF61-2034C6EC4E9D}" type="presParOf" srcId="{CA102CAA-7ADB-43A7-941E-9FF14E230980}" destId="{57E4D112-8D65-42D6-9627-CC45490EEBFE}" srcOrd="1" destOrd="0" presId="urn:microsoft.com/office/officeart/2018/2/layout/IconVerticalSolidList"/>
    <dgm:cxn modelId="{A684A02D-2436-4BCB-A65E-63933B3E6A05}" type="presParOf" srcId="{CA102CAA-7ADB-43A7-941E-9FF14E230980}" destId="{01AA19A3-EF02-4324-B7EB-1637A9AC5522}" srcOrd="2" destOrd="0" presId="urn:microsoft.com/office/officeart/2018/2/layout/IconVerticalSolidList"/>
    <dgm:cxn modelId="{D6FCEC61-67F9-4DD7-B0FE-EB4CC4AB0CED}" type="presParOf" srcId="{01AA19A3-EF02-4324-B7EB-1637A9AC5522}" destId="{9CD5E32D-0964-4DDA-8ADB-7B1BB25F0CD1}" srcOrd="0" destOrd="0" presId="urn:microsoft.com/office/officeart/2018/2/layout/IconVerticalSolidList"/>
    <dgm:cxn modelId="{0CCB7EDA-4170-4914-8DF9-F0AFF4FB63B4}" type="presParOf" srcId="{01AA19A3-EF02-4324-B7EB-1637A9AC5522}" destId="{5CBFA8D8-5F08-4231-949F-C74864615DBF}" srcOrd="1" destOrd="0" presId="urn:microsoft.com/office/officeart/2018/2/layout/IconVerticalSolidList"/>
    <dgm:cxn modelId="{DEDF1E13-F7B5-422B-874C-FCE77A3B417A}" type="presParOf" srcId="{01AA19A3-EF02-4324-B7EB-1637A9AC5522}" destId="{F95F0B5D-2768-47E8-ADC7-E3FB1C15D0A7}" srcOrd="2" destOrd="0" presId="urn:microsoft.com/office/officeart/2018/2/layout/IconVerticalSolidList"/>
    <dgm:cxn modelId="{731600A5-3BBF-4112-86D2-00C982575802}" type="presParOf" srcId="{01AA19A3-EF02-4324-B7EB-1637A9AC5522}" destId="{97E127E1-A0C7-4C25-994B-D66817083037}" srcOrd="3" destOrd="0" presId="urn:microsoft.com/office/officeart/2018/2/layout/IconVerticalSolidList"/>
    <dgm:cxn modelId="{C58F8BC0-1A9E-44FA-B5CF-D46C4D8B9A1D}" type="presParOf" srcId="{CA102CAA-7ADB-43A7-941E-9FF14E230980}" destId="{F475BA4F-BC6E-40FF-A84D-B6CA53D6EFFE}" srcOrd="3" destOrd="0" presId="urn:microsoft.com/office/officeart/2018/2/layout/IconVerticalSolidList"/>
    <dgm:cxn modelId="{11793677-4BFE-44F4-895B-FED731C1EBD6}" type="presParOf" srcId="{CA102CAA-7ADB-43A7-941E-9FF14E230980}" destId="{F237C6F5-FA0C-466E-B8CC-EC014F260BC3}" srcOrd="4" destOrd="0" presId="urn:microsoft.com/office/officeart/2018/2/layout/IconVerticalSolidList"/>
    <dgm:cxn modelId="{01562078-03D4-4FBF-956A-482F72D7DDCA}" type="presParOf" srcId="{F237C6F5-FA0C-466E-B8CC-EC014F260BC3}" destId="{96B48070-6EEC-478B-8A5A-87D811EFDB8B}" srcOrd="0" destOrd="0" presId="urn:microsoft.com/office/officeart/2018/2/layout/IconVerticalSolidList"/>
    <dgm:cxn modelId="{5559D5C8-06F2-460C-A3F3-7BC24A2AFF11}" type="presParOf" srcId="{F237C6F5-FA0C-466E-B8CC-EC014F260BC3}" destId="{3421CC5B-3649-4A39-9F1A-4C78DD0D7C96}" srcOrd="1" destOrd="0" presId="urn:microsoft.com/office/officeart/2018/2/layout/IconVerticalSolidList"/>
    <dgm:cxn modelId="{21E74A36-A42A-4857-B262-98A6EF03F567}" type="presParOf" srcId="{F237C6F5-FA0C-466E-B8CC-EC014F260BC3}" destId="{DB56DC48-44D9-4AB7-AD62-C4A654D4AE66}" srcOrd="2" destOrd="0" presId="urn:microsoft.com/office/officeart/2018/2/layout/IconVerticalSolidList"/>
    <dgm:cxn modelId="{71C4688C-555C-49B0-B1F5-E8C3951D06F6}" type="presParOf" srcId="{F237C6F5-FA0C-466E-B8CC-EC014F260BC3}" destId="{F4313C98-9325-445C-BCD7-EF79EA7694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79053-597D-42B1-A6EB-17F37B29B74B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A50A2-574E-456C-869B-7BB14C06462E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76DA7-FB36-4BB1-A725-7E33C912F07D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100% </a:t>
          </a:r>
          <a:r>
            <a:rPr lang="ko-KR" sz="2500" kern="1200" dirty="0"/>
            <a:t>중 대략 </a:t>
          </a:r>
          <a:r>
            <a:rPr lang="en-US" sz="2500" kern="1200" dirty="0"/>
            <a:t>30% </a:t>
          </a:r>
          <a:r>
            <a:rPr lang="ko-KR" altLang="en-US" sz="2500" kern="1200" dirty="0"/>
            <a:t>완성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54FC5ADE-9E6D-4C99-BD2F-21EC0EF5835F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4CFD2-8B8F-4941-A483-A4DAE8C14528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76A22-F589-4B18-AE2C-D00B63B3AE7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dirty="0"/>
            <a:t>기존 계획</a:t>
          </a:r>
          <a:r>
            <a:rPr lang="en-US" sz="2500" kern="1200" dirty="0"/>
            <a:t>: </a:t>
          </a:r>
          <a:r>
            <a:rPr lang="ko-KR" sz="2500" kern="1200" dirty="0"/>
            <a:t>기본 게임플레이 완성 후 </a:t>
          </a:r>
          <a:r>
            <a:rPr lang="en-US" sz="2500" kern="1200" dirty="0"/>
            <a:t>UI </a:t>
          </a:r>
          <a:r>
            <a:rPr lang="ko-KR" sz="2500" kern="1200" dirty="0"/>
            <a:t>진행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27745C92-EDE5-4592-936B-1F4956DF2D5D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69751-B850-47C0-B23D-B365CB771A3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61893-0237-411C-9219-3774AD6CD5E1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현재 상황</a:t>
          </a:r>
          <a:r>
            <a:rPr lang="en-US" sz="2500" kern="1200"/>
            <a:t>: </a:t>
          </a:r>
          <a:r>
            <a:rPr lang="ko-KR" sz="2500" kern="1200"/>
            <a:t>기본 게임플레이 마무리 단계에서 버그 발생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AABA1-54EF-4F7E-BC0A-3AC1EC65ABA9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5DD94-0207-49E4-B659-D3FFDF160F00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817A3-EE13-47B0-AA19-A88775DC7E9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맵 요소 관리 및 랜덤 생성 관리하는 </a:t>
          </a:r>
          <a:r>
            <a:rPr lang="en-US" sz="2200" kern="1200"/>
            <a:t>BoardManager </a:t>
          </a:r>
          <a:r>
            <a:rPr lang="ko-KR" sz="2200" kern="1200"/>
            <a:t>스크립트 작성</a:t>
          </a:r>
          <a:endParaRPr lang="en-US" sz="2200" kern="1200"/>
        </a:p>
      </dsp:txBody>
      <dsp:txXfrm>
        <a:off x="1941716" y="718"/>
        <a:ext cx="4571887" cy="1681139"/>
      </dsp:txXfrm>
    </dsp:sp>
    <dsp:sp modelId="{9CD5E32D-0964-4DDA-8ADB-7B1BB25F0CD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FA8D8-5F08-4231-949F-C74864615DB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127E1-A0C7-4C25-994B-D6681708303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게임 전체 진행을 관리하는 </a:t>
          </a:r>
          <a:r>
            <a:rPr lang="en-US" sz="2200" kern="1200"/>
            <a:t>GameManager </a:t>
          </a:r>
          <a:r>
            <a:rPr lang="ko-KR" sz="2200" kern="1200"/>
            <a:t>스크립트 작성</a:t>
          </a:r>
          <a:endParaRPr lang="en-US" sz="2200" kern="1200"/>
        </a:p>
      </dsp:txBody>
      <dsp:txXfrm>
        <a:off x="1941716" y="2102143"/>
        <a:ext cx="4571887" cy="1681139"/>
      </dsp:txXfrm>
    </dsp:sp>
    <dsp:sp modelId="{96B48070-6EEC-478B-8A5A-87D811EFDB8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1CC5B-3649-4A39-9F1A-4C78DD0D7C96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13C98-9325-445C-BCD7-EF79EA769466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게임 로딩 관리하는 </a:t>
          </a:r>
          <a:r>
            <a:rPr lang="en-US" sz="2200" kern="1200"/>
            <a:t>Loader </a:t>
          </a:r>
          <a:r>
            <a:rPr lang="ko-KR" sz="2200" kern="1200"/>
            <a:t>스크립트 작성</a:t>
          </a:r>
          <a:endParaRPr lang="en-US" sz="22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AC4A-6366-4240-BF8F-821AD376C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89A34F-F42C-4DDD-9150-E6DDB1E63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8A1EB-E7B0-4420-B3E3-6D217A79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BF1B-8EAF-4C27-8316-37AF74BABF31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358F2-0DFD-41F9-A705-A98262E3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3201A-1F66-43E0-803F-BDE696F3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AB42-BAE2-405D-9014-0301972BF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6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AB0EB-0713-47F8-98C5-74E9BB52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4C399A-FBB4-464C-8D9D-4602736C9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9FF4D-BA75-4119-B40D-46831E0F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BF1B-8EAF-4C27-8316-37AF74BABF31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46F14-026F-4C96-92A9-2844A857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C0AF6-2C1D-4E81-9B9B-67514211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AB42-BAE2-405D-9014-0301972BF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97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4B4620-06BA-4D56-859B-BF8950A0E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245B4-2EB7-45BB-8674-16C6C4122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9302E-FBB9-4537-ADEC-48D0F6C7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BF1B-8EAF-4C27-8316-37AF74BABF31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710FA-C4AC-4730-A3C2-CC892D30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C80AB-7011-4417-808E-06F812CC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AB42-BAE2-405D-9014-0301972BF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3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711D0-A3EE-4780-ADDD-335FE007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535C7-3871-4EAD-8949-3FD1C9F99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580DD-CF10-4738-9FF2-B5A38AB6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BF1B-8EAF-4C27-8316-37AF74BABF31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3C82B-534D-43B3-864B-5D220B6A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240FD-8F3A-410A-98BA-DBBEFD05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AB42-BAE2-405D-9014-0301972BF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0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72810-835A-43B3-A124-9778FB73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3FB4A9-D018-44C5-8A71-A4D1712F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0A2DD-D808-4036-94EB-EF04DDB1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BF1B-8EAF-4C27-8316-37AF74BABF31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782D9-E575-4581-BE39-D08A4DEA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7E07A-A9D0-4926-BBBB-CE827718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AB42-BAE2-405D-9014-0301972BF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34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0EDA7-85D9-4275-86E4-8B8D057E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0B375-C5E3-45A2-8B1E-6F8BFAFC2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E9C97A-393B-42A3-BB15-8440C3936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CC9131-038C-47F3-932D-688EDB8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BF1B-8EAF-4C27-8316-37AF74BABF31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9DE59F-255D-41A4-9E11-8CB52315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B30D74-B910-4521-9B22-5C53D691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AB42-BAE2-405D-9014-0301972BF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8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621E4-4840-4E35-90F0-9A7CA233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97FAEE-A034-41D7-AE09-1D395054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B487C1-7742-459D-8421-6385921CE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0C1A23-6139-4004-9AD0-50BF8D274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893624-0084-4814-BE82-5CBA8AB47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7742BD-DD58-4B20-9EF6-7B40A34E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BF1B-8EAF-4C27-8316-37AF74BABF31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496657-4DDD-4805-B7AE-4960D39A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B43295-1EAF-4D08-AE92-6916C94B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AB42-BAE2-405D-9014-0301972BF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85776-B528-497F-A7C4-50A4C0B9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12C826-BC97-41D1-95DF-A2E7008D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BF1B-8EAF-4C27-8316-37AF74BABF31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AC1FF1-5B83-44E3-91C2-7E02DC78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ECC7E9-635B-49C2-A263-45238F2E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AB42-BAE2-405D-9014-0301972BF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62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492C97-5F77-44D2-A612-C8E831B5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BF1B-8EAF-4C27-8316-37AF74BABF31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8CAC58-7D0B-4F8C-8C7D-36F04D09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BF23C8-25BD-4F1E-99BB-17A64D7B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AB42-BAE2-405D-9014-0301972BF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2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C2FC6-0D70-44D8-87AD-C994EA1E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17758-8743-4B1C-BC3D-5B9180C9D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A332DF-3F1F-400A-8FBB-39903BEB9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B548D-892C-45DC-899B-E2456F05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BF1B-8EAF-4C27-8316-37AF74BABF31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CE79D1-4F69-4F28-9838-3A626DA6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05792D-83B9-4360-9B8E-A0B7BB13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AB42-BAE2-405D-9014-0301972BF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22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68E3B-4DBD-4C7B-92B4-0627FA21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B0922C-6C7C-49F4-9D7E-8A3FACDF3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DF583D-D406-4C5A-BEF2-5C4DEA0A3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68FDC2-FB6E-452E-BF36-5F36FEB4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BF1B-8EAF-4C27-8316-37AF74BABF31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988724-EC2F-4911-99DB-4C71B2C9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B0BA79-ED84-473A-9C6E-A1B4B83D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AB42-BAE2-405D-9014-0301972BF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0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48B993-9E74-4E36-AEE9-C8E73CD7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C9D9FA-140B-4C57-AD28-FDDD93A0A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4E4B8-74E4-4D12-AFE7-83559682F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6BF1B-8EAF-4C27-8316-37AF74BABF31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2D17A-EE6F-4835-BE10-3EA4D141C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82AD8-F515-45D2-B28B-C4A1E62BB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AB42-BAE2-405D-9014-0301972BF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13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E0C62E-D48B-4ED2-9B99-BA0BAE82D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/>
          <a:stretch/>
        </p:blipFill>
        <p:spPr bwMode="auto">
          <a:xfrm>
            <a:off x="20" y="10"/>
            <a:ext cx="12191980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F40CA114-B78B-4E3B-A785-96745276B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3A67A1-4712-4BC9-B3E5-515B6931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5100"/>
              <a:t> </a:t>
            </a:r>
            <a:r>
              <a:rPr lang="ko-KR" altLang="en-US" sz="5100">
                <a:latin typeface="HY헤드라인M" panose="02030600000101010101" pitchFamily="18" charset="-127"/>
                <a:ea typeface="HY헤드라인M" panose="02030600000101010101" pitchFamily="18" charset="-127"/>
              </a:rPr>
              <a:t>팀 프로젝트 중간 진행도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A3A11-7EEA-424D-B171-6B431B328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2015182025 </a:t>
            </a:r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오현호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506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9F6D93-B677-4028-B262-19F0834A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프로젝트 전체 진행도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BFA187F-7542-4666-8FB6-0E1A0B7F22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9584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802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70A209-7541-4909-83EE-E1245758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나의 진행도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0F9E6B9-4112-4DF1-9C8B-391D1F0D9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5048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509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HY헤드라인M</vt:lpstr>
      <vt:lpstr>맑은 고딕</vt:lpstr>
      <vt:lpstr>Arial</vt:lpstr>
      <vt:lpstr>Calibri</vt:lpstr>
      <vt:lpstr>Tw Cen MT</vt:lpstr>
      <vt:lpstr>Office 테마</vt:lpstr>
      <vt:lpstr> 팀 프로젝트 중간 진행도</vt:lpstr>
      <vt:lpstr>프로젝트 전체 진행도</vt:lpstr>
      <vt:lpstr>나의 진행도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팀 프로젝트 중간 진행도</dc:title>
  <dc:creator>Oz The Second</dc:creator>
  <cp:lastModifiedBy>Oz The Second</cp:lastModifiedBy>
  <cp:revision>1</cp:revision>
  <dcterms:created xsi:type="dcterms:W3CDTF">2020-06-13T12:35:58Z</dcterms:created>
  <dcterms:modified xsi:type="dcterms:W3CDTF">2020-06-13T12:36:48Z</dcterms:modified>
</cp:coreProperties>
</file>