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3FBD8-8661-4A3F-939C-7A5CB5392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7D7843-33D6-4F43-8173-8880D965A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934E7D-6C8C-4297-BFDE-F2A9FBF5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1D8D-7AE9-4D94-884B-E30AFBDD3D41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B8E5E-8586-42B8-8553-3E8A5EDC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D98AB-59DB-4C12-893A-A2EFE0AB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5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15221-7756-4EB7-98B7-D258CD6A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4CC4CD-0CA8-4B69-9FC6-9EA360916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4758F-B3E6-466F-B4B2-D019905C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1D8D-7AE9-4D94-884B-E30AFBDD3D41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34FBB-F6BE-4251-B139-F1246632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C017A-8156-4BE1-9C73-8781DE02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64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CF16FE-D563-467D-AEE4-AFC4F6C69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C43E28-F36C-405A-B4C2-BB2BD611D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5EA4C-9025-4157-9E52-BD067C50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1D8D-7AE9-4D94-884B-E30AFBDD3D41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29341-4367-40DD-B191-A92A60E2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42F5B-A5C5-49E1-B19D-582EEFCF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33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827D6-355E-4066-9B51-6B0CD10F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19FD7-2885-4294-AB22-DB1B1B1E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8C963-29F4-45B0-8066-208718C3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1D8D-7AE9-4D94-884B-E30AFBDD3D41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00EF9-D32E-4FC5-A934-AF386CDD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5349B-2B8E-4B8C-93C1-A2F920CC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9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AE5F7-9A52-4861-BE25-E69C3C3C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D32F9-9992-4089-85EC-519DAD0B4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D1658-53D2-4EA8-9C90-B998824A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1D8D-7AE9-4D94-884B-E30AFBDD3D41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01EFA-0BFD-46A6-9A58-BC34CCB0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4C741-DFBE-48EE-A38A-E333215E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3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21637-DBAC-4B55-983D-BD5D661A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D70A1-06E1-4B12-A3C1-C71BED18F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FD63D-4E16-42B7-9147-F45F79E73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98236-5904-4684-A606-50FC3219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1D8D-7AE9-4D94-884B-E30AFBDD3D41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2F643D-0B1E-4C2F-89BA-FBD58A7A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86BAF4-A6E0-436A-8965-B547DF36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26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9E77B-32A7-45E6-AE06-6493D926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343FB2-36C8-430A-B42F-3D36FA6FE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52AAC5-FBA8-4884-9C95-ABBC65086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43AB7-3025-4E09-B02E-37AC0C76B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D2BF76-DEB2-45F0-A871-C3B2C5977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D6836F-9F16-4BFA-82FC-A85F5E57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1D8D-7AE9-4D94-884B-E30AFBDD3D41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F16119-16EE-4BF9-AB5B-77F280F8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C41110-6BC0-4940-A3D2-D9B26C6D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8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7EEB6-A1ED-4E14-AF7F-7D4AE802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3FD41D-0387-4A41-A694-01B07813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1D8D-7AE9-4D94-884B-E30AFBDD3D41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ED334B-B121-43C1-B2EA-F58DB66E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A117D5-4BC3-439D-8D37-FE39C9E2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52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5656AE-2C97-45AA-B6B4-05FE1BE6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1D8D-7AE9-4D94-884B-E30AFBDD3D41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87A579-32C2-4CB0-9D52-C2495A93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804354-4558-4361-92EC-F479C372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5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9108B-47CD-41B3-AB20-E2FA9BD3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CE2EA-B5A9-45D0-B664-CD2AC1B3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23FCE5-6D6A-4E83-868B-C3FCE4FA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2DAD62-5841-46F7-A15B-EAF2C829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1D8D-7AE9-4D94-884B-E30AFBDD3D41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D1B87A-FE1C-4DFB-8839-F1962320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FCE92-9E19-4506-B61C-32243C2D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7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26591-3356-4AA6-A492-B9CE8896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2F176-16FE-4AEA-B25D-07CAE4641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BD74C0-6AFA-4608-8524-F5C50A9E4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46E7C1-FCA1-4C55-8EA7-6DC17434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1D8D-7AE9-4D94-884B-E30AFBDD3D41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F0B24B-A7F6-4516-85B6-C4C95C99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24448F-69D0-4B91-94F5-66DED042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6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02F43E-03F3-41F6-A6E8-F767FADE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4D16D-E2BE-4573-9982-D739E8386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CB2F0E-A0ED-480E-AED7-354C42501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71D8D-7AE9-4D94-884B-E30AFBDD3D41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C49A4-664C-47E5-A56B-5713C2476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41E3F-C831-4102-9901-F06085E7A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9E544-945E-4A50-8090-6A8B4C4E8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6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C7C04E-E27E-4220-A2AE-C56C2B579C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1" r="25597" b="390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D4A0B1-44D1-433A-BCF2-4D2BE7B3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929" y="1966100"/>
            <a:ext cx="3725780" cy="1386708"/>
          </a:xfrm>
        </p:spPr>
        <p:txBody>
          <a:bodyPr anchor="b">
            <a:noAutofit/>
          </a:bodyPr>
          <a:lstStyle/>
          <a:p>
            <a:pPr algn="l"/>
            <a:r>
              <a:rPr lang="ko-KR" altLang="en-US" sz="8000" dirty="0">
                <a:latin typeface="휴먼아미체" panose="02030504000101010101" pitchFamily="18" charset="-127"/>
                <a:ea typeface="휴먼아미체" panose="02030504000101010101" pitchFamily="18" charset="-127"/>
              </a:rPr>
              <a:t>이름없는 동굴</a:t>
            </a:r>
            <a:br>
              <a:rPr lang="en-US" altLang="ko-KR" sz="8000" dirty="0">
                <a:latin typeface="휴먼아미체" panose="02030504000101010101" pitchFamily="18" charset="-127"/>
                <a:ea typeface="휴먼아미체" panose="02030504000101010101" pitchFamily="18" charset="-127"/>
              </a:rPr>
            </a:br>
            <a:r>
              <a:rPr lang="en-US" altLang="ko-KR" sz="4000" dirty="0">
                <a:latin typeface="휴먼아미체" panose="02030504000101010101" pitchFamily="18" charset="-127"/>
                <a:ea typeface="휴먼아미체" panose="02030504000101010101" pitchFamily="18" charset="-127"/>
              </a:rPr>
              <a:t>Cave with No Name</a:t>
            </a:r>
            <a:endParaRPr lang="ko-KR" altLang="en-US" sz="4000" dirty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2AACE-1F21-405B-9DE9-96C9950CE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580561"/>
          </a:xfrm>
        </p:spPr>
        <p:txBody>
          <a:bodyPr>
            <a:noAutofit/>
          </a:bodyPr>
          <a:lstStyle/>
          <a:p>
            <a:pPr algn="l"/>
            <a:r>
              <a:rPr lang="en-US" altLang="ko-KR" sz="3000" dirty="0">
                <a:latin typeface="휴먼아미체" panose="02030504000101010101" pitchFamily="18" charset="-127"/>
                <a:ea typeface="휴먼아미체" panose="02030504000101010101" pitchFamily="18" charset="-127"/>
              </a:rPr>
              <a:t>2015182025 </a:t>
            </a:r>
            <a:r>
              <a:rPr lang="ko-KR" altLang="en-US" sz="3000" dirty="0" err="1">
                <a:latin typeface="휴먼아미체" panose="02030504000101010101" pitchFamily="18" charset="-127"/>
                <a:ea typeface="휴먼아미체" panose="02030504000101010101" pitchFamily="18" charset="-127"/>
              </a:rPr>
              <a:t>오현호</a:t>
            </a:r>
            <a:endParaRPr lang="en-US" altLang="ko-KR" sz="3000" dirty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  <a:p>
            <a:pPr algn="l"/>
            <a:r>
              <a:rPr lang="en-US" altLang="ko-KR" sz="3000" dirty="0">
                <a:latin typeface="휴먼아미체" panose="02030504000101010101" pitchFamily="18" charset="-127"/>
                <a:ea typeface="휴먼아미체" panose="02030504000101010101" pitchFamily="18" charset="-127"/>
              </a:rPr>
              <a:t>2015180004 </a:t>
            </a:r>
            <a:r>
              <a:rPr lang="ko-KR" altLang="en-US" sz="3000" dirty="0">
                <a:latin typeface="휴먼아미체" panose="02030504000101010101" pitchFamily="18" charset="-127"/>
                <a:ea typeface="휴먼아미체" panose="02030504000101010101" pitchFamily="18" charset="-127"/>
              </a:rPr>
              <a:t>김성은</a:t>
            </a:r>
            <a:endParaRPr lang="en-US" altLang="ko-KR" sz="3000" dirty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  <a:p>
            <a:pPr algn="l"/>
            <a:r>
              <a:rPr lang="en-US" altLang="ko-KR" sz="3000" dirty="0">
                <a:latin typeface="휴먼아미체" panose="02030504000101010101" pitchFamily="18" charset="-127"/>
                <a:ea typeface="휴먼아미체" panose="02030504000101010101" pitchFamily="18" charset="-127"/>
              </a:rPr>
              <a:t>2016180034 </a:t>
            </a:r>
            <a:r>
              <a:rPr lang="ko-KR" altLang="en-US" sz="3000" dirty="0">
                <a:latin typeface="휴먼아미체" panose="02030504000101010101" pitchFamily="18" charset="-127"/>
                <a:ea typeface="휴먼아미체" panose="02030504000101010101" pitchFamily="18" charset="-127"/>
              </a:rPr>
              <a:t>이시영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F314EA-98A9-4198-8688-8B9ADC1B1C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33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33D2C4-E094-48DD-A22E-EE64E5C2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51" y="388431"/>
            <a:ext cx="4260297" cy="1043409"/>
          </a:xfrm>
        </p:spPr>
        <p:txBody>
          <a:bodyPr>
            <a:normAutofit/>
          </a:bodyPr>
          <a:lstStyle/>
          <a:p>
            <a:r>
              <a:rPr lang="en-US" altLang="ko-KR" sz="3300" dirty="0"/>
              <a:t>1. Game Background</a:t>
            </a:r>
            <a:endParaRPr lang="ko-KR" altLang="en-US" sz="33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42E95-B348-4F63-A9FD-CDC4ED026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1" y="1561817"/>
            <a:ext cx="4260297" cy="3374077"/>
          </a:xfrm>
        </p:spPr>
        <p:txBody>
          <a:bodyPr anchor="t">
            <a:noAutofit/>
          </a:bodyPr>
          <a:lstStyle/>
          <a:p>
            <a:r>
              <a:rPr lang="ko-KR" altLang="en-US" sz="1900" dirty="0"/>
              <a:t>게임 엔진 </a:t>
            </a:r>
            <a:r>
              <a:rPr lang="en-US" altLang="ko-KR" sz="1900" dirty="0"/>
              <a:t>: Unity</a:t>
            </a:r>
          </a:p>
          <a:p>
            <a:pPr marL="0" indent="0">
              <a:buNone/>
            </a:pPr>
            <a:endParaRPr lang="en-US" altLang="ko-KR" sz="1900" dirty="0"/>
          </a:p>
          <a:p>
            <a:r>
              <a:rPr lang="ko-KR" altLang="en-US" sz="1900" dirty="0"/>
              <a:t>역할 분담</a:t>
            </a:r>
            <a:endParaRPr lang="en-US" altLang="ko-KR" sz="1900" dirty="0"/>
          </a:p>
          <a:p>
            <a:pPr lvl="1"/>
            <a:r>
              <a:rPr lang="ko-KR" altLang="en-US" sz="1900" dirty="0" err="1"/>
              <a:t>오현호</a:t>
            </a:r>
            <a:r>
              <a:rPr lang="ko-KR" altLang="en-US" sz="1900" dirty="0"/>
              <a:t> </a:t>
            </a:r>
            <a:r>
              <a:rPr lang="en-US" altLang="ko-KR" sz="1900" dirty="0"/>
              <a:t>: </a:t>
            </a:r>
            <a:r>
              <a:rPr lang="ko-KR" altLang="en-US" sz="1900" dirty="0"/>
              <a:t>유니티 클라이언트</a:t>
            </a:r>
            <a:endParaRPr lang="en-US" altLang="ko-KR" sz="1900" dirty="0"/>
          </a:p>
          <a:p>
            <a:pPr lvl="1"/>
            <a:r>
              <a:rPr lang="ko-KR" altLang="en-US" sz="1900" dirty="0"/>
              <a:t>이시영 </a:t>
            </a:r>
            <a:r>
              <a:rPr lang="en-US" altLang="ko-KR" sz="1900" dirty="0"/>
              <a:t>: </a:t>
            </a:r>
            <a:r>
              <a:rPr lang="ko-KR" altLang="en-US" sz="1900" dirty="0"/>
              <a:t>유니티 클라이언트</a:t>
            </a:r>
            <a:endParaRPr lang="en-US" altLang="ko-KR" sz="1900" dirty="0"/>
          </a:p>
          <a:p>
            <a:pPr lvl="1"/>
            <a:r>
              <a:rPr lang="ko-KR" altLang="en-US" sz="1900" dirty="0"/>
              <a:t>김성은 </a:t>
            </a:r>
            <a:r>
              <a:rPr lang="en-US" altLang="ko-KR" sz="1900" dirty="0"/>
              <a:t>: UI </a:t>
            </a:r>
            <a:r>
              <a:rPr lang="ko-KR" altLang="en-US" sz="1900" dirty="0"/>
              <a:t>디자인</a:t>
            </a:r>
            <a:endParaRPr lang="en-US" altLang="ko-KR" sz="1900" dirty="0"/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ko-KR" altLang="en-US" sz="1900" dirty="0"/>
              <a:t>게임 배경 </a:t>
            </a:r>
            <a:r>
              <a:rPr lang="en-US" altLang="ko-KR" sz="1900" dirty="0"/>
              <a:t>: Unity Tutorial Project</a:t>
            </a:r>
          </a:p>
          <a:p>
            <a:pPr marL="0" indent="0">
              <a:buNone/>
            </a:pPr>
            <a:r>
              <a:rPr lang="en-US" altLang="ko-KR" sz="1900" dirty="0"/>
              <a:t>	        2D </a:t>
            </a:r>
            <a:r>
              <a:rPr lang="en-US" altLang="ko-KR" sz="1900" dirty="0" err="1"/>
              <a:t>Rougelike</a:t>
            </a:r>
            <a:r>
              <a:rPr lang="en-US" altLang="ko-KR" sz="1900" dirty="0"/>
              <a:t> Game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6266819-B9D3-45AE-9EF9-06D00963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474" y="643467"/>
            <a:ext cx="5318025" cy="52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54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AA2F4-1B52-4C8F-A0D6-20927F48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496" y="243489"/>
            <a:ext cx="5314536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2. Game UI</a:t>
            </a:r>
            <a:endParaRPr lang="ko-KR" altLang="en-US" sz="4800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5EA79D-2755-452B-BC05-B281DC884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52" r="15517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0C2AA-27F7-4B35-9CAA-F52B0EDC7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02297"/>
            <a:ext cx="6069528" cy="3375920"/>
          </a:xfrm>
        </p:spPr>
        <p:txBody>
          <a:bodyPr anchor="t">
            <a:noAutofit/>
          </a:bodyPr>
          <a:lstStyle/>
          <a:p>
            <a:r>
              <a:rPr lang="ko-KR" altLang="en-US" sz="1800" dirty="0"/>
              <a:t>각종 텍스트 </a:t>
            </a:r>
            <a:r>
              <a:rPr lang="en-US" altLang="ko-KR" sz="1800" dirty="0"/>
              <a:t>UI</a:t>
            </a:r>
          </a:p>
          <a:p>
            <a:pPr lvl="1"/>
            <a:r>
              <a:rPr lang="ko-KR" altLang="en-US" sz="1800" dirty="0"/>
              <a:t>게임 시작</a:t>
            </a:r>
            <a:endParaRPr lang="en-US" altLang="ko-KR" sz="1800" dirty="0"/>
          </a:p>
          <a:p>
            <a:pPr lvl="1"/>
            <a:r>
              <a:rPr lang="ko-KR" altLang="en-US" sz="1800" dirty="0"/>
              <a:t>게임 종료</a:t>
            </a:r>
            <a:endParaRPr lang="en-US" altLang="ko-KR" sz="1800" dirty="0"/>
          </a:p>
          <a:p>
            <a:pPr lvl="1"/>
            <a:r>
              <a:rPr lang="en-US" altLang="ko-KR" sz="1800" dirty="0"/>
              <a:t>NPC </a:t>
            </a:r>
            <a:r>
              <a:rPr lang="ko-KR" altLang="en-US" sz="1800" dirty="0"/>
              <a:t>대사</a:t>
            </a:r>
            <a:endParaRPr lang="en-US" altLang="ko-KR" sz="1800" dirty="0"/>
          </a:p>
          <a:p>
            <a:r>
              <a:rPr lang="ko-KR" altLang="en-US" sz="1800" dirty="0"/>
              <a:t>체력 </a:t>
            </a:r>
            <a:r>
              <a:rPr lang="en-US" altLang="ko-KR" sz="1800" dirty="0"/>
              <a:t>UI</a:t>
            </a:r>
          </a:p>
          <a:p>
            <a:pPr lvl="1"/>
            <a:r>
              <a:rPr lang="ko-KR" altLang="en-US" sz="1800" dirty="0"/>
              <a:t>주인공 체력</a:t>
            </a:r>
            <a:endParaRPr lang="en-US" altLang="ko-KR" sz="1800" dirty="0"/>
          </a:p>
          <a:p>
            <a:pPr lvl="1"/>
            <a:r>
              <a:rPr lang="ko-KR" altLang="en-US" sz="1800" dirty="0"/>
              <a:t>지형 체력</a:t>
            </a:r>
            <a:endParaRPr lang="en-US" altLang="ko-KR" sz="1800" dirty="0"/>
          </a:p>
          <a:p>
            <a:r>
              <a:rPr lang="ko-KR" altLang="en-US" sz="1800" dirty="0"/>
              <a:t>경로 표시 </a:t>
            </a:r>
            <a:r>
              <a:rPr lang="en-US" altLang="ko-KR" sz="1800" dirty="0"/>
              <a:t>UI</a:t>
            </a:r>
          </a:p>
          <a:p>
            <a:pPr lvl="1"/>
            <a:r>
              <a:rPr lang="ko-KR" altLang="en-US" sz="1800" dirty="0"/>
              <a:t>지형 접근 못함 </a:t>
            </a:r>
            <a:r>
              <a:rPr lang="en-US" altLang="ko-KR" sz="1800" dirty="0"/>
              <a:t>: </a:t>
            </a:r>
            <a:r>
              <a:rPr lang="ko-KR" altLang="en-US" sz="1800" dirty="0"/>
              <a:t>빨간색 타일</a:t>
            </a:r>
            <a:endParaRPr lang="en-US" altLang="ko-KR" sz="1800" dirty="0"/>
          </a:p>
          <a:p>
            <a:pPr lvl="1"/>
            <a:r>
              <a:rPr lang="ko-KR" altLang="en-US" sz="1800" dirty="0"/>
              <a:t>지형 파괴 가능 </a:t>
            </a:r>
            <a:r>
              <a:rPr lang="en-US" altLang="ko-KR" sz="1800" dirty="0"/>
              <a:t>: </a:t>
            </a:r>
            <a:r>
              <a:rPr lang="ko-KR" altLang="en-US" sz="1800" dirty="0"/>
              <a:t>주황색 타일</a:t>
            </a:r>
            <a:endParaRPr lang="en-US" altLang="ko-KR" sz="1800" dirty="0"/>
          </a:p>
          <a:p>
            <a:r>
              <a:rPr lang="ko-KR" altLang="en-US" sz="1800" dirty="0"/>
              <a:t>주인공 주변 밝기 </a:t>
            </a:r>
            <a:r>
              <a:rPr lang="en-US" altLang="ko-KR" sz="1800" dirty="0"/>
              <a:t>UI</a:t>
            </a:r>
          </a:p>
          <a:p>
            <a:pPr lvl="1"/>
            <a:r>
              <a:rPr lang="ko-KR" altLang="en-US" sz="1800" dirty="0"/>
              <a:t>스테이지 진행에 따라 주인공 주변 밝기가 줄어듦</a:t>
            </a:r>
            <a:endParaRPr lang="en-US" altLang="ko-KR" sz="1800" dirty="0"/>
          </a:p>
          <a:p>
            <a:pPr lvl="1"/>
            <a:r>
              <a:rPr lang="ko-KR" altLang="en-US" sz="1800" dirty="0"/>
              <a:t>손전등 </a:t>
            </a:r>
            <a:r>
              <a:rPr lang="en-US" altLang="ko-KR" sz="1800" dirty="0"/>
              <a:t>UI</a:t>
            </a:r>
            <a:r>
              <a:rPr lang="ko-KR" altLang="en-US" sz="1800" dirty="0"/>
              <a:t>를 통해 밝기 확인 가능</a:t>
            </a:r>
          </a:p>
        </p:txBody>
      </p:sp>
    </p:spTree>
    <p:extLst>
      <p:ext uri="{BB962C8B-B14F-4D97-AF65-F5344CB8AC3E}">
        <p14:creationId xmlns:p14="http://schemas.microsoft.com/office/powerpoint/2010/main" val="2188864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98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휴먼아미체</vt:lpstr>
      <vt:lpstr>Arial</vt:lpstr>
      <vt:lpstr>Calibri</vt:lpstr>
      <vt:lpstr>Office 테마</vt:lpstr>
      <vt:lpstr>이름없는 동굴 Cave with No Name</vt:lpstr>
      <vt:lpstr>1. Game Background</vt:lpstr>
      <vt:lpstr>2. Game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이름없는 동굴 Cave with No Name</dc:title>
  <dc:creator>Oz The Second</dc:creator>
  <cp:lastModifiedBy>Oz The Second</cp:lastModifiedBy>
  <cp:revision>1</cp:revision>
  <dcterms:created xsi:type="dcterms:W3CDTF">2020-05-15T09:30:42Z</dcterms:created>
  <dcterms:modified xsi:type="dcterms:W3CDTF">2020-05-15T09:34:03Z</dcterms:modified>
</cp:coreProperties>
</file>