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C6F6A-8E85-453D-AA6C-B74B4ACF09E4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A29104C-3063-4C14-8830-E5DE2A03F8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1. </a:t>
          </a:r>
          <a:r>
            <a:rPr lang="ko-KR" b="0" i="0"/>
            <a:t>게임 소개</a:t>
          </a:r>
          <a:endParaRPr lang="en-US"/>
        </a:p>
      </dgm:t>
    </dgm:pt>
    <dgm:pt modelId="{900619B4-A2BE-443F-890D-09ED84C07399}" type="parTrans" cxnId="{9259688D-75D2-40DF-82A2-178BF8C2B427}">
      <dgm:prSet/>
      <dgm:spPr/>
      <dgm:t>
        <a:bodyPr/>
        <a:lstStyle/>
        <a:p>
          <a:endParaRPr lang="en-US"/>
        </a:p>
      </dgm:t>
    </dgm:pt>
    <dgm:pt modelId="{A8A69051-BE20-4F02-8E61-4FCBF27E779E}" type="sibTrans" cxnId="{9259688D-75D2-40DF-82A2-178BF8C2B427}">
      <dgm:prSet/>
      <dgm:spPr/>
      <dgm:t>
        <a:bodyPr/>
        <a:lstStyle/>
        <a:p>
          <a:endParaRPr lang="en-US"/>
        </a:p>
      </dgm:t>
    </dgm:pt>
    <dgm:pt modelId="{4F500A74-A325-49C2-B0D4-D8AC878131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2. </a:t>
          </a:r>
          <a:r>
            <a:rPr lang="ko-KR" b="0" i="0"/>
            <a:t>개발 내용</a:t>
          </a:r>
          <a:endParaRPr lang="en-US"/>
        </a:p>
      </dgm:t>
    </dgm:pt>
    <dgm:pt modelId="{086D984E-1764-4A4C-B022-CFDBBA5AF7D2}" type="parTrans" cxnId="{FA505BBC-70A6-4FB8-9B08-1B3C2290B2EB}">
      <dgm:prSet/>
      <dgm:spPr/>
      <dgm:t>
        <a:bodyPr/>
        <a:lstStyle/>
        <a:p>
          <a:endParaRPr lang="en-US"/>
        </a:p>
      </dgm:t>
    </dgm:pt>
    <dgm:pt modelId="{138803FC-D574-4DF6-B48A-B15449D09938}" type="sibTrans" cxnId="{FA505BBC-70A6-4FB8-9B08-1B3C2290B2EB}">
      <dgm:prSet/>
      <dgm:spPr/>
      <dgm:t>
        <a:bodyPr/>
        <a:lstStyle/>
        <a:p>
          <a:endParaRPr lang="en-US"/>
        </a:p>
      </dgm:t>
    </dgm:pt>
    <dgm:pt modelId="{96AF8126-F486-492C-B037-BFD3DE98E6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3. </a:t>
          </a:r>
          <a:r>
            <a:rPr lang="ko-KR" b="0" i="0"/>
            <a:t>데모 시연</a:t>
          </a:r>
          <a:endParaRPr lang="en-US"/>
        </a:p>
      </dgm:t>
    </dgm:pt>
    <dgm:pt modelId="{21625072-2DE0-41CF-95CE-6C396D6A9F17}" type="parTrans" cxnId="{34314FAC-3C2C-4153-AF3D-E7153CD057F7}">
      <dgm:prSet/>
      <dgm:spPr/>
      <dgm:t>
        <a:bodyPr/>
        <a:lstStyle/>
        <a:p>
          <a:endParaRPr lang="en-US"/>
        </a:p>
      </dgm:t>
    </dgm:pt>
    <dgm:pt modelId="{8C94C9AB-93E9-4540-8854-C19B65795C73}" type="sibTrans" cxnId="{34314FAC-3C2C-4153-AF3D-E7153CD057F7}">
      <dgm:prSet/>
      <dgm:spPr/>
      <dgm:t>
        <a:bodyPr/>
        <a:lstStyle/>
        <a:p>
          <a:endParaRPr lang="en-US"/>
        </a:p>
      </dgm:t>
    </dgm:pt>
    <dgm:pt modelId="{4171793E-FEC6-4241-91DF-90E0D78AAF31}" type="pres">
      <dgm:prSet presAssocID="{403C6F6A-8E85-453D-AA6C-B74B4ACF09E4}" presName="root" presStyleCnt="0">
        <dgm:presLayoutVars>
          <dgm:dir/>
          <dgm:resizeHandles val="exact"/>
        </dgm:presLayoutVars>
      </dgm:prSet>
      <dgm:spPr/>
    </dgm:pt>
    <dgm:pt modelId="{E041EB90-983C-44B1-A6E1-62AFF9340645}" type="pres">
      <dgm:prSet presAssocID="{3A29104C-3063-4C14-8830-E5DE2A03F839}" presName="compNode" presStyleCnt="0"/>
      <dgm:spPr/>
    </dgm:pt>
    <dgm:pt modelId="{57CDC18B-28A7-4CA5-88B9-9F357A6788D3}" type="pres">
      <dgm:prSet presAssocID="{3A29104C-3063-4C14-8830-E5DE2A03F8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0D38794-EC0F-491B-8C75-023BF4FB2353}" type="pres">
      <dgm:prSet presAssocID="{3A29104C-3063-4C14-8830-E5DE2A03F839}" presName="spaceRect" presStyleCnt="0"/>
      <dgm:spPr/>
    </dgm:pt>
    <dgm:pt modelId="{D14AABFF-40D1-4C8E-ABAC-3C15D0500F11}" type="pres">
      <dgm:prSet presAssocID="{3A29104C-3063-4C14-8830-E5DE2A03F839}" presName="textRect" presStyleLbl="revTx" presStyleIdx="0" presStyleCnt="3">
        <dgm:presLayoutVars>
          <dgm:chMax val="1"/>
          <dgm:chPref val="1"/>
        </dgm:presLayoutVars>
      </dgm:prSet>
      <dgm:spPr/>
    </dgm:pt>
    <dgm:pt modelId="{6D327615-A1ED-4B3A-BB14-DFD8FC73A682}" type="pres">
      <dgm:prSet presAssocID="{A8A69051-BE20-4F02-8E61-4FCBF27E779E}" presName="sibTrans" presStyleCnt="0"/>
      <dgm:spPr/>
    </dgm:pt>
    <dgm:pt modelId="{403BC30B-E692-4C0C-897F-733D13D1997A}" type="pres">
      <dgm:prSet presAssocID="{4F500A74-A325-49C2-B0D4-D8AC87813187}" presName="compNode" presStyleCnt="0"/>
      <dgm:spPr/>
    </dgm:pt>
    <dgm:pt modelId="{785CEF5B-7FBD-4F7E-A4B5-A2BEF8A07D83}" type="pres">
      <dgm:prSet presAssocID="{4F500A74-A325-49C2-B0D4-D8AC878131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CF60B28B-8660-49CF-B0AA-DB8E1A82A598}" type="pres">
      <dgm:prSet presAssocID="{4F500A74-A325-49C2-B0D4-D8AC87813187}" presName="spaceRect" presStyleCnt="0"/>
      <dgm:spPr/>
    </dgm:pt>
    <dgm:pt modelId="{061DDFF5-769C-4699-A086-655A50A0032F}" type="pres">
      <dgm:prSet presAssocID="{4F500A74-A325-49C2-B0D4-D8AC87813187}" presName="textRect" presStyleLbl="revTx" presStyleIdx="1" presStyleCnt="3">
        <dgm:presLayoutVars>
          <dgm:chMax val="1"/>
          <dgm:chPref val="1"/>
        </dgm:presLayoutVars>
      </dgm:prSet>
      <dgm:spPr/>
    </dgm:pt>
    <dgm:pt modelId="{FCB73239-0E52-457C-BE5D-0C5AC8DB4656}" type="pres">
      <dgm:prSet presAssocID="{138803FC-D574-4DF6-B48A-B15449D09938}" presName="sibTrans" presStyleCnt="0"/>
      <dgm:spPr/>
    </dgm:pt>
    <dgm:pt modelId="{2728B4E1-BB90-4889-B8FD-1970DFEA8FB3}" type="pres">
      <dgm:prSet presAssocID="{96AF8126-F486-492C-B037-BFD3DE98E692}" presName="compNode" presStyleCnt="0"/>
      <dgm:spPr/>
    </dgm:pt>
    <dgm:pt modelId="{6640B88D-0781-4001-A502-A203B8693EAC}" type="pres">
      <dgm:prSet presAssocID="{96AF8126-F486-492C-B037-BFD3DE98E6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교사"/>
        </a:ext>
      </dgm:extLst>
    </dgm:pt>
    <dgm:pt modelId="{6B356D4A-94BA-43D0-B88A-9D6E79B9C98B}" type="pres">
      <dgm:prSet presAssocID="{96AF8126-F486-492C-B037-BFD3DE98E692}" presName="spaceRect" presStyleCnt="0"/>
      <dgm:spPr/>
    </dgm:pt>
    <dgm:pt modelId="{7CA9F2B1-2CC2-4537-B8C6-833F4F4148E6}" type="pres">
      <dgm:prSet presAssocID="{96AF8126-F486-492C-B037-BFD3DE98E6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CEA736-A671-41EC-972F-BFAFEBF4C6C2}" type="presOf" srcId="{403C6F6A-8E85-453D-AA6C-B74B4ACF09E4}" destId="{4171793E-FEC6-4241-91DF-90E0D78AAF31}" srcOrd="0" destOrd="0" presId="urn:microsoft.com/office/officeart/2018/2/layout/IconLabelList"/>
    <dgm:cxn modelId="{50FF1162-28AA-4942-8D86-CAD200775A2C}" type="presOf" srcId="{4F500A74-A325-49C2-B0D4-D8AC87813187}" destId="{061DDFF5-769C-4699-A086-655A50A0032F}" srcOrd="0" destOrd="0" presId="urn:microsoft.com/office/officeart/2018/2/layout/IconLabelList"/>
    <dgm:cxn modelId="{DC25F84B-E9FB-4BF8-9A49-D9BB61D4E27E}" type="presOf" srcId="{96AF8126-F486-492C-B037-BFD3DE98E692}" destId="{7CA9F2B1-2CC2-4537-B8C6-833F4F4148E6}" srcOrd="0" destOrd="0" presId="urn:microsoft.com/office/officeart/2018/2/layout/IconLabelList"/>
    <dgm:cxn modelId="{9259688D-75D2-40DF-82A2-178BF8C2B427}" srcId="{403C6F6A-8E85-453D-AA6C-B74B4ACF09E4}" destId="{3A29104C-3063-4C14-8830-E5DE2A03F839}" srcOrd="0" destOrd="0" parTransId="{900619B4-A2BE-443F-890D-09ED84C07399}" sibTransId="{A8A69051-BE20-4F02-8E61-4FCBF27E779E}"/>
    <dgm:cxn modelId="{34314FAC-3C2C-4153-AF3D-E7153CD057F7}" srcId="{403C6F6A-8E85-453D-AA6C-B74B4ACF09E4}" destId="{96AF8126-F486-492C-B037-BFD3DE98E692}" srcOrd="2" destOrd="0" parTransId="{21625072-2DE0-41CF-95CE-6C396D6A9F17}" sibTransId="{8C94C9AB-93E9-4540-8854-C19B65795C73}"/>
    <dgm:cxn modelId="{89DDA3AD-B823-464D-9744-EF0AC6231DEC}" type="presOf" srcId="{3A29104C-3063-4C14-8830-E5DE2A03F839}" destId="{D14AABFF-40D1-4C8E-ABAC-3C15D0500F11}" srcOrd="0" destOrd="0" presId="urn:microsoft.com/office/officeart/2018/2/layout/IconLabelList"/>
    <dgm:cxn modelId="{FA505BBC-70A6-4FB8-9B08-1B3C2290B2EB}" srcId="{403C6F6A-8E85-453D-AA6C-B74B4ACF09E4}" destId="{4F500A74-A325-49C2-B0D4-D8AC87813187}" srcOrd="1" destOrd="0" parTransId="{086D984E-1764-4A4C-B022-CFDBBA5AF7D2}" sibTransId="{138803FC-D574-4DF6-B48A-B15449D09938}"/>
    <dgm:cxn modelId="{E2FEE4AB-6715-44CB-87A6-3C8144AF14D7}" type="presParOf" srcId="{4171793E-FEC6-4241-91DF-90E0D78AAF31}" destId="{E041EB90-983C-44B1-A6E1-62AFF9340645}" srcOrd="0" destOrd="0" presId="urn:microsoft.com/office/officeart/2018/2/layout/IconLabelList"/>
    <dgm:cxn modelId="{7DD4691B-AB61-4776-9609-C5493359D768}" type="presParOf" srcId="{E041EB90-983C-44B1-A6E1-62AFF9340645}" destId="{57CDC18B-28A7-4CA5-88B9-9F357A6788D3}" srcOrd="0" destOrd="0" presId="urn:microsoft.com/office/officeart/2018/2/layout/IconLabelList"/>
    <dgm:cxn modelId="{764D7C55-C20C-4503-BC3A-4F72C7A50AC4}" type="presParOf" srcId="{E041EB90-983C-44B1-A6E1-62AFF9340645}" destId="{C0D38794-EC0F-491B-8C75-023BF4FB2353}" srcOrd="1" destOrd="0" presId="urn:microsoft.com/office/officeart/2018/2/layout/IconLabelList"/>
    <dgm:cxn modelId="{3A6239D2-326B-461D-9DFD-0FB8C6FDF0AF}" type="presParOf" srcId="{E041EB90-983C-44B1-A6E1-62AFF9340645}" destId="{D14AABFF-40D1-4C8E-ABAC-3C15D0500F11}" srcOrd="2" destOrd="0" presId="urn:microsoft.com/office/officeart/2018/2/layout/IconLabelList"/>
    <dgm:cxn modelId="{D6D16532-DA66-490D-81F8-F9F79A2479FA}" type="presParOf" srcId="{4171793E-FEC6-4241-91DF-90E0D78AAF31}" destId="{6D327615-A1ED-4B3A-BB14-DFD8FC73A682}" srcOrd="1" destOrd="0" presId="urn:microsoft.com/office/officeart/2018/2/layout/IconLabelList"/>
    <dgm:cxn modelId="{EE150C2B-2924-408C-84B3-48CA5C478A37}" type="presParOf" srcId="{4171793E-FEC6-4241-91DF-90E0D78AAF31}" destId="{403BC30B-E692-4C0C-897F-733D13D1997A}" srcOrd="2" destOrd="0" presId="urn:microsoft.com/office/officeart/2018/2/layout/IconLabelList"/>
    <dgm:cxn modelId="{AAD23A04-4E7A-4913-8A0C-B539BB946F92}" type="presParOf" srcId="{403BC30B-E692-4C0C-897F-733D13D1997A}" destId="{785CEF5B-7FBD-4F7E-A4B5-A2BEF8A07D83}" srcOrd="0" destOrd="0" presId="urn:microsoft.com/office/officeart/2018/2/layout/IconLabelList"/>
    <dgm:cxn modelId="{023299D1-5532-4E1A-8D4C-202C64FADD91}" type="presParOf" srcId="{403BC30B-E692-4C0C-897F-733D13D1997A}" destId="{CF60B28B-8660-49CF-B0AA-DB8E1A82A598}" srcOrd="1" destOrd="0" presId="urn:microsoft.com/office/officeart/2018/2/layout/IconLabelList"/>
    <dgm:cxn modelId="{3A089126-4E6B-4678-9EB7-4A6674F36900}" type="presParOf" srcId="{403BC30B-E692-4C0C-897F-733D13D1997A}" destId="{061DDFF5-769C-4699-A086-655A50A0032F}" srcOrd="2" destOrd="0" presId="urn:microsoft.com/office/officeart/2018/2/layout/IconLabelList"/>
    <dgm:cxn modelId="{884A8D4F-433A-4667-9640-BFC6D06C5922}" type="presParOf" srcId="{4171793E-FEC6-4241-91DF-90E0D78AAF31}" destId="{FCB73239-0E52-457C-BE5D-0C5AC8DB4656}" srcOrd="3" destOrd="0" presId="urn:microsoft.com/office/officeart/2018/2/layout/IconLabelList"/>
    <dgm:cxn modelId="{1299D116-8671-4C9A-B57C-7A935A874BAE}" type="presParOf" srcId="{4171793E-FEC6-4241-91DF-90E0D78AAF31}" destId="{2728B4E1-BB90-4889-B8FD-1970DFEA8FB3}" srcOrd="4" destOrd="0" presId="urn:microsoft.com/office/officeart/2018/2/layout/IconLabelList"/>
    <dgm:cxn modelId="{84F8AD99-50E9-4449-BB61-8A963E1D4D4F}" type="presParOf" srcId="{2728B4E1-BB90-4889-B8FD-1970DFEA8FB3}" destId="{6640B88D-0781-4001-A502-A203B8693EAC}" srcOrd="0" destOrd="0" presId="urn:microsoft.com/office/officeart/2018/2/layout/IconLabelList"/>
    <dgm:cxn modelId="{9AF9B403-3D95-46A3-9113-8D7051590294}" type="presParOf" srcId="{2728B4E1-BB90-4889-B8FD-1970DFEA8FB3}" destId="{6B356D4A-94BA-43D0-B88A-9D6E79B9C98B}" srcOrd="1" destOrd="0" presId="urn:microsoft.com/office/officeart/2018/2/layout/IconLabelList"/>
    <dgm:cxn modelId="{CEDE5640-9D81-4852-8321-8364CCB46E54}" type="presParOf" srcId="{2728B4E1-BB90-4889-B8FD-1970DFEA8FB3}" destId="{7CA9F2B1-2CC2-4537-B8C6-833F4F4148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390EFE-D91B-4BBD-A85B-C498116C6E2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8D283B74-F8AB-452D-9255-3C62595CC4ED}">
      <dgm:prSet/>
      <dgm:spPr/>
      <dgm:t>
        <a:bodyPr/>
        <a:lstStyle/>
        <a:p>
          <a:r>
            <a:rPr lang="ko-KR" dirty="0"/>
            <a:t>실습 시간에 배운 내용을 사용</a:t>
          </a:r>
          <a:endParaRPr lang="en-US" dirty="0"/>
        </a:p>
      </dgm:t>
    </dgm:pt>
    <dgm:pt modelId="{5E446F16-0BAB-4ED6-9EE6-F6027C67ED7B}" type="parTrans" cxnId="{51E5682F-C4CA-4D8A-8906-5535DA37D3EB}">
      <dgm:prSet/>
      <dgm:spPr/>
      <dgm:t>
        <a:bodyPr/>
        <a:lstStyle/>
        <a:p>
          <a:endParaRPr lang="en-US"/>
        </a:p>
      </dgm:t>
    </dgm:pt>
    <dgm:pt modelId="{DF186166-FAD8-4AF9-9EB1-FCF9D1B64F07}" type="sibTrans" cxnId="{51E5682F-C4CA-4D8A-8906-5535DA37D3EB}">
      <dgm:prSet/>
      <dgm:spPr/>
      <dgm:t>
        <a:bodyPr/>
        <a:lstStyle/>
        <a:p>
          <a:endParaRPr lang="en-US"/>
        </a:p>
      </dgm:t>
    </dgm:pt>
    <dgm:pt modelId="{A925FD4A-B607-4048-9221-ECF98AB44D3E}">
      <dgm:prSet/>
      <dgm:spPr/>
      <dgm:t>
        <a:bodyPr/>
        <a:lstStyle/>
        <a:p>
          <a:r>
            <a:rPr lang="en-US" dirty="0"/>
            <a:t>Wizard Of Legend </a:t>
          </a:r>
          <a:r>
            <a:rPr lang="ko-KR" dirty="0"/>
            <a:t>간단 모작</a:t>
          </a:r>
          <a:endParaRPr lang="en-US" dirty="0"/>
        </a:p>
      </dgm:t>
    </dgm:pt>
    <dgm:pt modelId="{76BCAC3C-B363-4ABF-A3A9-2CA04A2DBC3E}" type="parTrans" cxnId="{6BA55908-86C8-4A67-BECB-860B84ECC389}">
      <dgm:prSet/>
      <dgm:spPr/>
      <dgm:t>
        <a:bodyPr/>
        <a:lstStyle/>
        <a:p>
          <a:endParaRPr lang="en-US"/>
        </a:p>
      </dgm:t>
    </dgm:pt>
    <dgm:pt modelId="{C979F901-A3C8-4BFB-8031-5693EB87D585}" type="sibTrans" cxnId="{6BA55908-86C8-4A67-BECB-860B84ECC389}">
      <dgm:prSet/>
      <dgm:spPr/>
      <dgm:t>
        <a:bodyPr/>
        <a:lstStyle/>
        <a:p>
          <a:endParaRPr lang="en-US"/>
        </a:p>
      </dgm:t>
    </dgm:pt>
    <dgm:pt modelId="{17DCB3AC-374C-4E33-AE87-91B2636D6407}">
      <dgm:prSet/>
      <dgm:spPr/>
      <dgm:t>
        <a:bodyPr/>
        <a:lstStyle/>
        <a:p>
          <a:r>
            <a:rPr lang="ko-KR" dirty="0"/>
            <a:t>가볍게 즐기는 스테이지 구성 게임</a:t>
          </a:r>
          <a:endParaRPr lang="en-US" dirty="0"/>
        </a:p>
      </dgm:t>
    </dgm:pt>
    <dgm:pt modelId="{4352FEC9-2695-4306-A7E2-71668AE568AF}" type="parTrans" cxnId="{D7052C3E-DC5B-44C6-80DF-7884E167EBD7}">
      <dgm:prSet/>
      <dgm:spPr/>
      <dgm:t>
        <a:bodyPr/>
        <a:lstStyle/>
        <a:p>
          <a:endParaRPr lang="en-US"/>
        </a:p>
      </dgm:t>
    </dgm:pt>
    <dgm:pt modelId="{576E2962-B19D-40B2-B38E-794C0CB3A20B}" type="sibTrans" cxnId="{D7052C3E-DC5B-44C6-80DF-7884E167EBD7}">
      <dgm:prSet/>
      <dgm:spPr/>
      <dgm:t>
        <a:bodyPr/>
        <a:lstStyle/>
        <a:p>
          <a:endParaRPr lang="en-US"/>
        </a:p>
      </dgm:t>
    </dgm:pt>
    <dgm:pt modelId="{2E655795-ADD2-4F52-A484-383A45C5A897}" type="pres">
      <dgm:prSet presAssocID="{20390EFE-D91B-4BBD-A85B-C498116C6E22}" presName="root" presStyleCnt="0">
        <dgm:presLayoutVars>
          <dgm:dir/>
          <dgm:resizeHandles val="exact"/>
        </dgm:presLayoutVars>
      </dgm:prSet>
      <dgm:spPr/>
    </dgm:pt>
    <dgm:pt modelId="{02AF4DAB-9473-4453-8982-AE777F36D5C5}" type="pres">
      <dgm:prSet presAssocID="{20390EFE-D91B-4BBD-A85B-C498116C6E22}" presName="container" presStyleCnt="0">
        <dgm:presLayoutVars>
          <dgm:dir/>
          <dgm:resizeHandles val="exact"/>
        </dgm:presLayoutVars>
      </dgm:prSet>
      <dgm:spPr/>
    </dgm:pt>
    <dgm:pt modelId="{E9C91471-7A5C-447A-ABD0-D705D76A3819}" type="pres">
      <dgm:prSet presAssocID="{8D283B74-F8AB-452D-9255-3C62595CC4ED}" presName="compNode" presStyleCnt="0"/>
      <dgm:spPr/>
    </dgm:pt>
    <dgm:pt modelId="{47C07E3D-BC7B-49F3-86F0-E34AE53A0FEB}" type="pres">
      <dgm:prSet presAssocID="{8D283B74-F8AB-452D-9255-3C62595CC4ED}" presName="iconBgRect" presStyleLbl="bgShp" presStyleIdx="0" presStyleCnt="3"/>
      <dgm:spPr/>
    </dgm:pt>
    <dgm:pt modelId="{AFE337ED-4218-4E20-9227-4925F32C0850}" type="pres">
      <dgm:prSet presAssocID="{8D283B74-F8AB-452D-9255-3C62595CC4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확인 표시"/>
        </a:ext>
      </dgm:extLst>
    </dgm:pt>
    <dgm:pt modelId="{80C5BC3E-455D-46A7-959C-931B9DB26447}" type="pres">
      <dgm:prSet presAssocID="{8D283B74-F8AB-452D-9255-3C62595CC4ED}" presName="spaceRect" presStyleCnt="0"/>
      <dgm:spPr/>
    </dgm:pt>
    <dgm:pt modelId="{CE2C1063-22C4-4591-A3EE-7DA8CE2D236A}" type="pres">
      <dgm:prSet presAssocID="{8D283B74-F8AB-452D-9255-3C62595CC4ED}" presName="textRect" presStyleLbl="revTx" presStyleIdx="0" presStyleCnt="3">
        <dgm:presLayoutVars>
          <dgm:chMax val="1"/>
          <dgm:chPref val="1"/>
        </dgm:presLayoutVars>
      </dgm:prSet>
      <dgm:spPr/>
    </dgm:pt>
    <dgm:pt modelId="{C4D8538D-5E37-46CA-BCFE-7A56DBD4870A}" type="pres">
      <dgm:prSet presAssocID="{DF186166-FAD8-4AF9-9EB1-FCF9D1B64F07}" presName="sibTrans" presStyleLbl="sibTrans2D1" presStyleIdx="0" presStyleCnt="0"/>
      <dgm:spPr/>
    </dgm:pt>
    <dgm:pt modelId="{44FB7083-822C-4680-902E-3A65DF6E91F1}" type="pres">
      <dgm:prSet presAssocID="{A925FD4A-B607-4048-9221-ECF98AB44D3E}" presName="compNode" presStyleCnt="0"/>
      <dgm:spPr/>
    </dgm:pt>
    <dgm:pt modelId="{498F0069-1B4C-4681-822A-67E31C1B254E}" type="pres">
      <dgm:prSet presAssocID="{A925FD4A-B607-4048-9221-ECF98AB44D3E}" presName="iconBgRect" presStyleLbl="bgShp" presStyleIdx="1" presStyleCnt="3"/>
      <dgm:spPr/>
    </dgm:pt>
    <dgm:pt modelId="{B20DD267-A799-4ACE-8EB2-4160570FF9CE}" type="pres">
      <dgm:prSet presAssocID="{A925FD4A-B607-4048-9221-ECF98AB44D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혜성"/>
        </a:ext>
      </dgm:extLst>
    </dgm:pt>
    <dgm:pt modelId="{A5142E1A-C63F-40E0-A685-B00EAB4E3170}" type="pres">
      <dgm:prSet presAssocID="{A925FD4A-B607-4048-9221-ECF98AB44D3E}" presName="spaceRect" presStyleCnt="0"/>
      <dgm:spPr/>
    </dgm:pt>
    <dgm:pt modelId="{1C929B62-77DA-4A78-9413-DCE7A6A02D0D}" type="pres">
      <dgm:prSet presAssocID="{A925FD4A-B607-4048-9221-ECF98AB44D3E}" presName="textRect" presStyleLbl="revTx" presStyleIdx="1" presStyleCnt="3">
        <dgm:presLayoutVars>
          <dgm:chMax val="1"/>
          <dgm:chPref val="1"/>
        </dgm:presLayoutVars>
      </dgm:prSet>
      <dgm:spPr/>
    </dgm:pt>
    <dgm:pt modelId="{134CBEFF-7660-408F-8131-C85EC399C28E}" type="pres">
      <dgm:prSet presAssocID="{C979F901-A3C8-4BFB-8031-5693EB87D585}" presName="sibTrans" presStyleLbl="sibTrans2D1" presStyleIdx="0" presStyleCnt="0"/>
      <dgm:spPr/>
    </dgm:pt>
    <dgm:pt modelId="{1E938996-EB3D-42AD-8AFA-018C7C585F4E}" type="pres">
      <dgm:prSet presAssocID="{17DCB3AC-374C-4E33-AE87-91B2636D6407}" presName="compNode" presStyleCnt="0"/>
      <dgm:spPr/>
    </dgm:pt>
    <dgm:pt modelId="{8A372D42-44C3-481F-B68C-D4E2AB4C29B7}" type="pres">
      <dgm:prSet presAssocID="{17DCB3AC-374C-4E33-AE87-91B2636D6407}" presName="iconBgRect" presStyleLbl="bgShp" presStyleIdx="2" presStyleCnt="3"/>
      <dgm:spPr/>
    </dgm:pt>
    <dgm:pt modelId="{D7F69E74-FAFC-40AB-98CB-224741B60800}" type="pres">
      <dgm:prSet presAssocID="{17DCB3AC-374C-4E33-AE87-91B2636D64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B315AAED-9BA8-44B0-BCD6-781935880A57}" type="pres">
      <dgm:prSet presAssocID="{17DCB3AC-374C-4E33-AE87-91B2636D6407}" presName="spaceRect" presStyleCnt="0"/>
      <dgm:spPr/>
    </dgm:pt>
    <dgm:pt modelId="{92C37372-D27A-44FC-B8DB-1F17D54E9A67}" type="pres">
      <dgm:prSet presAssocID="{17DCB3AC-374C-4E33-AE87-91B2636D640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A55908-86C8-4A67-BECB-860B84ECC389}" srcId="{20390EFE-D91B-4BBD-A85B-C498116C6E22}" destId="{A925FD4A-B607-4048-9221-ECF98AB44D3E}" srcOrd="1" destOrd="0" parTransId="{76BCAC3C-B363-4ABF-A3A9-2CA04A2DBC3E}" sibTransId="{C979F901-A3C8-4BFB-8031-5693EB87D585}"/>
    <dgm:cxn modelId="{D251B715-504D-439B-BFF3-CB7E16939C10}" type="presOf" srcId="{20390EFE-D91B-4BBD-A85B-C498116C6E22}" destId="{2E655795-ADD2-4F52-A484-383A45C5A897}" srcOrd="0" destOrd="0" presId="urn:microsoft.com/office/officeart/2018/2/layout/IconCircleList"/>
    <dgm:cxn modelId="{51E5682F-C4CA-4D8A-8906-5535DA37D3EB}" srcId="{20390EFE-D91B-4BBD-A85B-C498116C6E22}" destId="{8D283B74-F8AB-452D-9255-3C62595CC4ED}" srcOrd="0" destOrd="0" parTransId="{5E446F16-0BAB-4ED6-9EE6-F6027C67ED7B}" sibTransId="{DF186166-FAD8-4AF9-9EB1-FCF9D1B64F07}"/>
    <dgm:cxn modelId="{C180EB39-D02F-4951-A4F6-A0DA4E125869}" type="presOf" srcId="{C979F901-A3C8-4BFB-8031-5693EB87D585}" destId="{134CBEFF-7660-408F-8131-C85EC399C28E}" srcOrd="0" destOrd="0" presId="urn:microsoft.com/office/officeart/2018/2/layout/IconCircleList"/>
    <dgm:cxn modelId="{D7052C3E-DC5B-44C6-80DF-7884E167EBD7}" srcId="{20390EFE-D91B-4BBD-A85B-C498116C6E22}" destId="{17DCB3AC-374C-4E33-AE87-91B2636D6407}" srcOrd="2" destOrd="0" parTransId="{4352FEC9-2695-4306-A7E2-71668AE568AF}" sibTransId="{576E2962-B19D-40B2-B38E-794C0CB3A20B}"/>
    <dgm:cxn modelId="{41DBC867-EE1B-4062-829D-B1AC737BE36C}" type="presOf" srcId="{17DCB3AC-374C-4E33-AE87-91B2636D6407}" destId="{92C37372-D27A-44FC-B8DB-1F17D54E9A67}" srcOrd="0" destOrd="0" presId="urn:microsoft.com/office/officeart/2018/2/layout/IconCircleList"/>
    <dgm:cxn modelId="{36A03493-1D91-4AD2-80C1-16D77189477A}" type="presOf" srcId="{DF186166-FAD8-4AF9-9EB1-FCF9D1B64F07}" destId="{C4D8538D-5E37-46CA-BCFE-7A56DBD4870A}" srcOrd="0" destOrd="0" presId="urn:microsoft.com/office/officeart/2018/2/layout/IconCircleList"/>
    <dgm:cxn modelId="{9F1D799E-7C02-4455-B001-9E8836B952E9}" type="presOf" srcId="{8D283B74-F8AB-452D-9255-3C62595CC4ED}" destId="{CE2C1063-22C4-4591-A3EE-7DA8CE2D236A}" srcOrd="0" destOrd="0" presId="urn:microsoft.com/office/officeart/2018/2/layout/IconCircleList"/>
    <dgm:cxn modelId="{D7AAA2AA-206E-4761-B419-24A1916519D4}" type="presOf" srcId="{A925FD4A-B607-4048-9221-ECF98AB44D3E}" destId="{1C929B62-77DA-4A78-9413-DCE7A6A02D0D}" srcOrd="0" destOrd="0" presId="urn:microsoft.com/office/officeart/2018/2/layout/IconCircleList"/>
    <dgm:cxn modelId="{E63E7D6F-45D4-4B73-AB42-4074F8E7833D}" type="presParOf" srcId="{2E655795-ADD2-4F52-A484-383A45C5A897}" destId="{02AF4DAB-9473-4453-8982-AE777F36D5C5}" srcOrd="0" destOrd="0" presId="urn:microsoft.com/office/officeart/2018/2/layout/IconCircleList"/>
    <dgm:cxn modelId="{3F9D8C2A-61EA-4722-893D-83D2E3C5A60A}" type="presParOf" srcId="{02AF4DAB-9473-4453-8982-AE777F36D5C5}" destId="{E9C91471-7A5C-447A-ABD0-D705D76A3819}" srcOrd="0" destOrd="0" presId="urn:microsoft.com/office/officeart/2018/2/layout/IconCircleList"/>
    <dgm:cxn modelId="{EBE4C79A-B5C5-42AE-A394-3EF66EC1B215}" type="presParOf" srcId="{E9C91471-7A5C-447A-ABD0-D705D76A3819}" destId="{47C07E3D-BC7B-49F3-86F0-E34AE53A0FEB}" srcOrd="0" destOrd="0" presId="urn:microsoft.com/office/officeart/2018/2/layout/IconCircleList"/>
    <dgm:cxn modelId="{814D617E-6A65-4A41-82E3-AA961CDFC3A4}" type="presParOf" srcId="{E9C91471-7A5C-447A-ABD0-D705D76A3819}" destId="{AFE337ED-4218-4E20-9227-4925F32C0850}" srcOrd="1" destOrd="0" presId="urn:microsoft.com/office/officeart/2018/2/layout/IconCircleList"/>
    <dgm:cxn modelId="{A2938E36-8611-4150-B77D-0B47B51701A8}" type="presParOf" srcId="{E9C91471-7A5C-447A-ABD0-D705D76A3819}" destId="{80C5BC3E-455D-46A7-959C-931B9DB26447}" srcOrd="2" destOrd="0" presId="urn:microsoft.com/office/officeart/2018/2/layout/IconCircleList"/>
    <dgm:cxn modelId="{6198F68F-CCFA-4733-806A-A9FC32039E9D}" type="presParOf" srcId="{E9C91471-7A5C-447A-ABD0-D705D76A3819}" destId="{CE2C1063-22C4-4591-A3EE-7DA8CE2D236A}" srcOrd="3" destOrd="0" presId="urn:microsoft.com/office/officeart/2018/2/layout/IconCircleList"/>
    <dgm:cxn modelId="{62FEE722-77DA-45BA-88AB-B082D2E60A1D}" type="presParOf" srcId="{02AF4DAB-9473-4453-8982-AE777F36D5C5}" destId="{C4D8538D-5E37-46CA-BCFE-7A56DBD4870A}" srcOrd="1" destOrd="0" presId="urn:microsoft.com/office/officeart/2018/2/layout/IconCircleList"/>
    <dgm:cxn modelId="{A93144EC-7BE6-4978-9796-9B9B1B7F6D50}" type="presParOf" srcId="{02AF4DAB-9473-4453-8982-AE777F36D5C5}" destId="{44FB7083-822C-4680-902E-3A65DF6E91F1}" srcOrd="2" destOrd="0" presId="urn:microsoft.com/office/officeart/2018/2/layout/IconCircleList"/>
    <dgm:cxn modelId="{EDB7A38E-848E-4FF4-9D00-A592CB5D8953}" type="presParOf" srcId="{44FB7083-822C-4680-902E-3A65DF6E91F1}" destId="{498F0069-1B4C-4681-822A-67E31C1B254E}" srcOrd="0" destOrd="0" presId="urn:microsoft.com/office/officeart/2018/2/layout/IconCircleList"/>
    <dgm:cxn modelId="{595E9235-2F07-4728-B03D-9E1A3009F12E}" type="presParOf" srcId="{44FB7083-822C-4680-902E-3A65DF6E91F1}" destId="{B20DD267-A799-4ACE-8EB2-4160570FF9CE}" srcOrd="1" destOrd="0" presId="urn:microsoft.com/office/officeart/2018/2/layout/IconCircleList"/>
    <dgm:cxn modelId="{E85B8DFE-5221-4979-B88E-2C8DF5E17A96}" type="presParOf" srcId="{44FB7083-822C-4680-902E-3A65DF6E91F1}" destId="{A5142E1A-C63F-40E0-A685-B00EAB4E3170}" srcOrd="2" destOrd="0" presId="urn:microsoft.com/office/officeart/2018/2/layout/IconCircleList"/>
    <dgm:cxn modelId="{11242ABF-3B2D-40C9-9188-180BB86BB0FF}" type="presParOf" srcId="{44FB7083-822C-4680-902E-3A65DF6E91F1}" destId="{1C929B62-77DA-4A78-9413-DCE7A6A02D0D}" srcOrd="3" destOrd="0" presId="urn:microsoft.com/office/officeart/2018/2/layout/IconCircleList"/>
    <dgm:cxn modelId="{1503A84B-336B-4E93-B0FF-445051FA58AF}" type="presParOf" srcId="{02AF4DAB-9473-4453-8982-AE777F36D5C5}" destId="{134CBEFF-7660-408F-8131-C85EC399C28E}" srcOrd="3" destOrd="0" presId="urn:microsoft.com/office/officeart/2018/2/layout/IconCircleList"/>
    <dgm:cxn modelId="{9BA32A84-116D-46BE-B358-0ED98692CC89}" type="presParOf" srcId="{02AF4DAB-9473-4453-8982-AE777F36D5C5}" destId="{1E938996-EB3D-42AD-8AFA-018C7C585F4E}" srcOrd="4" destOrd="0" presId="urn:microsoft.com/office/officeart/2018/2/layout/IconCircleList"/>
    <dgm:cxn modelId="{FCCA3835-69DD-4028-B747-22D2DBA37C58}" type="presParOf" srcId="{1E938996-EB3D-42AD-8AFA-018C7C585F4E}" destId="{8A372D42-44C3-481F-B68C-D4E2AB4C29B7}" srcOrd="0" destOrd="0" presId="urn:microsoft.com/office/officeart/2018/2/layout/IconCircleList"/>
    <dgm:cxn modelId="{19EDCF68-C844-498C-BCF9-1B4F9EF965E6}" type="presParOf" srcId="{1E938996-EB3D-42AD-8AFA-018C7C585F4E}" destId="{D7F69E74-FAFC-40AB-98CB-224741B60800}" srcOrd="1" destOrd="0" presId="urn:microsoft.com/office/officeart/2018/2/layout/IconCircleList"/>
    <dgm:cxn modelId="{DCB8B6C8-E9FB-4855-9FA9-B7154F346A6C}" type="presParOf" srcId="{1E938996-EB3D-42AD-8AFA-018C7C585F4E}" destId="{B315AAED-9BA8-44B0-BCD6-781935880A57}" srcOrd="2" destOrd="0" presId="urn:microsoft.com/office/officeart/2018/2/layout/IconCircleList"/>
    <dgm:cxn modelId="{18008AB3-B72F-43E9-A670-CE43F32B4064}" type="presParOf" srcId="{1E938996-EB3D-42AD-8AFA-018C7C585F4E}" destId="{92C37372-D27A-44FC-B8DB-1F17D54E9A6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DC18B-28A7-4CA5-88B9-9F357A6788D3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AABFF-40D1-4C8E-ABAC-3C15D0500F11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1. </a:t>
          </a:r>
          <a:r>
            <a:rPr lang="ko-KR" sz="3200" b="0" i="0" kern="1200"/>
            <a:t>게임 소개</a:t>
          </a:r>
          <a:endParaRPr lang="en-US" sz="3200" kern="1200"/>
        </a:p>
      </dsp:txBody>
      <dsp:txXfrm>
        <a:off x="285097" y="2346338"/>
        <a:ext cx="2832300" cy="720000"/>
      </dsp:txXfrm>
    </dsp:sp>
    <dsp:sp modelId="{785CEF5B-7FBD-4F7E-A4B5-A2BEF8A07D83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DDFF5-769C-4699-A086-655A50A0032F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2. </a:t>
          </a:r>
          <a:r>
            <a:rPr lang="ko-KR" sz="3200" b="0" i="0" kern="1200"/>
            <a:t>개발 내용</a:t>
          </a:r>
          <a:endParaRPr lang="en-US" sz="3200" kern="1200"/>
        </a:p>
      </dsp:txBody>
      <dsp:txXfrm>
        <a:off x="3613050" y="2346338"/>
        <a:ext cx="2832300" cy="720000"/>
      </dsp:txXfrm>
    </dsp:sp>
    <dsp:sp modelId="{6640B88D-0781-4001-A502-A203B8693EAC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9F2B1-2CC2-4537-B8C6-833F4F4148E6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3. </a:t>
          </a:r>
          <a:r>
            <a:rPr lang="ko-KR" sz="3200" b="0" i="0" kern="1200"/>
            <a:t>데모 시연</a:t>
          </a:r>
          <a:endParaRPr lang="en-US" sz="3200" kern="1200"/>
        </a:p>
      </dsp:txBody>
      <dsp:txXfrm>
        <a:off x="6941002" y="2346338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07E3D-BC7B-49F3-86F0-E34AE53A0FEB}">
      <dsp:nvSpPr>
        <dsp:cNvPr id="0" name=""/>
        <dsp:cNvSpPr/>
      </dsp:nvSpPr>
      <dsp:spPr>
        <a:xfrm>
          <a:off x="344932" y="1486973"/>
          <a:ext cx="812133" cy="812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337ED-4218-4E20-9227-4925F32C0850}">
      <dsp:nvSpPr>
        <dsp:cNvPr id="0" name=""/>
        <dsp:cNvSpPr/>
      </dsp:nvSpPr>
      <dsp:spPr>
        <a:xfrm>
          <a:off x="515480" y="1657521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C1063-22C4-4591-A3EE-7DA8CE2D236A}">
      <dsp:nvSpPr>
        <dsp:cNvPr id="0" name=""/>
        <dsp:cNvSpPr/>
      </dsp:nvSpPr>
      <dsp:spPr>
        <a:xfrm>
          <a:off x="1331094" y="148697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실습 시간에 배운 내용을 사용</a:t>
          </a:r>
          <a:endParaRPr lang="en-US" sz="1700" kern="1200" dirty="0"/>
        </a:p>
      </dsp:txBody>
      <dsp:txXfrm>
        <a:off x="1331094" y="1486973"/>
        <a:ext cx="1914313" cy="812133"/>
      </dsp:txXfrm>
    </dsp:sp>
    <dsp:sp modelId="{498F0069-1B4C-4681-822A-67E31C1B254E}">
      <dsp:nvSpPr>
        <dsp:cNvPr id="0" name=""/>
        <dsp:cNvSpPr/>
      </dsp:nvSpPr>
      <dsp:spPr>
        <a:xfrm>
          <a:off x="3578962" y="1486973"/>
          <a:ext cx="812133" cy="812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DD267-A799-4ACE-8EB2-4160570FF9CE}">
      <dsp:nvSpPr>
        <dsp:cNvPr id="0" name=""/>
        <dsp:cNvSpPr/>
      </dsp:nvSpPr>
      <dsp:spPr>
        <a:xfrm>
          <a:off x="3749510" y="1657521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29B62-77DA-4A78-9413-DCE7A6A02D0D}">
      <dsp:nvSpPr>
        <dsp:cNvPr id="0" name=""/>
        <dsp:cNvSpPr/>
      </dsp:nvSpPr>
      <dsp:spPr>
        <a:xfrm>
          <a:off x="4565123" y="148697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Wizard Of Legend </a:t>
          </a:r>
          <a:r>
            <a:rPr lang="ko-KR" sz="1700" kern="1200" dirty="0"/>
            <a:t>간단 모작</a:t>
          </a:r>
          <a:endParaRPr lang="en-US" sz="1700" kern="1200" dirty="0"/>
        </a:p>
      </dsp:txBody>
      <dsp:txXfrm>
        <a:off x="4565123" y="1486973"/>
        <a:ext cx="1914313" cy="812133"/>
      </dsp:txXfrm>
    </dsp:sp>
    <dsp:sp modelId="{8A372D42-44C3-481F-B68C-D4E2AB4C29B7}">
      <dsp:nvSpPr>
        <dsp:cNvPr id="0" name=""/>
        <dsp:cNvSpPr/>
      </dsp:nvSpPr>
      <dsp:spPr>
        <a:xfrm>
          <a:off x="6812992" y="1486973"/>
          <a:ext cx="812133" cy="812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69E74-FAFC-40AB-98CB-224741B60800}">
      <dsp:nvSpPr>
        <dsp:cNvPr id="0" name=""/>
        <dsp:cNvSpPr/>
      </dsp:nvSpPr>
      <dsp:spPr>
        <a:xfrm>
          <a:off x="6983540" y="1657521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37372-D27A-44FC-B8DB-1F17D54E9A67}">
      <dsp:nvSpPr>
        <dsp:cNvPr id="0" name=""/>
        <dsp:cNvSpPr/>
      </dsp:nvSpPr>
      <dsp:spPr>
        <a:xfrm>
          <a:off x="7799153" y="148697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가볍게 즐기는 스테이지 구성 게임</a:t>
          </a:r>
          <a:endParaRPr lang="en-US" sz="1700" kern="1200" dirty="0"/>
        </a:p>
      </dsp:txBody>
      <dsp:txXfrm>
        <a:off x="7799153" y="1486973"/>
        <a:ext cx="1914313" cy="81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3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5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1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7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9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7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9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4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2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9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6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i="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E769F1-EEB9-42F3-9382-0A6535821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3" y="3807725"/>
            <a:ext cx="10909073" cy="144706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윈도우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DBC09D-6CA2-4B61-A6E2-A21B46D98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182" y="5482136"/>
            <a:ext cx="9622971" cy="918663"/>
          </a:xfrm>
        </p:spPr>
        <p:txBody>
          <a:bodyPr>
            <a:no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2015182025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오현호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04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2019184020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윤은지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363D23-DB9A-406F-87D4-B7A3B7FD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30" y="365992"/>
            <a:ext cx="6759874" cy="3075742"/>
          </a:xfrm>
          <a:prstGeom prst="rect">
            <a:avLst/>
          </a:prstGeom>
        </p:spPr>
      </p:pic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5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398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DAE53E-5340-4B03-8692-49B0BB81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FDB17BE-B28F-4772-A668-646B4E441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5930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866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129069-5410-4217-8708-B06591F5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게임 소개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1AB8301C-88B7-4B80-96BF-5959CB97B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86710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24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6FC01-7025-4F2D-BAA4-C556653F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개발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B84DE-5A1D-452A-B568-96912B450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ko-KR" altLang="en-US" dirty="0"/>
              <a:t> 카메라 움직임 및 흔들림</a:t>
            </a:r>
            <a:endParaRPr lang="en-US" altLang="ko-KR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ko-KR" altLang="en-US" dirty="0"/>
              <a:t> 플레이어 및 몬스터 애니메이션</a:t>
            </a:r>
            <a:endParaRPr lang="en-US" altLang="ko-KR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ko-KR" altLang="en-US" dirty="0"/>
              <a:t> 공격 애니메이션 및 이펙트</a:t>
            </a:r>
            <a:endParaRPr lang="en-US" altLang="ko-KR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공격 및 맵 </a:t>
            </a:r>
            <a:r>
              <a:rPr lang="ko-KR" altLang="en-US" dirty="0" err="1"/>
              <a:t>바운더리</a:t>
            </a:r>
            <a:r>
              <a:rPr lang="ko-KR" altLang="en-US" dirty="0"/>
              <a:t> 충돌체크</a:t>
            </a:r>
            <a:endParaRPr lang="en-US" altLang="ko-KR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개의 스테이지</a:t>
            </a:r>
            <a:endParaRPr lang="en-US" altLang="ko-KR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ko-KR" altLang="en-US" dirty="0"/>
              <a:t> 기본 </a:t>
            </a:r>
            <a:r>
              <a:rPr lang="en-US" altLang="ko-KR" dirty="0"/>
              <a:t>UI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ko-KR" altLang="en-US" dirty="0"/>
              <a:t> 사운드</a:t>
            </a:r>
            <a:endParaRPr lang="en-US" altLang="ko-KR" dirty="0"/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0" indent="0">
              <a:buClrTx/>
              <a:buNone/>
            </a:pPr>
            <a:endParaRPr lang="en-US" altLang="ko-KR" dirty="0"/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83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0BD42-001C-44AF-8A60-053DDCA8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데모 시연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7FBFC2-D264-431C-B1A5-27192BA64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311" y="2108200"/>
            <a:ext cx="6697703" cy="3760788"/>
          </a:xfrm>
        </p:spPr>
      </p:pic>
    </p:spTree>
    <p:extLst>
      <p:ext uri="{BB962C8B-B14F-4D97-AF65-F5344CB8AC3E}">
        <p14:creationId xmlns:p14="http://schemas.microsoft.com/office/powerpoint/2010/main" val="1924375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Malgun Gothic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lgun Gothic Semi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77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 Semilight</vt:lpstr>
      <vt:lpstr>Malgun Gothic</vt:lpstr>
      <vt:lpstr>Calibri</vt:lpstr>
      <vt:lpstr>Wingdings</vt:lpstr>
      <vt:lpstr>RetrospectVTI</vt:lpstr>
      <vt:lpstr>윈도우 프로그래밍</vt:lpstr>
      <vt:lpstr>목차</vt:lpstr>
      <vt:lpstr>1. 게임 소개</vt:lpstr>
      <vt:lpstr>2. 개발 내용</vt:lpstr>
      <vt:lpstr>3. 데모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윈도우 프로그래밍</dc:title>
  <dc:creator>오현호(2015182025)</dc:creator>
  <cp:lastModifiedBy>오현호(2015182025)</cp:lastModifiedBy>
  <cp:revision>5</cp:revision>
  <dcterms:created xsi:type="dcterms:W3CDTF">2021-06-16T05:40:28Z</dcterms:created>
  <dcterms:modified xsi:type="dcterms:W3CDTF">2021-06-16T06:00:30Z</dcterms:modified>
</cp:coreProperties>
</file>