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9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</a:t>
            </a:r>
            <a:r>
              <a:rPr lang="en-US" sz="2800"/>
              <a:t>outline – </a:t>
            </a:r>
            <a:r>
              <a:rPr lang="en-US" sz="2800" dirty="0"/>
              <a:t>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3766</TotalTime>
  <Words>428</Words>
  <Application>Microsoft Macintosh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7</cp:revision>
  <dcterms:created xsi:type="dcterms:W3CDTF">2024-01-25T19:48:54Z</dcterms:created>
  <dcterms:modified xsi:type="dcterms:W3CDTF">2024-06-13T00:02:59Z</dcterms:modified>
</cp:coreProperties>
</file>