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5"/>
    <p:restoredTop sz="94698"/>
  </p:normalViewPr>
  <p:slideViewPr>
    <p:cSldViewPr snapToGrid="0" snapToObjects="1">
      <p:cViewPr varScale="1">
        <p:scale>
          <a:sx n="130" d="100"/>
          <a:sy n="130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/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</a:t>
            </a:r>
            <a:r>
              <a:rPr lang="en-US" sz="2800"/>
              <a:t>first – text later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361</Words>
  <Application>Microsoft Macintosh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P. (Erik)</cp:lastModifiedBy>
  <cp:revision>4</cp:revision>
  <dcterms:created xsi:type="dcterms:W3CDTF">2024-01-25T19:48:54Z</dcterms:created>
  <dcterms:modified xsi:type="dcterms:W3CDTF">2024-03-18T01:31:57Z</dcterms:modified>
</cp:coreProperties>
</file>