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/>
    <p:restoredTop sz="94698"/>
  </p:normalViewPr>
  <p:slideViewPr>
    <p:cSldViewPr snapToGrid="0" snapToObjects="1">
      <p:cViewPr varScale="1">
        <p:scale>
          <a:sx n="108" d="100"/>
          <a:sy n="108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– 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The same test set for 1k and 50k (sample 1k-train from the 50k train)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>
                <a:highlight>
                  <a:srgbClr val="FFFF00"/>
                </a:highlight>
              </a:rPr>
              <a:t>Try finish </a:t>
            </a:r>
            <a:r>
              <a:rPr lang="en-US" sz="2600" dirty="0">
                <a:highlight>
                  <a:srgbClr val="FFFF00"/>
                </a:highlight>
              </a:rPr>
              <a:t>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9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7-15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200k solved from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slurm</a:t>
            </a:r>
            <a:endParaRPr lang="en-US" sz="2600" dirty="0">
              <a:solidFill>
                <a:srgbClr val="FFC000"/>
              </a:solidFill>
              <a:highlight>
                <a:srgbClr val="0080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 – rerun 50k on </a:t>
            </a:r>
            <a:r>
              <a:rPr lang="en-US" sz="2600" dirty="0" err="1">
                <a:solidFill>
                  <a:srgbClr val="FFC000"/>
                </a:solidFill>
              </a:rPr>
              <a:t>slurm</a:t>
            </a:r>
            <a:r>
              <a:rPr lang="en-US" sz="2600" dirty="0">
                <a:solidFill>
                  <a:srgbClr val="FFC000"/>
                </a:solidFill>
              </a:rPr>
              <a:t> </a:t>
            </a:r>
            <a:r>
              <a:rPr lang="en-US" sz="2600">
                <a:solidFill>
                  <a:srgbClr val="FFC000"/>
                </a:solidFill>
              </a:rPr>
              <a:t>if needed</a:t>
            </a:r>
            <a:endParaRPr lang="en-US" sz="2600" dirty="0">
              <a:solidFill>
                <a:srgbClr val="FFC000"/>
              </a:solidFill>
            </a:endParaRP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 – can be easily made by borrowing the </a:t>
            </a:r>
            <a:r>
              <a:rPr lang="en-US" sz="2600" dirty="0" err="1">
                <a:solidFill>
                  <a:srgbClr val="FFC000"/>
                </a:solidFill>
              </a:rPr>
              <a:t>XGBoost</a:t>
            </a:r>
            <a:r>
              <a:rPr lang="en-US" sz="2600" dirty="0">
                <a:solidFill>
                  <a:srgbClr val="FFC000"/>
                </a:solidFill>
              </a:rPr>
              <a:t> result analysis calculation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Other plots: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Regression table – [RMSE, MAE]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Regression plot – change scatter to box plot to show the distribution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Loss function graph? How?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The same test set for 1k and 50k (sample 1k-train from the 50k train) – “unified inference framework”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 </a:t>
            </a:r>
            <a:r>
              <a:rPr lang="en-US" sz="2600" dirty="0">
                <a:solidFill>
                  <a:srgbClr val="FF0000"/>
                </a:solidFill>
              </a:rPr>
              <a:t>(must-have due to a discovery of lack of predictions of class 1-2 from the 1k model)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Try finish 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85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686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  <vt:lpstr>Current Progress 6-11</vt:lpstr>
      <vt:lpstr>Current Progress 7-15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Pengxu</cp:lastModifiedBy>
  <cp:revision>9</cp:revision>
  <dcterms:created xsi:type="dcterms:W3CDTF">2024-01-25T19:48:54Z</dcterms:created>
  <dcterms:modified xsi:type="dcterms:W3CDTF">2024-07-14T23:48:40Z</dcterms:modified>
</cp:coreProperties>
</file>