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23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0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7/25/24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>
                <a:highlight>
                  <a:srgbClr val="FFFF00"/>
                </a:highlight>
              </a:rPr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first – text later</a:t>
            </a:r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</a:t>
            </a:r>
          </a:p>
          <a:p>
            <a:pPr lvl="2"/>
            <a:r>
              <a:rPr lang="en-US" dirty="0"/>
              <a:t>Universal train/test (80-20)</a:t>
            </a:r>
          </a:p>
          <a:p>
            <a:pPr lvl="2"/>
            <a:r>
              <a:rPr lang="en-US" dirty="0"/>
              <a:t>Model save/load for both </a:t>
            </a:r>
            <a:r>
              <a:rPr lang="en-US" dirty="0" err="1"/>
              <a:t>xgB</a:t>
            </a:r>
            <a:r>
              <a:rPr lang="en-US" dirty="0"/>
              <a:t> and GNN</a:t>
            </a:r>
          </a:p>
          <a:p>
            <a:pPr lvl="2"/>
            <a:r>
              <a:rPr lang="en-US" dirty="0"/>
              <a:t>1-click, 4 experiments with full auto graph plotting(</a:t>
            </a:r>
            <a:r>
              <a:rPr lang="en-US" dirty="0" err="1"/>
              <a:t>xgB</a:t>
            </a:r>
            <a:r>
              <a:rPr lang="en-US" dirty="0"/>
              <a:t> and GNN for both 1k and 50k)</a:t>
            </a:r>
          </a:p>
          <a:p>
            <a:pPr lvl="2"/>
            <a:r>
              <a:rPr lang="en-US" dirty="0"/>
              <a:t>200k inference running on ALICE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</a:p>
          <a:p>
            <a:pPr lvl="2"/>
            <a:r>
              <a:rPr lang="en-US" dirty="0"/>
              <a:t>More meaningful graphs and metrics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– feedback?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Timeline discussion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draft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Presentation to Alan/Mike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Final Draft</a:t>
            </a:r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94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Make sure 50k aligns with 200k on AIZ configs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Classification Table – [accuracy, F1, MCC, precision, recall] in 1 table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The same test set for 1k and 50k (sample 1k-train from the 50k train)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>
                <a:highlight>
                  <a:srgbClr val="FFFF00"/>
                </a:highlight>
              </a:rPr>
              <a:t>Try finish </a:t>
            </a:r>
            <a:r>
              <a:rPr lang="en-US" sz="2600" dirty="0">
                <a:highlight>
                  <a:srgbClr val="FFFF00"/>
                </a:highlight>
              </a:rPr>
              <a:t>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96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7-15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200k solved from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slurm</a:t>
            </a:r>
            <a:endParaRPr lang="en-US" sz="2600" dirty="0">
              <a:solidFill>
                <a:srgbClr val="FFC000"/>
              </a:solidFill>
              <a:highlight>
                <a:srgbClr val="0080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Make sure 50k aligns with 200k on AIZ configs – rerun 50k on </a:t>
            </a:r>
            <a:r>
              <a:rPr lang="en-US" sz="2600" dirty="0" err="1">
                <a:solidFill>
                  <a:srgbClr val="FFC000"/>
                </a:solidFill>
                <a:highlight>
                  <a:srgbClr val="00FF00"/>
                </a:highlight>
              </a:rPr>
              <a:t>slurm</a:t>
            </a: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 if needed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Classification Table – [accuracy, F1, MCC, precision, recall] in 1 table – can be easily made by borrowing the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XGBoost</a:t>
            </a: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 result analysis calculation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Other plots: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Regression table – [RMSE, MAE]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Regression plot – change scatter to box plot to show the distribution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Loss function graph? How?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The same test set for 1k and 50k (sample 1k-train from the 50k train) – “unified inference framework”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 </a:t>
            </a:r>
            <a:r>
              <a:rPr lang="en-US" sz="2600" dirty="0">
                <a:solidFill>
                  <a:srgbClr val="FF0000"/>
                </a:solidFill>
              </a:rPr>
              <a:t>(must-have due to a discovery of lack of predictions of class 1-2 from the 1k model)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chemeClr val="accent4"/>
                </a:solidFill>
              </a:rPr>
              <a:t>200k Validation experiment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Try finish 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85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689</Words>
  <Application>Microsoft Macintosh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  <vt:lpstr>Current Progress 6-11</vt:lpstr>
      <vt:lpstr>Current Progress 6-11</vt:lpstr>
      <vt:lpstr>Current Progress 7-15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Pengxu Zheng</cp:lastModifiedBy>
  <cp:revision>10</cp:revision>
  <dcterms:created xsi:type="dcterms:W3CDTF">2024-01-25T19:48:54Z</dcterms:created>
  <dcterms:modified xsi:type="dcterms:W3CDTF">2024-07-24T23:33:29Z</dcterms:modified>
</cp:coreProperties>
</file>