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8DB9E-F5FA-4B53-5E5D-DE089115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36D86-D5BA-BA39-501E-F04322BB7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6A2CA-A25B-3B7C-C859-9C58C61A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68182-04C8-26C4-EB55-E447ADD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5D132-EFCF-3076-AE07-57F94158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9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4E27-9944-B2CA-AF1B-EA7B6624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E6ECB-D994-54B8-82A1-170A74AD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275E4-6EE8-5045-776C-D23683AA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5DEDB-92C9-E67F-C53F-C300DF4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F49F3-0F67-F8EB-3A1D-C81B1B03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856F6-8083-4BBA-C168-9ED646C96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D75ED-96E1-7BAC-973A-BF032892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3828A-61A8-F421-D81D-9D993002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A17A-A177-8D1E-A598-64E6B4F0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5FE50-2EB5-ED54-3E23-2BB0C7A8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E97B-4233-7294-C278-8D1A8418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B2D0-4B6B-DC4D-3DC9-9D8CAF60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8354E-207E-C0EB-8A90-9BC04735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6F163-F4B6-9674-503D-F712AE64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15AA9-69DE-8213-D50D-67C55C66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3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8E9BB-4167-FDE0-A3E3-3029047A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167E-BDE6-C2C6-C651-26EF0C3C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CE77A-E017-77F1-2804-0F3D698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E2883-EBC6-E4A0-895E-230D8193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BD90F-3446-9168-6B93-4F69E472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3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0690-8C66-7871-9786-008F075F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2F20A-8AD9-EB40-2BED-2464ADDF2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6B706-653A-5AF7-5C44-92B5B4D5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8B2C2-F7F5-408C-E46B-7992A461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3F975-E890-EC22-EACF-763A7C58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111B8-51AE-FF1B-AA7B-71810491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6FD8-504D-C02F-1629-69330F8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00A69-3BD8-8CE5-275D-5B87935E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30FF0-EEDE-FDBA-72AD-EC765803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4EE7C-E2CA-EEE3-7E0A-8C0CA5D65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6F798C-4479-AC49-8968-28EAB10C8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6DAD79-F280-3D99-609A-9CFB321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8622E-5147-B7D1-E85B-E9A0A30D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D1957F-1284-7CCD-4A59-F3306358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317F8-783D-B150-8802-E7BE47BB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075EE-5BBF-F745-75F2-47DE7079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D33BC3-58EE-1D1F-45A0-4E354441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D8949-BBDC-FCAD-23FE-A26526B1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257E1-9C14-8C18-1BAF-BFBD4BAB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69301-F1F0-DF47-8792-FADF938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DCE96-893C-BEC3-03BE-05591DEC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3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1767-EBB8-4485-F1BC-3D59477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ADA57-7653-B0A7-9286-562D26423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D5A92-ADB3-7A51-C99F-713A919D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430C8-B4DF-97D1-4EFA-78CAB974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144E1-A17D-B521-4E67-620E93D5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EE996-BDFC-4B0F-4CF9-7AFE238E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45DA-C60E-C20A-6DD0-F03CA483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6DB9D-0D8E-F11B-E7AE-0673C4572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DF0DF-FBAC-C591-DD51-5A6D529E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BDD89-2102-9CE9-9AA4-4301D834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07F96-D262-8807-5FAC-D6202AD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C4DCF-8022-9B1B-2BCD-895BE0E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4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27705F-DF72-F726-3557-51B3C07A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F140B-F209-8AF1-1CC8-7F71D835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3794-10C5-9BF7-7F8A-25CBF3F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2778C-38BA-482D-84C3-F72207D9F3F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85C95-0D89-8686-64AE-2F4C1498F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28F79-67BC-F35B-EBB7-457DC23A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974DB-0DF5-42A5-99A2-DD827B61C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7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C1E82049-D037-EBC4-59C4-8CED768259E6}"/>
              </a:ext>
            </a:extLst>
          </p:cNvPr>
          <p:cNvGrpSpPr/>
          <p:nvPr/>
        </p:nvGrpSpPr>
        <p:grpSpPr>
          <a:xfrm>
            <a:off x="44378" y="440379"/>
            <a:ext cx="11954535" cy="4501712"/>
            <a:chOff x="44378" y="440379"/>
            <a:chExt cx="11954535" cy="4501712"/>
          </a:xfrm>
        </p:grpSpPr>
        <p:pic>
          <p:nvPicPr>
            <p:cNvPr id="7" name="图片 6" descr="图表, 条形图&#10;&#10;描述已自动生成">
              <a:extLst>
                <a:ext uri="{FF2B5EF4-FFF2-40B4-BE49-F238E27FC236}">
                  <a16:creationId xmlns:a16="http://schemas.microsoft.com/office/drawing/2014/main" id="{7DE38022-51C7-57F3-9A63-12A1954FF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5192" y="639747"/>
              <a:ext cx="3803721" cy="2088000"/>
            </a:xfrm>
            <a:prstGeom prst="rect">
              <a:avLst/>
            </a:prstGeom>
          </p:spPr>
        </p:pic>
        <p:pic>
          <p:nvPicPr>
            <p:cNvPr id="15" name="图片 14" descr="图表, 条形图&#10;&#10;描述已自动生成">
              <a:extLst>
                <a:ext uri="{FF2B5EF4-FFF2-40B4-BE49-F238E27FC236}">
                  <a16:creationId xmlns:a16="http://schemas.microsoft.com/office/drawing/2014/main" id="{ED1D4C54-EC1B-A3E0-7ABD-2D8AC8B58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57" y="639747"/>
              <a:ext cx="3802362" cy="2087254"/>
            </a:xfrm>
            <a:prstGeom prst="rect">
              <a:avLst/>
            </a:prstGeom>
          </p:spPr>
        </p:pic>
        <p:pic>
          <p:nvPicPr>
            <p:cNvPr id="19" name="图片 18" descr="图表, 条形图&#10;&#10;描述已自动生成">
              <a:extLst>
                <a:ext uri="{FF2B5EF4-FFF2-40B4-BE49-F238E27FC236}">
                  <a16:creationId xmlns:a16="http://schemas.microsoft.com/office/drawing/2014/main" id="{5154FFDB-B609-59FA-9E54-1F8263E35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57" y="2854091"/>
              <a:ext cx="3803721" cy="2088000"/>
            </a:xfrm>
            <a:prstGeom prst="rect">
              <a:avLst/>
            </a:prstGeom>
          </p:spPr>
        </p:pic>
        <p:pic>
          <p:nvPicPr>
            <p:cNvPr id="35" name="图片 34" descr="图表, 条形图&#10;&#10;描述已自动生成">
              <a:extLst>
                <a:ext uri="{FF2B5EF4-FFF2-40B4-BE49-F238E27FC236}">
                  <a16:creationId xmlns:a16="http://schemas.microsoft.com/office/drawing/2014/main" id="{9C46DE2F-92CE-67F8-CCC6-DD697FDBC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5192" y="2842912"/>
              <a:ext cx="3803721" cy="2088000"/>
            </a:xfrm>
            <a:prstGeom prst="rect">
              <a:avLst/>
            </a:prstGeom>
          </p:spPr>
        </p:pic>
        <p:pic>
          <p:nvPicPr>
            <p:cNvPr id="39" name="图片 38" descr="图表, 条形图&#10;&#10;描述已自动生成">
              <a:extLst>
                <a:ext uri="{FF2B5EF4-FFF2-40B4-BE49-F238E27FC236}">
                  <a16:creationId xmlns:a16="http://schemas.microsoft.com/office/drawing/2014/main" id="{DC1C0D68-D221-3611-C3EA-838D52318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274" y="2842912"/>
              <a:ext cx="3803721" cy="2088000"/>
            </a:xfrm>
            <a:prstGeom prst="rect">
              <a:avLst/>
            </a:prstGeom>
          </p:spPr>
        </p:pic>
        <p:pic>
          <p:nvPicPr>
            <p:cNvPr id="41" name="图片 40" descr="图表, 条形图&#10;&#10;描述已自动生成">
              <a:extLst>
                <a:ext uri="{FF2B5EF4-FFF2-40B4-BE49-F238E27FC236}">
                  <a16:creationId xmlns:a16="http://schemas.microsoft.com/office/drawing/2014/main" id="{5243AE8A-F135-6318-BBAA-BB11CF9F7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72" y="639747"/>
              <a:ext cx="4021967" cy="20880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9E05AE4-9257-3238-BC27-AB7406D8091D}"/>
                </a:ext>
              </a:extLst>
            </p:cNvPr>
            <p:cNvSpPr txBox="1"/>
            <p:nvPr/>
          </p:nvSpPr>
          <p:spPr>
            <a:xfrm>
              <a:off x="3860493" y="440379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D91A8B-5805-F361-4B68-E90E42891CC3}"/>
                </a:ext>
              </a:extLst>
            </p:cNvPr>
            <p:cNvSpPr txBox="1"/>
            <p:nvPr/>
          </p:nvSpPr>
          <p:spPr>
            <a:xfrm>
              <a:off x="44378" y="440379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387279B-1654-2DEC-8F25-6AC9FEB3D784}"/>
                </a:ext>
              </a:extLst>
            </p:cNvPr>
            <p:cNvSpPr txBox="1"/>
            <p:nvPr/>
          </p:nvSpPr>
          <p:spPr>
            <a:xfrm>
              <a:off x="7896213" y="440379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812E4E-61D7-93A8-A138-2708AEF81097}"/>
                </a:ext>
              </a:extLst>
            </p:cNvPr>
            <p:cNvSpPr txBox="1"/>
            <p:nvPr/>
          </p:nvSpPr>
          <p:spPr>
            <a:xfrm>
              <a:off x="44378" y="2605880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12D71FF-BC13-E879-4DE0-4021412A642C}"/>
                </a:ext>
              </a:extLst>
            </p:cNvPr>
            <p:cNvSpPr txBox="1"/>
            <p:nvPr/>
          </p:nvSpPr>
          <p:spPr>
            <a:xfrm>
              <a:off x="3874246" y="2669425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E62664A-FFB8-CBE1-3F22-1A38075822FF}"/>
                </a:ext>
              </a:extLst>
            </p:cNvPr>
            <p:cNvSpPr txBox="1"/>
            <p:nvPr/>
          </p:nvSpPr>
          <p:spPr>
            <a:xfrm>
              <a:off x="7896213" y="2669425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92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62FF28B-131B-0179-2EFA-C3E00555B652}"/>
              </a:ext>
            </a:extLst>
          </p:cNvPr>
          <p:cNvGrpSpPr/>
          <p:nvPr/>
        </p:nvGrpSpPr>
        <p:grpSpPr>
          <a:xfrm>
            <a:off x="28357" y="733467"/>
            <a:ext cx="12015597" cy="4586652"/>
            <a:chOff x="28357" y="733467"/>
            <a:chExt cx="12015597" cy="4586652"/>
          </a:xfrm>
        </p:grpSpPr>
        <p:pic>
          <p:nvPicPr>
            <p:cNvPr id="9" name="图片 8" descr="图表, 条形图&#10;&#10;描述已自动生成">
              <a:extLst>
                <a:ext uri="{FF2B5EF4-FFF2-40B4-BE49-F238E27FC236}">
                  <a16:creationId xmlns:a16="http://schemas.microsoft.com/office/drawing/2014/main" id="{C4564F07-92FA-7906-CBEE-D890C69C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918133"/>
              <a:ext cx="3803721" cy="2088000"/>
            </a:xfrm>
            <a:prstGeom prst="rect">
              <a:avLst/>
            </a:prstGeom>
          </p:spPr>
        </p:pic>
        <p:pic>
          <p:nvPicPr>
            <p:cNvPr id="25" name="图片 24" descr="图表, 条形图&#10;&#10;描述已自动生成">
              <a:extLst>
                <a:ext uri="{FF2B5EF4-FFF2-40B4-BE49-F238E27FC236}">
                  <a16:creationId xmlns:a16="http://schemas.microsoft.com/office/drawing/2014/main" id="{6877C71A-3D32-33E1-ACB6-1AA13B8B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3" y="3232119"/>
              <a:ext cx="3803721" cy="2088000"/>
            </a:xfrm>
            <a:prstGeom prst="rect">
              <a:avLst/>
            </a:prstGeom>
          </p:spPr>
        </p:pic>
        <p:pic>
          <p:nvPicPr>
            <p:cNvPr id="31" name="图片 30" descr="图表, 条形图&#10;&#10;描述已自动生成">
              <a:extLst>
                <a:ext uri="{FF2B5EF4-FFF2-40B4-BE49-F238E27FC236}">
                  <a16:creationId xmlns:a16="http://schemas.microsoft.com/office/drawing/2014/main" id="{C8FC07DF-C3CF-3FBE-E616-2EEAB775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139" y="918133"/>
              <a:ext cx="3803721" cy="2088000"/>
            </a:xfrm>
            <a:prstGeom prst="rect">
              <a:avLst/>
            </a:prstGeom>
          </p:spPr>
        </p:pic>
        <p:pic>
          <p:nvPicPr>
            <p:cNvPr id="33" name="图片 32" descr="图表, 条形图&#10;&#10;描述已自动生成">
              <a:extLst>
                <a:ext uri="{FF2B5EF4-FFF2-40B4-BE49-F238E27FC236}">
                  <a16:creationId xmlns:a16="http://schemas.microsoft.com/office/drawing/2014/main" id="{4ED7E261-8F26-CD73-DA1C-5DAC83F6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4" y="918133"/>
              <a:ext cx="3803721" cy="2088000"/>
            </a:xfrm>
            <a:prstGeom prst="rect">
              <a:avLst/>
            </a:prstGeom>
          </p:spPr>
        </p:pic>
        <p:pic>
          <p:nvPicPr>
            <p:cNvPr id="5" name="图片 4" descr="图表, 条形图&#10;&#10;描述已自动生成">
              <a:extLst>
                <a:ext uri="{FF2B5EF4-FFF2-40B4-BE49-F238E27FC236}">
                  <a16:creationId xmlns:a16="http://schemas.microsoft.com/office/drawing/2014/main" id="{E007E62E-F3F5-44AF-C08B-6C701FDB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2" y="3232119"/>
              <a:ext cx="3803721" cy="2088000"/>
            </a:xfrm>
            <a:prstGeom prst="rect">
              <a:avLst/>
            </a:prstGeom>
          </p:spPr>
        </p:pic>
        <p:pic>
          <p:nvPicPr>
            <p:cNvPr id="11" name="图片 10" descr="图表, 条形图&#10;&#10;描述已自动生成">
              <a:extLst>
                <a:ext uri="{FF2B5EF4-FFF2-40B4-BE49-F238E27FC236}">
                  <a16:creationId xmlns:a16="http://schemas.microsoft.com/office/drawing/2014/main" id="{D7FB50DA-4C40-85C6-2171-2A072AA9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139" y="3232119"/>
              <a:ext cx="3803721" cy="20880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4EDD16A-D281-1AE1-4CE1-4E91F47C8F78}"/>
                </a:ext>
              </a:extLst>
            </p:cNvPr>
            <p:cNvSpPr txBox="1"/>
            <p:nvPr/>
          </p:nvSpPr>
          <p:spPr>
            <a:xfrm>
              <a:off x="28357" y="733467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(g)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470CB75-83D6-4DD3-6DCF-50545E8ECABE}"/>
                </a:ext>
              </a:extLst>
            </p:cNvPr>
            <p:cNvSpPr txBox="1"/>
            <p:nvPr/>
          </p:nvSpPr>
          <p:spPr>
            <a:xfrm>
              <a:off x="3832080" y="733467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(h)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0BB8D5-9A3C-BD57-4658-4E997165D649}"/>
                </a:ext>
              </a:extLst>
            </p:cNvPr>
            <p:cNvSpPr txBox="1"/>
            <p:nvPr/>
          </p:nvSpPr>
          <p:spPr>
            <a:xfrm>
              <a:off x="7955006" y="733467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D43563-3EB6-568D-A0E7-F544DA6C369A}"/>
                </a:ext>
              </a:extLst>
            </p:cNvPr>
            <p:cNvSpPr txBox="1"/>
            <p:nvPr/>
          </p:nvSpPr>
          <p:spPr>
            <a:xfrm>
              <a:off x="28357" y="2934460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(j)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BE9138D-727C-E061-63A0-58B085447CD3}"/>
                </a:ext>
              </a:extLst>
            </p:cNvPr>
            <p:cNvSpPr txBox="1"/>
            <p:nvPr/>
          </p:nvSpPr>
          <p:spPr>
            <a:xfrm>
              <a:off x="3908912" y="2934460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(k)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60A02D-8A68-00B4-36C9-20C542A0FA8E}"/>
                </a:ext>
              </a:extLst>
            </p:cNvPr>
            <p:cNvSpPr txBox="1"/>
            <p:nvPr/>
          </p:nvSpPr>
          <p:spPr>
            <a:xfrm>
              <a:off x="7955006" y="2934460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CB261D-D676-F172-7DE6-D391CE4127EE}"/>
              </a:ext>
            </a:extLst>
          </p:cNvPr>
          <p:cNvGrpSpPr/>
          <p:nvPr/>
        </p:nvGrpSpPr>
        <p:grpSpPr>
          <a:xfrm>
            <a:off x="66069" y="1437771"/>
            <a:ext cx="12034051" cy="4478089"/>
            <a:chOff x="66069" y="1437771"/>
            <a:chExt cx="12034051" cy="4478089"/>
          </a:xfrm>
        </p:grpSpPr>
        <p:pic>
          <p:nvPicPr>
            <p:cNvPr id="6" name="图片 5" descr="图表, 条形图&#10;&#10;描述已自动生成">
              <a:extLst>
                <a:ext uri="{FF2B5EF4-FFF2-40B4-BE49-F238E27FC236}">
                  <a16:creationId xmlns:a16="http://schemas.microsoft.com/office/drawing/2014/main" id="{DF74DC8F-A635-6FC3-C29F-0D3BB3F2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399" y="1622437"/>
              <a:ext cx="3803721" cy="2088000"/>
            </a:xfrm>
            <a:prstGeom prst="rect">
              <a:avLst/>
            </a:prstGeom>
          </p:spPr>
        </p:pic>
        <p:pic>
          <p:nvPicPr>
            <p:cNvPr id="8" name="图片 7" descr="图表, 条形图&#10;&#10;描述已自动生成">
              <a:extLst>
                <a:ext uri="{FF2B5EF4-FFF2-40B4-BE49-F238E27FC236}">
                  <a16:creationId xmlns:a16="http://schemas.microsoft.com/office/drawing/2014/main" id="{355F6A02-BEEF-AC55-D524-CF57E683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847" y="3827860"/>
              <a:ext cx="3789034" cy="2088000"/>
            </a:xfrm>
            <a:prstGeom prst="rect">
              <a:avLst/>
            </a:prstGeom>
          </p:spPr>
        </p:pic>
        <p:pic>
          <p:nvPicPr>
            <p:cNvPr id="21" name="图片 20" descr="图表, 条形图&#10;&#10;描述已自动生成">
              <a:extLst>
                <a:ext uri="{FF2B5EF4-FFF2-40B4-BE49-F238E27FC236}">
                  <a16:creationId xmlns:a16="http://schemas.microsoft.com/office/drawing/2014/main" id="{2000B91A-8FAC-C8D7-CDED-1226CA242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95" y="3827860"/>
              <a:ext cx="3803721" cy="2088000"/>
            </a:xfrm>
            <a:prstGeom prst="rect">
              <a:avLst/>
            </a:prstGeom>
          </p:spPr>
        </p:pic>
        <p:pic>
          <p:nvPicPr>
            <p:cNvPr id="9" name="图片 8" descr="图表, 条形图&#10;&#10;描述已自动生成">
              <a:extLst>
                <a:ext uri="{FF2B5EF4-FFF2-40B4-BE49-F238E27FC236}">
                  <a16:creationId xmlns:a16="http://schemas.microsoft.com/office/drawing/2014/main" id="{59FE406C-8920-E348-ADA9-73A65866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399" y="3827860"/>
              <a:ext cx="3803721" cy="2088000"/>
            </a:xfrm>
            <a:prstGeom prst="rect">
              <a:avLst/>
            </a:prstGeom>
          </p:spPr>
        </p:pic>
        <p:pic>
          <p:nvPicPr>
            <p:cNvPr id="10" name="图片 9" descr="图表, 条形图&#10;&#10;描述已自动生成">
              <a:extLst>
                <a:ext uri="{FF2B5EF4-FFF2-40B4-BE49-F238E27FC236}">
                  <a16:creationId xmlns:a16="http://schemas.microsoft.com/office/drawing/2014/main" id="{A0C6A086-59B1-B852-6808-18DB8F4B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847" y="1622437"/>
              <a:ext cx="3803721" cy="2088000"/>
            </a:xfrm>
            <a:prstGeom prst="rect">
              <a:avLst/>
            </a:prstGeom>
          </p:spPr>
        </p:pic>
        <p:pic>
          <p:nvPicPr>
            <p:cNvPr id="12" name="图片 11" descr="图表, 条形图&#10;&#10;描述已自动生成">
              <a:extLst>
                <a:ext uri="{FF2B5EF4-FFF2-40B4-BE49-F238E27FC236}">
                  <a16:creationId xmlns:a16="http://schemas.microsoft.com/office/drawing/2014/main" id="{60725CD1-CDD3-A0EF-A858-EF52291C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95" y="1622437"/>
              <a:ext cx="3803721" cy="20880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EBFE32-F30E-E5AB-23A1-EA3D0C3C1241}"/>
                </a:ext>
              </a:extLst>
            </p:cNvPr>
            <p:cNvSpPr txBox="1"/>
            <p:nvPr/>
          </p:nvSpPr>
          <p:spPr>
            <a:xfrm>
              <a:off x="66069" y="1437771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(m)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0D8F7FA-8D52-39AC-3CDD-E019896FD5A7}"/>
                </a:ext>
              </a:extLst>
            </p:cNvPr>
            <p:cNvSpPr txBox="1"/>
            <p:nvPr/>
          </p:nvSpPr>
          <p:spPr>
            <a:xfrm>
              <a:off x="4038621" y="1437771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(n)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5AC5852-0781-79E0-18DA-C43C2330182C}"/>
                </a:ext>
              </a:extLst>
            </p:cNvPr>
            <p:cNvSpPr txBox="1"/>
            <p:nvPr/>
          </p:nvSpPr>
          <p:spPr>
            <a:xfrm>
              <a:off x="7827655" y="1437771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(o)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8AFC99-B849-3565-1C0E-27FFA5C32AC8}"/>
                </a:ext>
              </a:extLst>
            </p:cNvPr>
            <p:cNvSpPr txBox="1"/>
            <p:nvPr/>
          </p:nvSpPr>
          <p:spPr>
            <a:xfrm>
              <a:off x="66069" y="3525771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(p)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01F4376-98C0-55EC-6A06-4005A235560D}"/>
                </a:ext>
              </a:extLst>
            </p:cNvPr>
            <p:cNvSpPr txBox="1"/>
            <p:nvPr/>
          </p:nvSpPr>
          <p:spPr>
            <a:xfrm>
              <a:off x="4155016" y="3525771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(q)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BF2C99-5A3C-08ED-FBF9-D0F38A2E03D4}"/>
                </a:ext>
              </a:extLst>
            </p:cNvPr>
            <p:cNvSpPr txBox="1"/>
            <p:nvPr/>
          </p:nvSpPr>
          <p:spPr>
            <a:xfrm>
              <a:off x="7827655" y="3525771"/>
              <a:ext cx="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9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AD30D0-1F29-7A41-0976-F0C1B11D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91" y="795866"/>
            <a:ext cx="7926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Hongyi Lyu</dc:creator>
  <cp:lastModifiedBy>Hongyi Lyu</cp:lastModifiedBy>
  <cp:revision>3</cp:revision>
  <dcterms:created xsi:type="dcterms:W3CDTF">2024-10-15T07:01:26Z</dcterms:created>
  <dcterms:modified xsi:type="dcterms:W3CDTF">2024-10-19T08:39:33Z</dcterms:modified>
</cp:coreProperties>
</file>