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20514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The Clapper version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675736"/>
            <a:ext cx="8825658" cy="861420"/>
          </a:xfrm>
        </p:spPr>
        <p:txBody>
          <a:bodyPr/>
          <a:lstStyle/>
          <a:p>
            <a:r>
              <a:rPr lang="en-US" dirty="0" smtClean="0"/>
              <a:t>By Jeroen Goossens and Cristopher Bello</a:t>
            </a:r>
          </a:p>
          <a:p>
            <a:r>
              <a:rPr lang="en-US" dirty="0" smtClean="0"/>
              <a:t>Written in the only real clap language,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7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in ye olden days…</a:t>
            </a:r>
            <a:endParaRPr lang="en-US" dirty="0"/>
          </a:p>
        </p:txBody>
      </p:sp>
      <p:pic>
        <p:nvPicPr>
          <p:cNvPr id="1026" name="Picture 2" descr="http://i5.walmartimages.com/dfw/dce07b8c-e5d5/k2-_d4a8c595-3bd8-4281-a78b-0979139bb255.v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67628"/>
            <a:ext cx="4195762" cy="41957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93895" y="1667629"/>
            <a:ext cx="6079958" cy="419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Max 2 lights</a:t>
            </a:r>
          </a:p>
          <a:p>
            <a:r>
              <a:rPr lang="en-US" dirty="0" smtClean="0"/>
              <a:t>Big (</a:t>
            </a:r>
            <a:r>
              <a:rPr lang="en-US" dirty="0"/>
              <a:t>2.5 x 6.25 x </a:t>
            </a:r>
            <a:r>
              <a:rPr lang="en-US" dirty="0" smtClean="0"/>
              <a:t>8.0) inches [L x W x H]	</a:t>
            </a:r>
          </a:p>
          <a:p>
            <a:r>
              <a:rPr lang="en-US" dirty="0" smtClean="0"/>
              <a:t>Expensive (20$ at Wall-Mart)</a:t>
            </a:r>
          </a:p>
          <a:p>
            <a:r>
              <a:rPr lang="en-US" dirty="0" smtClean="0"/>
              <a:t>Impossible to configure</a:t>
            </a:r>
          </a:p>
          <a:p>
            <a:r>
              <a:rPr lang="en-US" dirty="0" smtClean="0"/>
              <a:t>Made for grannies, supported by fanatics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7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329572" cy="4195481"/>
          </a:xfrm>
        </p:spPr>
        <p:txBody>
          <a:bodyPr/>
          <a:lstStyle/>
          <a:p>
            <a:r>
              <a:rPr lang="en-US" dirty="0" smtClean="0"/>
              <a:t>Our version:</a:t>
            </a:r>
          </a:p>
          <a:p>
            <a:pPr lvl="1"/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More customizable, with infinite clap combinations</a:t>
            </a:r>
          </a:p>
          <a:p>
            <a:pPr lvl="2"/>
            <a:r>
              <a:rPr lang="en-US" dirty="0" smtClean="0"/>
              <a:t>Train it to listen to specific rhythms</a:t>
            </a:r>
          </a:p>
          <a:p>
            <a:pPr lvl="1"/>
            <a:r>
              <a:rPr lang="en-US" dirty="0" smtClean="0"/>
              <a:t>Up to 6 relay ports</a:t>
            </a:r>
          </a:p>
          <a:p>
            <a:pPr lvl="1"/>
            <a:r>
              <a:rPr lang="en-US" dirty="0" smtClean="0"/>
              <a:t>Easy to use/maintain</a:t>
            </a:r>
          </a:p>
          <a:p>
            <a:pPr lvl="2"/>
            <a:r>
              <a:rPr lang="en-US" dirty="0" smtClean="0"/>
              <a:t>Node.js!!!!!</a:t>
            </a:r>
          </a:p>
          <a:p>
            <a:pPr lvl="1"/>
            <a:r>
              <a:rPr lang="en-US" dirty="0" smtClean="0"/>
              <a:t>Cheaper upon mass production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4386" y="1823535"/>
            <a:ext cx="5347991" cy="4010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598506" y="5337707"/>
            <a:ext cx="135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Relays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72649" y="5008605"/>
            <a:ext cx="214183" cy="32910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71503" y="4584609"/>
            <a:ext cx="280950" cy="75309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3744" y="1955401"/>
            <a:ext cx="130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Ambient noise  module</a:t>
            </a:r>
          </a:p>
          <a:p>
            <a:pPr algn="ctr"/>
            <a:r>
              <a:rPr lang="en-US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82992" y="2380734"/>
            <a:ext cx="211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Tessel</a:t>
            </a:r>
            <a:r>
              <a:rPr lang="en-US" b="1" dirty="0">
                <a:solidFill>
                  <a:schemeClr val="bg2"/>
                </a:solidFill>
              </a:rPr>
              <a:t> board</a:t>
            </a:r>
            <a:endParaRPr lang="en-US" b="1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↓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6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89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The Clapper version 2.0</vt:lpstr>
      <vt:lpstr>Back in ye olden days…</vt:lpstr>
      <vt:lpstr>NO MORE!!!!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Clapper, reinvented</dc:title>
  <dc:creator>jgoossen</dc:creator>
  <cp:lastModifiedBy>jgoossen</cp:lastModifiedBy>
  <cp:revision>15</cp:revision>
  <dcterms:created xsi:type="dcterms:W3CDTF">2015-02-22T12:46:32Z</dcterms:created>
  <dcterms:modified xsi:type="dcterms:W3CDTF">2015-02-22T17:57:41Z</dcterms:modified>
</cp:coreProperties>
</file>